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CA4C-E547-4DD5-A899-F20A1F31F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A1BA9-9640-41C8-B448-7ABC12378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DF36E-541E-460B-AADA-C2693A2C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5D41-B188-45E6-8551-1D545247D2E5}" type="datetimeFigureOut">
              <a:rPr lang="en-US" smtClean="0"/>
              <a:t>17/06/2020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79DF5-CE89-455A-8085-21AF7A23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6570F-E203-4221-8D8E-DC480985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881-9AF9-43B3-A3AC-F206C25D2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3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C5B6-7B61-460C-A46E-AADA0051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60C0A-99F4-46E8-9418-B067AFDC4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D466D-1AB0-4568-B4F4-4DDBB377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5D41-B188-45E6-8551-1D545247D2E5}" type="datetimeFigureOut">
              <a:rPr lang="en-US" smtClean="0"/>
              <a:t>17/06/2020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AC832-D64D-4E8D-AFB6-6F42ACF4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6E213-3B15-4716-81FF-16301F8A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881-9AF9-43B3-A3AC-F206C25D2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9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C7D92-449B-4942-BF22-CE2199FB6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ACF26-A2E6-46FA-999B-EC87A79B8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E0578-FDBA-48CA-95A0-464940EC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5D41-B188-45E6-8551-1D545247D2E5}" type="datetimeFigureOut">
              <a:rPr lang="en-US" smtClean="0"/>
              <a:t>17/06/2020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7A35B-3878-4592-AB6D-E6300964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D1029-3C42-461B-91AD-36AA084F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881-9AF9-43B3-A3AC-F206C25D2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6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8833-E2B0-45B2-B0E5-B232AB2D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AE3C3-20B6-4DFD-98DC-726047416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58231-90EF-408A-9E77-75A349D5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5D41-B188-45E6-8551-1D545247D2E5}" type="datetimeFigureOut">
              <a:rPr lang="en-US" smtClean="0"/>
              <a:t>17/06/2020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FBBBB-CC76-49FA-A4EE-364907B86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BD332-52AE-4AEB-908E-500F1370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881-9AF9-43B3-A3AC-F206C25D2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1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8C8C6-0034-4063-A24C-821C3C80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5322A-A618-4965-B6F6-3A55521A5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AB6B7-F650-45E4-B6F3-18A0B4AB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5D41-B188-45E6-8551-1D545247D2E5}" type="datetimeFigureOut">
              <a:rPr lang="en-US" smtClean="0"/>
              <a:t>17/06/2020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9BF66-5810-45FE-8101-E2447B88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1B826-BF4B-4766-9DFA-B7863083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881-9AF9-43B3-A3AC-F206C25D2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1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16C48-4E11-474B-BF4F-1C7799FA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E3CF7-89EE-42E5-89DF-A678B7470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87FD6-7326-49D5-AFAD-2B0CDA010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E1681-6D9D-4145-8091-C72CF83E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5D41-B188-45E6-8551-1D545247D2E5}" type="datetimeFigureOut">
              <a:rPr lang="en-US" smtClean="0"/>
              <a:t>17/06/2020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82AB6-190E-4C4E-B0D0-1D008932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916B0-F7E6-4B15-8046-9AFF9B3C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881-9AF9-43B3-A3AC-F206C25D2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2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E564-D130-43AB-AECE-B61D567E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06126-E8CE-4C22-8BC1-44016B714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2E089-83B6-4A18-AEF9-5334C5E15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D6159-3A60-4497-8B66-E449CAAF5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605CF-277E-41D1-8973-6CE63DA9A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C38C3C-6789-4B6A-98EB-260879A5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5D41-B188-45E6-8551-1D545247D2E5}" type="datetimeFigureOut">
              <a:rPr lang="en-US" smtClean="0"/>
              <a:t>17/06/2020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805A3-2073-4A73-B191-2FDA05A1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4C219-6DA9-4CB9-A612-4BC5641B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881-9AF9-43B3-A3AC-F206C25D2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1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ED39-F1DC-4993-8E64-F191A3B3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1A720-E0B0-45E1-BFF4-E08E5859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5D41-B188-45E6-8551-1D545247D2E5}" type="datetimeFigureOut">
              <a:rPr lang="en-US" smtClean="0"/>
              <a:t>17/06/2020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E71ED-2B72-4A6E-A7BF-7D3556FF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B6841-CFD8-4D99-9898-3FED7010D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881-9AF9-43B3-A3AC-F206C25D2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7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02A1BA-8FE5-4F95-A9CA-0E2E1CE2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5D41-B188-45E6-8551-1D545247D2E5}" type="datetimeFigureOut">
              <a:rPr lang="en-US" smtClean="0"/>
              <a:t>17/06/2020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374189-0293-4476-9C22-35E7DD86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14CEF-B47F-4BAF-B26C-064A74D2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881-9AF9-43B3-A3AC-F206C25D2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0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B9529-CB56-4458-AA27-AE30E4F2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4A118-69FF-47A4-B90D-E0C994384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F459F-087E-463A-A917-6DDD5A66B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66403-42F7-436E-BE30-2E95791D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5D41-B188-45E6-8551-1D545247D2E5}" type="datetimeFigureOut">
              <a:rPr lang="en-US" smtClean="0"/>
              <a:t>17/06/2020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7C343-8038-4F95-A2D3-1A953872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8A7D1-87C3-4F76-8028-A7488069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881-9AF9-43B3-A3AC-F206C25D2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5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4A00-BE80-42F7-9C07-BB6857A0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C3902-15EA-4AF9-A9A5-CD43BDDBB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0BA9E-C8D6-4E26-9C84-22DD9DF0A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8F2C0-3975-447E-BA48-C6876627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5D41-B188-45E6-8551-1D545247D2E5}" type="datetimeFigureOut">
              <a:rPr lang="en-US" smtClean="0"/>
              <a:t>17/06/2020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69204-0441-4B65-B339-ADEA97CC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CCC0B-3170-446C-B6BD-97B9A4B7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881-9AF9-43B3-A3AC-F206C25D2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3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96D056-F398-4FD7-A922-CDE6462C6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13982-C94A-47EB-B84C-F33FAC807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093CB-99E0-4227-9CB8-B89D0B084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A5D41-B188-45E6-8551-1D545247D2E5}" type="datetimeFigureOut">
              <a:rPr lang="en-US" smtClean="0"/>
              <a:t>17/06/2020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89872-2161-41A1-B709-43562ECA3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503C0-6E6A-4B14-B599-D681F5881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E2881-9AF9-43B3-A3AC-F206C25D2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6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video/buoc1.mp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video/buoi2.mp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video/buoc3.mp4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video/buoc4.mp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7804F-5C00-4EDC-9918-87856784A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App JDBC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79518-AD33-4FD6-8FAE-1DB807105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5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A757-6422-4654-B819-C530BE9B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Database: baithijava.sql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6A4273-2753-450E-80F2-BB2E4613A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69" y="2591835"/>
            <a:ext cx="6504484" cy="369212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647518-51FD-4430-A737-C84689F20553}"/>
              </a:ext>
            </a:extLst>
          </p:cNvPr>
          <p:cNvSpPr txBox="1"/>
          <p:nvPr/>
        </p:nvSpPr>
        <p:spPr>
          <a:xfrm>
            <a:off x="5976730" y="1431234"/>
            <a:ext cx="323353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Database Name: baithijava</a:t>
            </a:r>
          </a:p>
          <a:p>
            <a:r>
              <a:rPr lang="en-US"/>
              <a:t>User:root</a:t>
            </a:r>
          </a:p>
          <a:p>
            <a:r>
              <a:rPr lang="en-US"/>
              <a:t>Password:</a:t>
            </a:r>
          </a:p>
        </p:txBody>
      </p:sp>
    </p:spTree>
    <p:extLst>
      <p:ext uri="{BB962C8B-B14F-4D97-AF65-F5344CB8AC3E}">
        <p14:creationId xmlns:p14="http://schemas.microsoft.com/office/powerpoint/2010/main" val="374600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DC5953C-23C9-4150-BEB1-1EE0DBAAA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798" y="365124"/>
            <a:ext cx="3790950" cy="3276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E28188-415C-4629-B138-CD0B09DA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1E753-1C60-498B-97E0-1A9AB4E79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A3D10-5040-449B-A7D6-EDB85A91E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52" y="2249454"/>
            <a:ext cx="3829050" cy="31623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2D9933-E091-4978-A72C-78E088BCAC9F}"/>
              </a:ext>
            </a:extLst>
          </p:cNvPr>
          <p:cNvCxnSpPr>
            <a:cxnSpLocks/>
          </p:cNvCxnSpPr>
          <p:nvPr/>
        </p:nvCxnSpPr>
        <p:spPr>
          <a:xfrm flipV="1">
            <a:off x="2940148" y="2419234"/>
            <a:ext cx="1438664" cy="100976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A623BB-2B0A-4EA7-BD66-4C4DAD9789E4}"/>
              </a:ext>
            </a:extLst>
          </p:cNvPr>
          <p:cNvCxnSpPr>
            <a:cxnSpLocks/>
          </p:cNvCxnSpPr>
          <p:nvPr/>
        </p:nvCxnSpPr>
        <p:spPr>
          <a:xfrm flipV="1">
            <a:off x="2670607" y="3384219"/>
            <a:ext cx="5616251" cy="515011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2499B5-172A-46D8-AA76-FA7C2BDD0B57}"/>
              </a:ext>
            </a:extLst>
          </p:cNvPr>
          <p:cNvCxnSpPr>
            <a:cxnSpLocks/>
          </p:cNvCxnSpPr>
          <p:nvPr/>
        </p:nvCxnSpPr>
        <p:spPr>
          <a:xfrm>
            <a:off x="2833320" y="4833094"/>
            <a:ext cx="1592855" cy="670767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0FC87F8-E480-48EB-AA6B-ECFEFF1F0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293" y="2014931"/>
            <a:ext cx="3781425" cy="34599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F5B62D-0D18-45AE-AE10-3A645D4C7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6798" y="3744894"/>
            <a:ext cx="3840663" cy="285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6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81FD0-5BC9-4853-AE29-151F364A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b</a:t>
            </a:r>
            <a:r>
              <a:rPr lang="vi-VN"/>
              <a:t>ư</a:t>
            </a:r>
            <a:r>
              <a:rPr lang="en-US"/>
              <a:t>ớc thực hiện dự 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1FD50-750D-425E-9896-5E475C2CB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ớc 0: chuẩn bị resource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uti:ConnectionManaget.java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gui:Tablemodel.java, listModel.java, CbxModel.java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ớc 1: Tạo Database, Tạo cấu trúc dự án, sao chép resource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ớc 2: Tạo mô hình quan hệ đối t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ớc 3: Tạo class DAO t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ơng tác database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ớc 4: Thiết kế Giao diện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ớc 5: Đóng gói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24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2B5275-B16C-41CA-90BF-74EFEF0E5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4000">
                <a:solidFill>
                  <a:srgbClr val="FFFFFF"/>
                </a:solidFill>
                <a:cs typeface="Times New Roman" panose="02020603050405020304" pitchFamily="18" charset="0"/>
              </a:rPr>
              <a:t>ư</a:t>
            </a:r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 0-1: Tạo cấu trúc dự án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974BF-23E4-4F5D-B38C-51D5CA849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 lnSpcReduction="10000"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Thêm th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viện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Tạo các package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uti: chứa các class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viện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dao:chứa các class truy xuất database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model: chứa các class đối t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ợng vận chuyển dữ liệu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gui: Chứa các thành phần giao diện</a:t>
            </a:r>
          </a:p>
          <a:p>
            <a:pPr lvl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hlinkClick r:id="rId2" action="ppaction://hlinkfile"/>
            <a:extLst>
              <a:ext uri="{FF2B5EF4-FFF2-40B4-BE49-F238E27FC236}">
                <a16:creationId xmlns:a16="http://schemas.microsoft.com/office/drawing/2014/main" id="{E51B9A63-FECB-4F42-A060-1F4571D84C52}"/>
              </a:ext>
            </a:extLst>
          </p:cNvPr>
          <p:cNvSpPr/>
          <p:nvPr/>
        </p:nvSpPr>
        <p:spPr>
          <a:xfrm>
            <a:off x="644055" y="5777948"/>
            <a:ext cx="1542554" cy="439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7451BD-5D25-46E0-B976-E30D04ACD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6" y="2354089"/>
            <a:ext cx="4672620" cy="367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3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6734-316E-476C-9075-CC820700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ớc 2: Tạo mô hình quan hệ đối t</a:t>
            </a:r>
            <a:r>
              <a:rPr lang="vi-VN"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6B2FC-651B-4483-B8CD-5B0864DCF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Trong package model tạo các class đối t</a:t>
            </a:r>
            <a:r>
              <a:rPr lang="vi-VN"/>
              <a:t>ư</a:t>
            </a:r>
            <a:r>
              <a:rPr lang="en-US"/>
              <a:t>ợng và quan hệ t</a:t>
            </a:r>
            <a:r>
              <a:rPr lang="vi-VN"/>
              <a:t>ư</a:t>
            </a:r>
            <a:r>
              <a:rPr lang="en-US"/>
              <a:t>ơng ứng với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7728C4-E2FE-47F7-AAB1-F27D71DAE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68" y="2736165"/>
            <a:ext cx="3779520" cy="22021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56757C-C6DD-4596-BD62-301F07023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12" y="2834639"/>
            <a:ext cx="5035437" cy="172329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72314E-619E-4B53-B958-0A9D4C826758}"/>
              </a:ext>
            </a:extLst>
          </p:cNvPr>
          <p:cNvCxnSpPr/>
          <p:nvPr/>
        </p:nvCxnSpPr>
        <p:spPr>
          <a:xfrm>
            <a:off x="6203852" y="3696285"/>
            <a:ext cx="1069145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CFB257F-3A42-4598-BC79-69947BF3B49A}"/>
              </a:ext>
            </a:extLst>
          </p:cNvPr>
          <p:cNvSpPr/>
          <p:nvPr/>
        </p:nvSpPr>
        <p:spPr>
          <a:xfrm>
            <a:off x="6211753" y="3283227"/>
            <a:ext cx="410817" cy="34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1C7EC1-7147-4B9C-8AE4-BE9178DC3A4B}"/>
              </a:ext>
            </a:extLst>
          </p:cNvPr>
          <p:cNvSpPr/>
          <p:nvPr/>
        </p:nvSpPr>
        <p:spPr>
          <a:xfrm>
            <a:off x="6738424" y="3761474"/>
            <a:ext cx="410817" cy="34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6" name="Rectangle 5">
            <a:hlinkClick r:id="rId4" action="ppaction://hlinkfile"/>
            <a:extLst>
              <a:ext uri="{FF2B5EF4-FFF2-40B4-BE49-F238E27FC236}">
                <a16:creationId xmlns:a16="http://schemas.microsoft.com/office/drawing/2014/main" id="{B928C393-BD02-40CF-A4E1-076EAEE878E0}"/>
              </a:ext>
            </a:extLst>
          </p:cNvPr>
          <p:cNvSpPr/>
          <p:nvPr/>
        </p:nvSpPr>
        <p:spPr>
          <a:xfrm>
            <a:off x="556591" y="5632174"/>
            <a:ext cx="1258957" cy="544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208756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DA845C-C625-4822-99AC-43174FB98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4000">
                <a:cs typeface="Times New Roman" panose="02020603050405020304" pitchFamily="18" charset="0"/>
              </a:rPr>
              <a:t>ư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ớc 3: Tạo class DAO t</a:t>
            </a:r>
            <a:r>
              <a:rPr lang="vi-VN" sz="4000">
                <a:cs typeface="Times New Roman" panose="02020603050405020304" pitchFamily="18" charset="0"/>
              </a:rPr>
              <a:t>ư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ơng tác database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89E04-C5CB-49CF-9005-A849F293A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24" y="2400578"/>
            <a:ext cx="4248150" cy="179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15D4E9-9D9C-4987-9B27-B4B8063B6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624" y="4414684"/>
            <a:ext cx="4933950" cy="1581150"/>
          </a:xfrm>
          <a:prstGeom prst="rect">
            <a:avLst/>
          </a:prstGeom>
        </p:spPr>
      </p:pic>
      <p:sp>
        <p:nvSpPr>
          <p:cNvPr id="3" name="Rectangle 2">
            <a:hlinkClick r:id="rId4" action="ppaction://hlinkfile"/>
            <a:extLst>
              <a:ext uri="{FF2B5EF4-FFF2-40B4-BE49-F238E27FC236}">
                <a16:creationId xmlns:a16="http://schemas.microsoft.com/office/drawing/2014/main" id="{5DED0528-724E-48A3-A413-5107BFADD559}"/>
              </a:ext>
            </a:extLst>
          </p:cNvPr>
          <p:cNvSpPr/>
          <p:nvPr/>
        </p:nvSpPr>
        <p:spPr>
          <a:xfrm>
            <a:off x="812935" y="6149009"/>
            <a:ext cx="1241152" cy="49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45955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8B767-72A1-443B-B4CB-EA3D5436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ớc 4: Thiết kế Giao diện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E151A-AB71-4282-8AE7-AAC7466C3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Thiết kế Form Chính</a:t>
            </a:r>
          </a:p>
          <a:p>
            <a:pPr lvl="1"/>
            <a:r>
              <a:rPr lang="en-US"/>
              <a:t>Đổi thuộc tính Title</a:t>
            </a:r>
          </a:p>
          <a:p>
            <a:r>
              <a:rPr lang="en-US"/>
              <a:t>Thiết kế Form Thành phần</a:t>
            </a:r>
          </a:p>
          <a:p>
            <a:pPr lvl="1"/>
            <a:r>
              <a:rPr lang="en-US"/>
              <a:t>Đổi thuộc tính Title</a:t>
            </a:r>
          </a:p>
          <a:p>
            <a:pPr lvl="1"/>
            <a:r>
              <a:rPr lang="en-US"/>
              <a:t>Đổi thuộc tính defaultCloseoperation: DISPOSE</a:t>
            </a:r>
          </a:p>
          <a:p>
            <a:r>
              <a:rPr lang="en-US"/>
              <a:t>Gắn xự kiện vào  form chính để mở form thành phần</a:t>
            </a:r>
          </a:p>
          <a:p>
            <a:r>
              <a:rPr lang="en-US"/>
              <a:t>Chép class th</a:t>
            </a:r>
            <a:r>
              <a:rPr lang="vi-VN"/>
              <a:t>ư</a:t>
            </a:r>
            <a:r>
              <a:rPr lang="en-US"/>
              <a:t> viện xử lý vào package gui</a:t>
            </a:r>
          </a:p>
          <a:p>
            <a:pPr lvl="1"/>
            <a:r>
              <a:rPr lang="en-US"/>
              <a:t>Tablemodel.java</a:t>
            </a:r>
            <a:r>
              <a:rPr lang="en-US">
                <a:sym typeface="Wingdings" panose="05000000000000000000" pitchFamily="2" charset="2"/>
              </a:rPr>
              <a:t> Xử lý table</a:t>
            </a:r>
          </a:p>
          <a:p>
            <a:pPr lvl="1"/>
            <a:r>
              <a:rPr lang="en-US"/>
              <a:t>CbxModel.java</a:t>
            </a:r>
            <a:r>
              <a:rPr lang="en-US">
                <a:sym typeface="Wingdings" panose="05000000000000000000" pitchFamily="2" charset="2"/>
              </a:rPr>
              <a:t> Xử lý ComboBox</a:t>
            </a:r>
          </a:p>
          <a:p>
            <a:pPr lvl="1"/>
            <a:r>
              <a:rPr lang="en-US"/>
              <a:t>listModel</a:t>
            </a:r>
            <a:r>
              <a:rPr lang="en-US">
                <a:sym typeface="Wingdings" panose="05000000000000000000" pitchFamily="2" charset="2"/>
              </a:rPr>
              <a:t> Xử lý ListBox</a:t>
            </a:r>
            <a:endParaRPr lang="en-US"/>
          </a:p>
        </p:txBody>
      </p:sp>
      <p:sp>
        <p:nvSpPr>
          <p:cNvPr id="4" name="Rectangle 3">
            <a:hlinkClick r:id="rId2" action="ppaction://hlinkfile"/>
            <a:extLst>
              <a:ext uri="{FF2B5EF4-FFF2-40B4-BE49-F238E27FC236}">
                <a16:creationId xmlns:a16="http://schemas.microsoft.com/office/drawing/2014/main" id="{BD087258-41F2-4530-8CCC-6058833F88C1}"/>
              </a:ext>
            </a:extLst>
          </p:cNvPr>
          <p:cNvSpPr/>
          <p:nvPr/>
        </p:nvSpPr>
        <p:spPr>
          <a:xfrm>
            <a:off x="838200" y="5976730"/>
            <a:ext cx="1905000" cy="63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69145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288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App JDBC</vt:lpstr>
      <vt:lpstr>Database: baithijava.sql</vt:lpstr>
      <vt:lpstr>PowerPoint Presentation</vt:lpstr>
      <vt:lpstr>Các bước thực hiện dự án</vt:lpstr>
      <vt:lpstr>Bước 0-1: Tạo cấu trúc dự án</vt:lpstr>
      <vt:lpstr>Bước 2: Tạo mô hình quan hệ đối tượng</vt:lpstr>
      <vt:lpstr>Bước 3: Tạo class DAO tương tác database</vt:lpstr>
      <vt:lpstr>Bước 4: Thiết kế Giao diện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JDBC</dc:title>
  <dc:creator>ThS.BS. Đỗ Thu Hằng</dc:creator>
  <cp:lastModifiedBy>ThS.BS. Đỗ Thu Hằng</cp:lastModifiedBy>
  <cp:revision>12</cp:revision>
  <dcterms:created xsi:type="dcterms:W3CDTF">2020-06-13T12:44:36Z</dcterms:created>
  <dcterms:modified xsi:type="dcterms:W3CDTF">2020-06-17T16:54:19Z</dcterms:modified>
</cp:coreProperties>
</file>