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8" r:id="rId3"/>
    <p:sldId id="271" r:id="rId4"/>
    <p:sldId id="259" r:id="rId5"/>
    <p:sldId id="267" r:id="rId6"/>
    <p:sldId id="260" r:id="rId7"/>
    <p:sldId id="269" r:id="rId8"/>
    <p:sldId id="262" r:id="rId9"/>
    <p:sldId id="270" r:id="rId10"/>
    <p:sldId id="261" r:id="rId11"/>
    <p:sldId id="263" r:id="rId12"/>
    <p:sldId id="268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F33"/>
    <a:srgbClr val="E95126"/>
    <a:srgbClr val="EB6743"/>
    <a:srgbClr val="F05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174A-EFC5-4F44-9FA7-967854BF652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CCF8-77D6-49B0-9D1E-C69A45B1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0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174A-EFC5-4F44-9FA7-967854BF652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CCF8-77D6-49B0-9D1E-C69A45B1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6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174A-EFC5-4F44-9FA7-967854BF652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CCF8-77D6-49B0-9D1E-C69A45B18D6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2426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174A-EFC5-4F44-9FA7-967854BF652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CCF8-77D6-49B0-9D1E-C69A45B1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174A-EFC5-4F44-9FA7-967854BF652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CCF8-77D6-49B0-9D1E-C69A45B18D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165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174A-EFC5-4F44-9FA7-967854BF652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CCF8-77D6-49B0-9D1E-C69A45B1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18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174A-EFC5-4F44-9FA7-967854BF652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CCF8-77D6-49B0-9D1E-C69A45B1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40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174A-EFC5-4F44-9FA7-967854BF652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CCF8-77D6-49B0-9D1E-C69A45B1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66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174A-EFC5-4F44-9FA7-967854BF652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CCF8-77D6-49B0-9D1E-C69A45B1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1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174A-EFC5-4F44-9FA7-967854BF652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CCF8-77D6-49B0-9D1E-C69A45B1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31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174A-EFC5-4F44-9FA7-967854BF652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CCF8-77D6-49B0-9D1E-C69A45B1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58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174A-EFC5-4F44-9FA7-967854BF652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CCF8-77D6-49B0-9D1E-C69A45B1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66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174A-EFC5-4F44-9FA7-967854BF652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CCF8-77D6-49B0-9D1E-C69A45B1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8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174A-EFC5-4F44-9FA7-967854BF652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CCF8-77D6-49B0-9D1E-C69A45B1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72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174A-EFC5-4F44-9FA7-967854BF652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CCF8-77D6-49B0-9D1E-C69A45B1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8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174A-EFC5-4F44-9FA7-967854BF652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CCF8-77D6-49B0-9D1E-C69A45B1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18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C174A-EFC5-4F44-9FA7-967854BF652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7ACCF8-77D6-49B0-9D1E-C69A45B1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4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-scm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EA3FB3-FD24-44C7-8A43-0C2D1CF544DE}"/>
              </a:ext>
            </a:extLst>
          </p:cNvPr>
          <p:cNvSpPr/>
          <p:nvPr/>
        </p:nvSpPr>
        <p:spPr>
          <a:xfrm rot="2681652">
            <a:off x="7001218" y="-214152"/>
            <a:ext cx="6635914" cy="6858000"/>
          </a:xfrm>
          <a:prstGeom prst="roundRect">
            <a:avLst/>
          </a:prstGeom>
          <a:solidFill>
            <a:srgbClr val="F04F33"/>
          </a:solidFill>
          <a:ln>
            <a:solidFill>
              <a:srgbClr val="F04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C3B01-39D4-4B27-9878-07B7AC4A3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171"/>
            <a:ext cx="12192000" cy="57476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062008-2B9F-4D25-8A0C-7F7DE9977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71410"/>
            <a:ext cx="3721994" cy="952953"/>
          </a:xfrm>
        </p:spPr>
        <p:txBody>
          <a:bodyPr anchor="ctr">
            <a:normAutofit fontScale="90000"/>
          </a:bodyPr>
          <a:lstStyle/>
          <a:p>
            <a:r>
              <a:rPr lang="en-US" sz="4400" b="1" u="sng" dirty="0">
                <a:latin typeface="+mn-lt"/>
              </a:rPr>
              <a:t>CHUYÊN ĐỀ 9: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14826C9-AB97-49BE-B24B-31D7B53F1D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060017" y="4435199"/>
            <a:ext cx="2981907" cy="1364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 algn="l"/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Phú</a:t>
            </a:r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0C417-7CE3-4926-A5F0-7893E44F83ED}"/>
              </a:ext>
            </a:extLst>
          </p:cNvPr>
          <p:cNvSpPr txBox="1"/>
          <p:nvPr/>
        </p:nvSpPr>
        <p:spPr>
          <a:xfrm>
            <a:off x="5510743" y="593349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 </a:t>
            </a:r>
            <a:r>
              <a:rPr lang="en-US" i="1" dirty="0" err="1"/>
              <a:t>Nhóm</a:t>
            </a:r>
            <a:r>
              <a:rPr lang="en-US" i="1" dirty="0"/>
              <a:t> 3 -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CB9ADA-284D-4B8A-99DD-FD80D92C8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48049"/>
            <a:ext cx="2286000" cy="2286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38BCF5-8F92-4D0E-B584-C8D7E12BC61B}"/>
              </a:ext>
            </a:extLst>
          </p:cNvPr>
          <p:cNvSpPr txBox="1"/>
          <p:nvPr/>
        </p:nvSpPr>
        <p:spPr>
          <a:xfrm>
            <a:off x="8245692" y="2506219"/>
            <a:ext cx="37962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29883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F0C417-7CE3-4926-A5F0-7893E44F83ED}"/>
              </a:ext>
            </a:extLst>
          </p:cNvPr>
          <p:cNvSpPr txBox="1"/>
          <p:nvPr/>
        </p:nvSpPr>
        <p:spPr>
          <a:xfrm>
            <a:off x="5510741" y="643485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 </a:t>
            </a:r>
            <a:r>
              <a:rPr lang="en-US" i="1" dirty="0" err="1"/>
              <a:t>Nhóm</a:t>
            </a:r>
            <a:r>
              <a:rPr lang="en-US" i="1" dirty="0"/>
              <a:t> 3 -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634A99-DAD5-4182-BDE5-0A44448BCBD7}"/>
              </a:ext>
            </a:extLst>
          </p:cNvPr>
          <p:cNvSpPr txBox="1"/>
          <p:nvPr/>
        </p:nvSpPr>
        <p:spPr>
          <a:xfrm>
            <a:off x="725715" y="482621"/>
            <a:ext cx="4277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4000" b="1" dirty="0">
              <a:solidFill>
                <a:srgbClr val="E951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B4A495-812E-4B26-81C5-0ABDCFCE1C8E}"/>
              </a:ext>
            </a:extLst>
          </p:cNvPr>
          <p:cNvSpPr txBox="1"/>
          <p:nvPr/>
        </p:nvSpPr>
        <p:spPr>
          <a:xfrm>
            <a:off x="741328" y="1703504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 (Body)"/>
              </a:rPr>
              <a:t>Git: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944CC-F5B5-4273-BCE7-7DFF387D7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9" y="402235"/>
            <a:ext cx="2033231" cy="849827"/>
          </a:xfrm>
          <a:prstGeom prst="rect">
            <a:avLst/>
          </a:prstGeom>
        </p:spPr>
      </p:pic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30211904-DB39-4402-A206-DBED3BF3E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41" y="1149451"/>
            <a:ext cx="5834743" cy="547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317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F0C417-7CE3-4926-A5F0-7893E44F83ED}"/>
              </a:ext>
            </a:extLst>
          </p:cNvPr>
          <p:cNvSpPr txBox="1"/>
          <p:nvPr/>
        </p:nvSpPr>
        <p:spPr>
          <a:xfrm>
            <a:off x="5510741" y="643485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 </a:t>
            </a:r>
            <a:r>
              <a:rPr lang="en-US" i="1" dirty="0" err="1"/>
              <a:t>Nhóm</a:t>
            </a:r>
            <a:r>
              <a:rPr lang="en-US" i="1" dirty="0"/>
              <a:t> 3 -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634A99-DAD5-4182-BDE5-0A44448BCBD7}"/>
              </a:ext>
            </a:extLst>
          </p:cNvPr>
          <p:cNvSpPr txBox="1"/>
          <p:nvPr/>
        </p:nvSpPr>
        <p:spPr>
          <a:xfrm>
            <a:off x="725715" y="482621"/>
            <a:ext cx="6048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4400" b="1" dirty="0">
              <a:solidFill>
                <a:srgbClr val="E951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944CC-F5B5-4273-BCE7-7DFF387D7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9" y="402235"/>
            <a:ext cx="2033231" cy="8498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8F7876-1191-4F56-B39E-C0B9624AD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419" y="1492311"/>
            <a:ext cx="9659155" cy="470229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3AC91D-2BA1-4837-95EC-1D46B7BCD5C3}"/>
              </a:ext>
            </a:extLst>
          </p:cNvPr>
          <p:cNvSpPr/>
          <p:nvPr/>
        </p:nvSpPr>
        <p:spPr>
          <a:xfrm>
            <a:off x="2909887" y="2143124"/>
            <a:ext cx="519112" cy="2238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8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F0C417-7CE3-4926-A5F0-7893E44F83ED}"/>
              </a:ext>
            </a:extLst>
          </p:cNvPr>
          <p:cNvSpPr txBox="1"/>
          <p:nvPr/>
        </p:nvSpPr>
        <p:spPr>
          <a:xfrm>
            <a:off x="5510741" y="643485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 </a:t>
            </a:r>
            <a:r>
              <a:rPr lang="en-US" i="1" dirty="0" err="1"/>
              <a:t>Nhóm</a:t>
            </a:r>
            <a:r>
              <a:rPr lang="en-US" i="1" dirty="0"/>
              <a:t> 3 -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944CC-F5B5-4273-BCE7-7DFF387D7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9" y="402235"/>
            <a:ext cx="2033231" cy="8498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C6B638-EEA8-4DC1-B244-0CA26E6174E5}"/>
              </a:ext>
            </a:extLst>
          </p:cNvPr>
          <p:cNvSpPr txBox="1"/>
          <p:nvPr/>
        </p:nvSpPr>
        <p:spPr>
          <a:xfrm>
            <a:off x="885049" y="119262"/>
            <a:ext cx="6048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4400" b="1" dirty="0">
              <a:solidFill>
                <a:srgbClr val="E951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A3DD1-8C2F-4181-B7FE-9C12AE9F6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822" y="928639"/>
            <a:ext cx="5449060" cy="550621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992D80-CF61-4F0E-B9EF-2B9AA04C898F}"/>
              </a:ext>
            </a:extLst>
          </p:cNvPr>
          <p:cNvSpPr/>
          <p:nvPr/>
        </p:nvSpPr>
        <p:spPr>
          <a:xfrm>
            <a:off x="2239962" y="6049962"/>
            <a:ext cx="1057275" cy="2714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649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F0C417-7CE3-4926-A5F0-7893E44F83ED}"/>
              </a:ext>
            </a:extLst>
          </p:cNvPr>
          <p:cNvSpPr txBox="1"/>
          <p:nvPr/>
        </p:nvSpPr>
        <p:spPr>
          <a:xfrm>
            <a:off x="5510741" y="643485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 </a:t>
            </a:r>
            <a:r>
              <a:rPr lang="en-US" i="1" dirty="0" err="1"/>
              <a:t>Nhóm</a:t>
            </a:r>
            <a:r>
              <a:rPr lang="en-US" i="1" dirty="0"/>
              <a:t> 3 -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944CC-F5B5-4273-BCE7-7DFF387D7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9" y="402235"/>
            <a:ext cx="2033231" cy="8498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844208-E4BA-4706-B014-7AA84D70CAA7}"/>
              </a:ext>
            </a:extLst>
          </p:cNvPr>
          <p:cNvSpPr txBox="1"/>
          <p:nvPr/>
        </p:nvSpPr>
        <p:spPr>
          <a:xfrm>
            <a:off x="890815" y="119262"/>
            <a:ext cx="6048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4400" b="1" dirty="0">
              <a:solidFill>
                <a:srgbClr val="E951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AC51AE-E747-4112-9EB3-7A1294141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2" y="1216078"/>
            <a:ext cx="9145276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03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F0C417-7CE3-4926-A5F0-7893E44F83ED}"/>
              </a:ext>
            </a:extLst>
          </p:cNvPr>
          <p:cNvSpPr txBox="1"/>
          <p:nvPr/>
        </p:nvSpPr>
        <p:spPr>
          <a:xfrm>
            <a:off x="5510741" y="643485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 </a:t>
            </a:r>
            <a:r>
              <a:rPr lang="en-US" i="1" dirty="0" err="1"/>
              <a:t>Nhóm</a:t>
            </a:r>
            <a:r>
              <a:rPr lang="en-US" i="1" dirty="0"/>
              <a:t> 3 -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944CC-F5B5-4273-BCE7-7DFF387D7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9" y="402235"/>
            <a:ext cx="2033231" cy="849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C346A9-F595-4B7F-B663-995FE265FC23}"/>
              </a:ext>
            </a:extLst>
          </p:cNvPr>
          <p:cNvSpPr txBox="1">
            <a:spLocks/>
          </p:cNvSpPr>
          <p:nvPr/>
        </p:nvSpPr>
        <p:spPr>
          <a:xfrm>
            <a:off x="1905000" y="2857500"/>
            <a:ext cx="533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itchFamily="34" charset="0"/>
                <a:ea typeface="Microsoft Himalaya" pitchFamily="2" charset="0"/>
                <a:cs typeface="Microsoft New Tai Lue" pitchFamily="34" charset="0"/>
              </a:defRPr>
            </a:lvl1pPr>
          </a:lstStyle>
          <a:p>
            <a:pPr algn="ctr"/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Nghe</a:t>
            </a:r>
          </a:p>
        </p:txBody>
      </p:sp>
    </p:spTree>
    <p:extLst>
      <p:ext uri="{BB962C8B-B14F-4D97-AF65-F5344CB8AC3E}">
        <p14:creationId xmlns:p14="http://schemas.microsoft.com/office/powerpoint/2010/main" val="289768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F0C417-7CE3-4926-A5F0-7893E44F83ED}"/>
              </a:ext>
            </a:extLst>
          </p:cNvPr>
          <p:cNvSpPr txBox="1"/>
          <p:nvPr/>
        </p:nvSpPr>
        <p:spPr>
          <a:xfrm>
            <a:off x="5510741" y="643485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 </a:t>
            </a:r>
            <a:r>
              <a:rPr lang="en-US" i="1" dirty="0" err="1"/>
              <a:t>Nhóm</a:t>
            </a:r>
            <a:r>
              <a:rPr lang="en-US" i="1" dirty="0"/>
              <a:t> 3 -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944CC-F5B5-4273-BCE7-7DFF387D7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9" y="402235"/>
            <a:ext cx="2033231" cy="8498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01CADD-5E50-492B-8C4A-B288F18AB0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73" y="2140584"/>
            <a:ext cx="3578253" cy="257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34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F0C417-7CE3-4926-A5F0-7893E44F83ED}"/>
              </a:ext>
            </a:extLst>
          </p:cNvPr>
          <p:cNvSpPr txBox="1"/>
          <p:nvPr/>
        </p:nvSpPr>
        <p:spPr>
          <a:xfrm>
            <a:off x="5510741" y="643485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 </a:t>
            </a:r>
            <a:r>
              <a:rPr lang="en-US" i="1" dirty="0" err="1"/>
              <a:t>Nhóm</a:t>
            </a:r>
            <a:r>
              <a:rPr lang="en-US" i="1" dirty="0"/>
              <a:t> 3 -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634A99-DAD5-4182-BDE5-0A44448BCBD7}"/>
              </a:ext>
            </a:extLst>
          </p:cNvPr>
          <p:cNvSpPr txBox="1"/>
          <p:nvPr/>
        </p:nvSpPr>
        <p:spPr>
          <a:xfrm>
            <a:off x="1498449" y="2169752"/>
            <a:ext cx="727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E951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4000" b="1" dirty="0">
                <a:solidFill>
                  <a:srgbClr val="E951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4000" b="1" dirty="0">
                <a:solidFill>
                  <a:srgbClr val="E951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B4A495-812E-4B26-81C5-0ABDCFCE1C8E}"/>
              </a:ext>
            </a:extLst>
          </p:cNvPr>
          <p:cNvSpPr txBox="1"/>
          <p:nvPr/>
        </p:nvSpPr>
        <p:spPr>
          <a:xfrm>
            <a:off x="1498448" y="2877638"/>
            <a:ext cx="72785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 (Body)"/>
              </a:rPr>
              <a:t>Sơ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dirty="0" err="1">
                <a:latin typeface="Calibri (Body)"/>
              </a:rPr>
              <a:t>lược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dirty="0" err="1">
                <a:latin typeface="Calibri (Body)"/>
              </a:rPr>
              <a:t>về</a:t>
            </a:r>
            <a:r>
              <a:rPr lang="en-US" sz="3200" dirty="0">
                <a:latin typeface="Calibri (Body)"/>
              </a:rPr>
              <a:t>: SVN, 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 (Body)"/>
              </a:rPr>
              <a:t>Cách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dirty="0" err="1">
                <a:latin typeface="Calibri (Body)"/>
              </a:rPr>
              <a:t>cài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dirty="0" err="1">
                <a:latin typeface="Calibri (Body)"/>
              </a:rPr>
              <a:t>đặt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dirty="0" err="1">
                <a:latin typeface="Calibri (Body)"/>
              </a:rPr>
              <a:t>và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dirty="0" err="1">
                <a:latin typeface="Calibri (Body)"/>
              </a:rPr>
              <a:t>sử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dirty="0" err="1">
                <a:latin typeface="Calibri (Body)"/>
              </a:rPr>
              <a:t>dụng</a:t>
            </a:r>
            <a:r>
              <a:rPr lang="en-US" sz="3200" dirty="0">
                <a:latin typeface="Calibri (Body)"/>
              </a:rPr>
              <a:t> Git </a:t>
            </a:r>
            <a:r>
              <a:rPr lang="en-US" sz="3200" dirty="0" err="1">
                <a:latin typeface="Calibri (Body)"/>
              </a:rPr>
              <a:t>với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dirty="0" err="1">
                <a:latin typeface="Calibri (Body)"/>
              </a:rPr>
              <a:t>Github</a:t>
            </a:r>
            <a:endParaRPr lang="en-US" sz="3200" dirty="0">
              <a:latin typeface="Calibri (Body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 (Body)"/>
              </a:rPr>
              <a:t>Các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dirty="0" err="1">
                <a:latin typeface="Calibri (Body)"/>
              </a:rPr>
              <a:t>lệnh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dirty="0" err="1">
                <a:latin typeface="Calibri (Body)"/>
              </a:rPr>
              <a:t>cơ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dirty="0" err="1">
                <a:latin typeface="Calibri (Body)"/>
              </a:rPr>
              <a:t>bản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dirty="0" err="1">
                <a:latin typeface="Calibri (Body)"/>
              </a:rPr>
              <a:t>trong</a:t>
            </a:r>
            <a:r>
              <a:rPr lang="en-US" sz="3200" dirty="0">
                <a:latin typeface="Calibri (Body)"/>
              </a:rPr>
              <a:t> Git</a:t>
            </a:r>
          </a:p>
        </p:txBody>
      </p:sp>
    </p:spTree>
    <p:extLst>
      <p:ext uri="{BB962C8B-B14F-4D97-AF65-F5344CB8AC3E}">
        <p14:creationId xmlns:p14="http://schemas.microsoft.com/office/powerpoint/2010/main" val="2039284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F0C417-7CE3-4926-A5F0-7893E44F83ED}"/>
              </a:ext>
            </a:extLst>
          </p:cNvPr>
          <p:cNvSpPr txBox="1"/>
          <p:nvPr/>
        </p:nvSpPr>
        <p:spPr>
          <a:xfrm>
            <a:off x="5510741" y="643485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 </a:t>
            </a:r>
            <a:r>
              <a:rPr lang="en-US" i="1" dirty="0" err="1"/>
              <a:t>Nhóm</a:t>
            </a:r>
            <a:r>
              <a:rPr lang="en-US" i="1" dirty="0"/>
              <a:t> 3 -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634A99-DAD5-4182-BDE5-0A44448BCBD7}"/>
              </a:ext>
            </a:extLst>
          </p:cNvPr>
          <p:cNvSpPr txBox="1"/>
          <p:nvPr/>
        </p:nvSpPr>
        <p:spPr>
          <a:xfrm>
            <a:off x="725715" y="482621"/>
            <a:ext cx="934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B4A495-812E-4B26-81C5-0ABDCFCE1C8E}"/>
              </a:ext>
            </a:extLst>
          </p:cNvPr>
          <p:cNvSpPr txBox="1"/>
          <p:nvPr/>
        </p:nvSpPr>
        <p:spPr>
          <a:xfrm>
            <a:off x="1303257" y="1734684"/>
            <a:ext cx="667516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 (Body)"/>
              </a:rPr>
              <a:t>SVN (subversion):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400" dirty="0">
                <a:latin typeface="Calibri (Body)"/>
              </a:rPr>
              <a:t>Giới thiệu vào năm 2000 bởi công ty collabnet</a:t>
            </a:r>
            <a:endParaRPr lang="en-US" sz="2400" dirty="0">
              <a:latin typeface="Calibri (Body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 (Body)"/>
              </a:rPr>
              <a:t>Điểm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mạnh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của</a:t>
            </a:r>
            <a:r>
              <a:rPr lang="en-US" sz="2400" dirty="0">
                <a:latin typeface="Calibri (Body)"/>
              </a:rPr>
              <a:t> SVN so </a:t>
            </a:r>
            <a:r>
              <a:rPr lang="en-US" sz="2400" dirty="0" err="1">
                <a:latin typeface="Calibri (Body)"/>
              </a:rPr>
              <a:t>với</a:t>
            </a:r>
            <a:r>
              <a:rPr lang="en-US" sz="2400" dirty="0">
                <a:latin typeface="Calibri (Body)"/>
              </a:rPr>
              <a:t> CVS: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alibri (Body)"/>
              </a:rPr>
              <a:t>Tùy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chọn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từ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xa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tốt</a:t>
            </a:r>
            <a:r>
              <a:rPr lang="en-US" sz="2400" dirty="0">
                <a:latin typeface="Calibri (Body)"/>
              </a:rPr>
              <a:t> http/https.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alibri (Body)"/>
              </a:rPr>
              <a:t>Hỗ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trợ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công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cụ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phổ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biến</a:t>
            </a:r>
            <a:r>
              <a:rPr lang="en-US" sz="2400" dirty="0">
                <a:latin typeface="Calibri (Body)"/>
              </a:rPr>
              <a:t>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 (Body)"/>
              </a:rPr>
              <a:t>Di </a:t>
            </a:r>
            <a:r>
              <a:rPr lang="en-US" sz="2400" dirty="0" err="1">
                <a:latin typeface="Calibri (Body)"/>
              </a:rPr>
              <a:t>chuyển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đổi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tên</a:t>
            </a:r>
            <a:r>
              <a:rPr lang="en-US" sz="2400" dirty="0">
                <a:latin typeface="Calibri (Body)"/>
              </a:rPr>
              <a:t> file, folder.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 (Body)"/>
              </a:rPr>
              <a:t>Hệ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thống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quản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lý</a:t>
            </a:r>
            <a:r>
              <a:rPr lang="en-US" sz="2400" dirty="0">
                <a:latin typeface="Calibri (Body)"/>
              </a:rPr>
              <a:t> source code </a:t>
            </a:r>
            <a:r>
              <a:rPr lang="en-US" sz="2400" dirty="0" err="1">
                <a:latin typeface="Calibri (Body)"/>
              </a:rPr>
              <a:t>tập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trung</a:t>
            </a:r>
            <a:r>
              <a:rPr lang="en-US" sz="2400" dirty="0">
                <a:latin typeface="Calibri (Body)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 (Body)"/>
              </a:rPr>
              <a:t>Mạnh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mẽ</a:t>
            </a:r>
            <a:r>
              <a:rPr lang="en-US" sz="2400" dirty="0">
                <a:latin typeface="Calibri (Body)"/>
              </a:rPr>
              <a:t>, </a:t>
            </a:r>
            <a:r>
              <a:rPr lang="en-US" sz="2400" dirty="0" err="1">
                <a:latin typeface="Calibri (Body)"/>
              </a:rPr>
              <a:t>hữu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dụng</a:t>
            </a:r>
            <a:r>
              <a:rPr lang="en-US" sz="2400" dirty="0">
                <a:latin typeface="Calibri (Body)"/>
              </a:rPr>
              <a:t>, </a:t>
            </a:r>
            <a:r>
              <a:rPr lang="en-US" sz="2400" dirty="0" err="1">
                <a:latin typeface="Calibri (Body)"/>
              </a:rPr>
              <a:t>và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linh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hoạt</a:t>
            </a:r>
            <a:r>
              <a:rPr lang="en-US" sz="2400" dirty="0">
                <a:latin typeface="Calibri (Body)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400" dirty="0">
                <a:latin typeface="Calibri (Body)"/>
              </a:rPr>
              <a:t>Quản lý tập tin và thư mục theo thời gian</a:t>
            </a:r>
            <a:r>
              <a:rPr lang="en-US" sz="2400" dirty="0">
                <a:latin typeface="Calibri (Body)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(Body)"/>
              </a:rPr>
              <a:t>Cho </a:t>
            </a:r>
            <a:r>
              <a:rPr lang="en-US" sz="2400" dirty="0" err="1">
                <a:latin typeface="Calibri (Body)"/>
              </a:rPr>
              <a:t>phép</a:t>
            </a:r>
            <a:r>
              <a:rPr lang="en-US" sz="2400" dirty="0">
                <a:latin typeface="Calibri (Body)"/>
              </a:rPr>
              <a:t> recover </a:t>
            </a:r>
            <a:r>
              <a:rPr lang="en-US" sz="2400" dirty="0" err="1">
                <a:latin typeface="Calibri (Body)"/>
              </a:rPr>
              <a:t>lại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những</a:t>
            </a:r>
            <a:r>
              <a:rPr lang="en-US" sz="2400" dirty="0">
                <a:latin typeface="Calibri (Body)"/>
              </a:rPr>
              <a:t> version </a:t>
            </a:r>
            <a:r>
              <a:rPr lang="en-US" sz="2400" dirty="0" err="1">
                <a:latin typeface="Calibri (Body)"/>
              </a:rPr>
              <a:t>cũ</a:t>
            </a:r>
            <a:r>
              <a:rPr lang="en-US" sz="2400" dirty="0">
                <a:latin typeface="Calibri (Body)"/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dirty="0"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731725-E803-4D56-B69B-3838D0159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938" y="0"/>
            <a:ext cx="1972062" cy="17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25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F0C417-7CE3-4926-A5F0-7893E44F83ED}"/>
              </a:ext>
            </a:extLst>
          </p:cNvPr>
          <p:cNvSpPr txBox="1"/>
          <p:nvPr/>
        </p:nvSpPr>
        <p:spPr>
          <a:xfrm>
            <a:off x="5510741" y="643485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 </a:t>
            </a:r>
            <a:r>
              <a:rPr lang="en-US" i="1" dirty="0" err="1"/>
              <a:t>Nhóm</a:t>
            </a:r>
            <a:r>
              <a:rPr lang="en-US" i="1" dirty="0"/>
              <a:t> 3 -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634A99-DAD5-4182-BDE5-0A44448BCBD7}"/>
              </a:ext>
            </a:extLst>
          </p:cNvPr>
          <p:cNvSpPr txBox="1"/>
          <p:nvPr/>
        </p:nvSpPr>
        <p:spPr>
          <a:xfrm>
            <a:off x="725715" y="482621"/>
            <a:ext cx="8502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B4A495-812E-4B26-81C5-0ABDCFCE1C8E}"/>
              </a:ext>
            </a:extLst>
          </p:cNvPr>
          <p:cNvSpPr txBox="1"/>
          <p:nvPr/>
        </p:nvSpPr>
        <p:spPr>
          <a:xfrm>
            <a:off x="741328" y="1703504"/>
            <a:ext cx="8873198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 (Body)"/>
              </a:rPr>
              <a:t>Git: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vi-VN" sz="2400" dirty="0">
                <a:latin typeface="Calibri (Body)"/>
              </a:rPr>
              <a:t>Được phát triển cho nhân </a:t>
            </a:r>
            <a:r>
              <a:rPr lang="en-US" sz="2400" dirty="0">
                <a:latin typeface="Calibri (Body)"/>
              </a:rPr>
              <a:t>L</a:t>
            </a:r>
            <a:r>
              <a:rPr lang="vi-VN" sz="2400" dirty="0">
                <a:latin typeface="Calibri (Body)"/>
              </a:rPr>
              <a:t>inux bởi </a:t>
            </a:r>
            <a:r>
              <a:rPr lang="en-US" sz="2400" dirty="0">
                <a:latin typeface="Calibri (Body)"/>
              </a:rPr>
              <a:t>L</a:t>
            </a:r>
            <a:r>
              <a:rPr lang="vi-VN" sz="2400" dirty="0">
                <a:latin typeface="Calibri (Body)"/>
              </a:rPr>
              <a:t>inus Torvalds</a:t>
            </a:r>
            <a:r>
              <a:rPr lang="en-US" sz="2400" dirty="0">
                <a:latin typeface="Calibri (Body)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 (Body)"/>
              </a:rPr>
              <a:t>Hệ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thống</a:t>
            </a:r>
            <a:r>
              <a:rPr lang="en-US" sz="2400" dirty="0">
                <a:latin typeface="Calibri (Body)"/>
              </a:rPr>
              <a:t> </a:t>
            </a:r>
            <a:r>
              <a:rPr lang="fr-FR" sz="2400" dirty="0" err="1">
                <a:latin typeface="Calibri (Body)"/>
              </a:rPr>
              <a:t>quản</a:t>
            </a:r>
            <a:r>
              <a:rPr lang="fr-FR" sz="2400" dirty="0">
                <a:latin typeface="Calibri (Body)"/>
              </a:rPr>
              <a:t> </a:t>
            </a:r>
            <a:r>
              <a:rPr lang="fr-FR" sz="2400" dirty="0" err="1">
                <a:latin typeface="Calibri (Body)"/>
              </a:rPr>
              <a:t>lý</a:t>
            </a:r>
            <a:r>
              <a:rPr lang="fr-FR" sz="2400" dirty="0">
                <a:latin typeface="Calibri (Body)"/>
              </a:rPr>
              <a:t> source </a:t>
            </a:r>
            <a:r>
              <a:rPr lang="fr-FR" sz="2400" dirty="0" err="1">
                <a:latin typeface="Calibri (Body)"/>
              </a:rPr>
              <a:t>phân</a:t>
            </a:r>
            <a:r>
              <a:rPr lang="fr-FR" sz="2400" dirty="0">
                <a:latin typeface="Calibri (Body)"/>
              </a:rPr>
              <a:t> </a:t>
            </a:r>
            <a:r>
              <a:rPr lang="fr-FR" sz="2400" dirty="0" err="1">
                <a:latin typeface="Calibri (Body)"/>
              </a:rPr>
              <a:t>tán</a:t>
            </a:r>
            <a:r>
              <a:rPr lang="fr-FR" sz="2400" dirty="0">
                <a:latin typeface="Calibri (Body)"/>
              </a:rPr>
              <a:t>.</a:t>
            </a:r>
            <a:r>
              <a:rPr lang="en-US" sz="2400" dirty="0">
                <a:latin typeface="Calibri (Body)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 (Body)"/>
              </a:rPr>
              <a:t>Ghi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lại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lịch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sử</a:t>
            </a:r>
            <a:r>
              <a:rPr lang="en-US" sz="2400" dirty="0">
                <a:latin typeface="Calibri (Body)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Calibri (Body)"/>
              </a:rPr>
              <a:t>Chức</a:t>
            </a:r>
            <a:r>
              <a:rPr lang="en-US" sz="2400" b="0" i="0" dirty="0">
                <a:effectLst/>
                <a:latin typeface="Calibri (Body)"/>
              </a:rPr>
              <a:t> </a:t>
            </a:r>
            <a:r>
              <a:rPr lang="en-US" sz="2400" b="0" i="0" dirty="0" err="1">
                <a:effectLst/>
                <a:latin typeface="Calibri (Body)"/>
              </a:rPr>
              <a:t>năng</a:t>
            </a:r>
            <a:r>
              <a:rPr lang="en-US" sz="2400" b="0" i="0" dirty="0">
                <a:effectLst/>
                <a:latin typeface="Calibri (Body)"/>
              </a:rPr>
              <a:t> </a:t>
            </a:r>
            <a:r>
              <a:rPr lang="en-US" sz="2400" b="0" i="0" dirty="0" err="1">
                <a:effectLst/>
                <a:latin typeface="Calibri (Body)"/>
              </a:rPr>
              <a:t>phục</a:t>
            </a:r>
            <a:r>
              <a:rPr lang="en-US" sz="2400" b="0" i="0" dirty="0">
                <a:effectLst/>
                <a:latin typeface="Calibri (Body)"/>
              </a:rPr>
              <a:t> </a:t>
            </a:r>
            <a:r>
              <a:rPr lang="en-US" sz="2400" b="0" i="0" dirty="0" err="1">
                <a:effectLst/>
                <a:latin typeface="Calibri (Body)"/>
              </a:rPr>
              <a:t>hồi</a:t>
            </a:r>
            <a:r>
              <a:rPr lang="en-US" sz="2400" b="0" i="0" dirty="0">
                <a:effectLst/>
                <a:latin typeface="Calibri (Body)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 (Body)"/>
              </a:rPr>
              <a:t>Chức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năng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đồng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bộ</a:t>
            </a:r>
            <a:r>
              <a:rPr lang="en-US" sz="2400" dirty="0">
                <a:latin typeface="Calibri (Body)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 (Body)"/>
              </a:rPr>
              <a:t>Điểm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mạnh</a:t>
            </a:r>
            <a:r>
              <a:rPr lang="en-US" sz="2400" dirty="0">
                <a:latin typeface="Calibri (Body)"/>
              </a:rPr>
              <a:t> so </a:t>
            </a:r>
            <a:r>
              <a:rPr lang="en-US" sz="2400" dirty="0" err="1">
                <a:latin typeface="Calibri (Body)"/>
              </a:rPr>
              <a:t>với</a:t>
            </a:r>
            <a:r>
              <a:rPr lang="en-US" sz="2400" dirty="0">
                <a:latin typeface="Calibri (Body)"/>
              </a:rPr>
              <a:t> SVN: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vi-VN" sz="2400" b="0" i="0" dirty="0">
                <a:effectLst/>
                <a:latin typeface="Calibri (Body)"/>
              </a:rPr>
              <a:t>Git có</a:t>
            </a:r>
            <a:r>
              <a:rPr lang="en-US" sz="2400" b="0" i="0" dirty="0">
                <a:effectLst/>
                <a:latin typeface="Calibri (Body)"/>
              </a:rPr>
              <a:t> 1</a:t>
            </a:r>
            <a:r>
              <a:rPr lang="vi-VN" sz="2400" b="0" i="0" dirty="0">
                <a:effectLst/>
                <a:latin typeface="Calibri (Body)"/>
              </a:rPr>
              <a:t> máy chủ và kho lưu trữ tập trung</a:t>
            </a:r>
            <a:r>
              <a:rPr lang="en-US" sz="2400" b="0" i="0" dirty="0">
                <a:effectLst/>
                <a:latin typeface="Calibri (Body)"/>
              </a:rPr>
              <a:t>,</a:t>
            </a:r>
            <a:r>
              <a:rPr lang="vi-VN" sz="2400" b="0" i="0" dirty="0">
                <a:effectLst/>
                <a:latin typeface="Calibri (Body)"/>
              </a:rPr>
              <a:t> </a:t>
            </a:r>
            <a:r>
              <a:rPr lang="en-US" sz="2400" b="0" i="0" dirty="0">
                <a:effectLst/>
                <a:latin typeface="Calibri (Body)"/>
              </a:rPr>
              <a:t>SVN </a:t>
            </a:r>
            <a:r>
              <a:rPr lang="en-US" sz="2400" b="0" i="0" dirty="0" err="1">
                <a:effectLst/>
                <a:latin typeface="Calibri (Body)"/>
              </a:rPr>
              <a:t>thì</a:t>
            </a:r>
            <a:r>
              <a:rPr lang="en-US" sz="2400" b="0" i="0" dirty="0">
                <a:effectLst/>
                <a:latin typeface="Calibri (Body)"/>
              </a:rPr>
              <a:t> </a:t>
            </a:r>
            <a:r>
              <a:rPr lang="en-US" sz="2400" b="0" i="0" dirty="0" err="1">
                <a:effectLst/>
                <a:latin typeface="Calibri (Body)"/>
              </a:rPr>
              <a:t>không</a:t>
            </a:r>
            <a:r>
              <a:rPr lang="en-US" sz="2400" b="0" i="0" dirty="0">
                <a:effectLst/>
                <a:latin typeface="Calibri (Body)"/>
              </a:rPr>
              <a:t>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vi-VN" sz="2400" b="0" i="0" dirty="0">
                <a:effectLst/>
                <a:latin typeface="Calibri (Body)"/>
              </a:rPr>
              <a:t>Git lưu trữ dạng </a:t>
            </a:r>
            <a:r>
              <a:rPr lang="en-US" sz="2400" b="0" i="0" dirty="0">
                <a:effectLst/>
                <a:latin typeface="Calibri (Body)"/>
              </a:rPr>
              <a:t>metadata</a:t>
            </a:r>
            <a:r>
              <a:rPr lang="vi-VN" sz="2400" b="0" i="0" dirty="0">
                <a:effectLst/>
                <a:latin typeface="Calibri (Body)"/>
              </a:rPr>
              <a:t>; </a:t>
            </a:r>
            <a:r>
              <a:rPr lang="en-US" sz="2400" b="0" i="0" dirty="0">
                <a:effectLst/>
                <a:latin typeface="Calibri (Body)"/>
              </a:rPr>
              <a:t>SVN</a:t>
            </a:r>
            <a:r>
              <a:rPr lang="vi-VN" sz="2400" b="0" i="0" dirty="0">
                <a:effectLst/>
                <a:latin typeface="Calibri (Body)"/>
              </a:rPr>
              <a:t> lưu trữ các tập tin nội dung</a:t>
            </a:r>
            <a:r>
              <a:rPr lang="en-US" sz="2400" b="0" i="0" dirty="0">
                <a:effectLst/>
                <a:latin typeface="Calibri (Body)"/>
              </a:rPr>
              <a:t>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vi-VN" sz="2400" b="0" i="0" dirty="0">
                <a:effectLst/>
                <a:latin typeface="Calibri (Body)"/>
              </a:rPr>
              <a:t>Các nhánh git dễ làm việc hơn</a:t>
            </a:r>
            <a:r>
              <a:rPr lang="en-US" sz="2400" dirty="0">
                <a:latin typeface="Calibri (Body)"/>
              </a:rPr>
              <a:t> SVN.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944CC-F5B5-4273-BCE7-7DFF387D7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9" y="402235"/>
            <a:ext cx="2033231" cy="84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08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F0C417-7CE3-4926-A5F0-7893E44F83ED}"/>
              </a:ext>
            </a:extLst>
          </p:cNvPr>
          <p:cNvSpPr txBox="1"/>
          <p:nvPr/>
        </p:nvSpPr>
        <p:spPr>
          <a:xfrm>
            <a:off x="5510741" y="643485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 </a:t>
            </a:r>
            <a:r>
              <a:rPr lang="en-US" i="1" dirty="0" err="1"/>
              <a:t>Nhóm</a:t>
            </a:r>
            <a:r>
              <a:rPr lang="en-US" i="1" dirty="0"/>
              <a:t> 3 -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944CC-F5B5-4273-BCE7-7DFF387D7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9" y="402235"/>
            <a:ext cx="2033231" cy="8498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524670-00A6-4A62-BF30-8A375F13F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9" y="1319045"/>
            <a:ext cx="8297641" cy="50488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6EAEE2-3273-4F34-B12D-20FCDF72F5CA}"/>
              </a:ext>
            </a:extLst>
          </p:cNvPr>
          <p:cNvSpPr txBox="1"/>
          <p:nvPr/>
        </p:nvSpPr>
        <p:spPr>
          <a:xfrm>
            <a:off x="906021" y="482621"/>
            <a:ext cx="8119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hlinkClick r:id="rId4"/>
              </a:rPr>
              <a:t>https://git-scm.com/</a:t>
            </a:r>
            <a:endParaRPr lang="en-US" sz="4400" b="1" u="sng" dirty="0">
              <a:solidFill>
                <a:srgbClr val="E951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95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F0C417-7CE3-4926-A5F0-7893E44F83ED}"/>
              </a:ext>
            </a:extLst>
          </p:cNvPr>
          <p:cNvSpPr txBox="1"/>
          <p:nvPr/>
        </p:nvSpPr>
        <p:spPr>
          <a:xfrm>
            <a:off x="5510741" y="643485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 </a:t>
            </a:r>
            <a:r>
              <a:rPr lang="en-US" i="1" dirty="0" err="1"/>
              <a:t>Nhóm</a:t>
            </a:r>
            <a:r>
              <a:rPr lang="en-US" i="1" dirty="0"/>
              <a:t> 3 -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634A99-DAD5-4182-BDE5-0A44448BCBD7}"/>
              </a:ext>
            </a:extLst>
          </p:cNvPr>
          <p:cNvSpPr txBox="1"/>
          <p:nvPr/>
        </p:nvSpPr>
        <p:spPr>
          <a:xfrm>
            <a:off x="725715" y="955849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B4A495-812E-4B26-81C5-0ABDCFCE1C8E}"/>
              </a:ext>
            </a:extLst>
          </p:cNvPr>
          <p:cNvSpPr txBox="1"/>
          <p:nvPr/>
        </p:nvSpPr>
        <p:spPr>
          <a:xfrm>
            <a:off x="725715" y="1793959"/>
            <a:ext cx="93426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 (Body)"/>
              </a:rPr>
              <a:t>Git: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</a:rPr>
              <a:t>git add: Cho source</a:t>
            </a:r>
            <a:r>
              <a:rPr lang="vi-VN" sz="2800" b="0" i="0" dirty="0">
                <a:effectLst/>
                <a:latin typeface="Calibri (Body)"/>
              </a:rPr>
              <a:t> từ </a:t>
            </a:r>
            <a:r>
              <a:rPr lang="en-US" sz="2800" b="0" i="0" dirty="0">
                <a:effectLst/>
                <a:latin typeface="Calibri (Body)"/>
              </a:rPr>
              <a:t>folder</a:t>
            </a:r>
            <a:r>
              <a:rPr lang="vi-VN" sz="2800" b="0" i="0" dirty="0">
                <a:effectLst/>
                <a:latin typeface="Calibri (Body)"/>
              </a:rPr>
              <a:t> làm việc sang khu vực chờ</a:t>
            </a:r>
            <a:r>
              <a:rPr lang="en-US" sz="2800" b="0" i="0" dirty="0">
                <a:effectLst/>
                <a:latin typeface="Calibri (Body)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</a:rPr>
              <a:t>git commit</a:t>
            </a:r>
            <a:r>
              <a:rPr lang="en-US" sz="2800" b="1" dirty="0">
                <a:latin typeface="Calibri (Body)"/>
              </a:rPr>
              <a:t>: </a:t>
            </a:r>
            <a:r>
              <a:rPr lang="en-US" sz="2800" dirty="0">
                <a:latin typeface="Calibri (Body)"/>
              </a:rPr>
              <a:t>L</a:t>
            </a:r>
            <a:r>
              <a:rPr lang="vi-VN" sz="2800" b="0" i="0" dirty="0">
                <a:effectLst/>
                <a:latin typeface="Calibri (Body)"/>
              </a:rPr>
              <a:t>ưu từ khu vực chờ vào local repository</a:t>
            </a:r>
            <a:r>
              <a:rPr lang="en-US" sz="2800" b="0" i="0" dirty="0">
                <a:effectLst/>
                <a:latin typeface="Calibri (Body)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</a:rPr>
              <a:t>git log: </a:t>
            </a:r>
            <a:r>
              <a:rPr lang="en-US" sz="2800" dirty="0" err="1">
                <a:latin typeface="Calibri (Body)"/>
              </a:rPr>
              <a:t>xem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lại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lịch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sử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các</a:t>
            </a:r>
            <a:r>
              <a:rPr lang="en-US" sz="2800" dirty="0">
                <a:latin typeface="Calibri (Body)"/>
              </a:rPr>
              <a:t> commit </a:t>
            </a:r>
            <a:r>
              <a:rPr lang="en-US" sz="2800" dirty="0" err="1">
                <a:latin typeface="Calibri (Body)"/>
              </a:rPr>
              <a:t>trên</a:t>
            </a:r>
            <a:r>
              <a:rPr lang="en-US" sz="2800" dirty="0">
                <a:latin typeface="Calibri (Body)"/>
              </a:rPr>
              <a:t> git</a:t>
            </a:r>
            <a:endParaRPr lang="en-US" sz="2800" b="0" i="0" dirty="0">
              <a:effectLst/>
              <a:latin typeface="Calibri (Body)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</a:rPr>
              <a:t>git push: Đ</a:t>
            </a:r>
            <a:r>
              <a:rPr lang="vi-VN" sz="2800" b="0" i="0" dirty="0">
                <a:effectLst/>
                <a:latin typeface="Calibri (Body)"/>
              </a:rPr>
              <a:t>ưa những thay đổi này lên remote repository</a:t>
            </a:r>
            <a:r>
              <a:rPr lang="en-US" sz="2800" b="0" i="0" dirty="0">
                <a:effectLst/>
                <a:latin typeface="Calibri (Body)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</a:rPr>
              <a:t>git pull: </a:t>
            </a:r>
            <a:r>
              <a:rPr lang="en-US" sz="2800" dirty="0" err="1">
                <a:latin typeface="Calibri (Body)"/>
              </a:rPr>
              <a:t>C</a:t>
            </a:r>
            <a:r>
              <a:rPr lang="en-US" sz="2800" b="0" i="0" dirty="0" err="1">
                <a:effectLst/>
                <a:latin typeface="Calibri (Body)"/>
              </a:rPr>
              <a:t>ập</a:t>
            </a:r>
            <a:r>
              <a:rPr lang="en-US" sz="2800" b="0" i="0" dirty="0">
                <a:effectLst/>
                <a:latin typeface="Calibri (Body)"/>
              </a:rPr>
              <a:t> </a:t>
            </a:r>
            <a:r>
              <a:rPr lang="en-US" sz="2800" b="0" i="0" dirty="0" err="1">
                <a:effectLst/>
                <a:latin typeface="Calibri (Body)"/>
              </a:rPr>
              <a:t>nhật</a:t>
            </a:r>
            <a:r>
              <a:rPr lang="en-US" sz="2800" b="0" i="0" dirty="0">
                <a:effectLst/>
                <a:latin typeface="Calibri (Body)"/>
              </a:rPr>
              <a:t> </a:t>
            </a:r>
            <a:r>
              <a:rPr lang="en-US" sz="2800" b="0" i="0" dirty="0" err="1">
                <a:effectLst/>
                <a:latin typeface="Calibri (Body)"/>
              </a:rPr>
              <a:t>những</a:t>
            </a:r>
            <a:r>
              <a:rPr lang="en-US" sz="2800" b="0" i="0" dirty="0">
                <a:effectLst/>
                <a:latin typeface="Calibri (Body)"/>
              </a:rPr>
              <a:t> </a:t>
            </a:r>
            <a:r>
              <a:rPr lang="en-US" sz="2800" b="0" i="0" dirty="0" err="1">
                <a:effectLst/>
                <a:latin typeface="Calibri (Body)"/>
              </a:rPr>
              <a:t>thay</a:t>
            </a:r>
            <a:r>
              <a:rPr lang="en-US" sz="2800" b="0" i="0" dirty="0">
                <a:effectLst/>
                <a:latin typeface="Calibri (Body)"/>
              </a:rPr>
              <a:t> </a:t>
            </a:r>
            <a:r>
              <a:rPr lang="en-US" sz="2800" b="0" i="0" dirty="0" err="1">
                <a:effectLst/>
                <a:latin typeface="Calibri (Body)"/>
              </a:rPr>
              <a:t>đổi</a:t>
            </a:r>
            <a:r>
              <a:rPr lang="en-US" sz="2800" b="0" i="0" dirty="0">
                <a:effectLst/>
                <a:latin typeface="Calibri (Body)"/>
              </a:rPr>
              <a:t> </a:t>
            </a:r>
            <a:r>
              <a:rPr lang="en-US" sz="2800" b="0" i="0" dirty="0" err="1">
                <a:effectLst/>
                <a:latin typeface="Calibri (Body)"/>
              </a:rPr>
              <a:t>mới</a:t>
            </a:r>
            <a:r>
              <a:rPr lang="en-US" sz="2800" b="0" i="0" dirty="0">
                <a:effectLst/>
                <a:latin typeface="Calibri (Body)"/>
              </a:rPr>
              <a:t> </a:t>
            </a:r>
            <a:r>
              <a:rPr lang="en-US" sz="2800" b="0" i="0" dirty="0" err="1">
                <a:effectLst/>
                <a:latin typeface="Calibri (Body)"/>
              </a:rPr>
              <a:t>nhất</a:t>
            </a:r>
            <a:r>
              <a:rPr lang="en-US" sz="2800" b="0" i="0" dirty="0">
                <a:effectLst/>
                <a:latin typeface="Calibri (Body)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944CC-F5B5-4273-BCE7-7DFF387D7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9" y="402235"/>
            <a:ext cx="2033231" cy="84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84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F0C417-7CE3-4926-A5F0-7893E44F83ED}"/>
              </a:ext>
            </a:extLst>
          </p:cNvPr>
          <p:cNvSpPr txBox="1"/>
          <p:nvPr/>
        </p:nvSpPr>
        <p:spPr>
          <a:xfrm>
            <a:off x="5510741" y="643485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 </a:t>
            </a:r>
            <a:r>
              <a:rPr lang="en-US" i="1" dirty="0" err="1"/>
              <a:t>Nhóm</a:t>
            </a:r>
            <a:r>
              <a:rPr lang="en-US" i="1" dirty="0"/>
              <a:t> 3 -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B4A495-812E-4B26-81C5-0ABDCFCE1C8E}"/>
              </a:ext>
            </a:extLst>
          </p:cNvPr>
          <p:cNvSpPr txBox="1"/>
          <p:nvPr/>
        </p:nvSpPr>
        <p:spPr>
          <a:xfrm>
            <a:off x="1451232" y="1596690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 (Body)"/>
              </a:rPr>
              <a:t>Git: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944CC-F5B5-4273-BCE7-7DFF387D7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9" y="402235"/>
            <a:ext cx="2033231" cy="8498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A057DA-B08E-45D5-BE8A-6D049DC08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124" y="1968239"/>
            <a:ext cx="5515745" cy="39248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3A862A-ABFB-4D82-9E88-13D0CC19331A}"/>
              </a:ext>
            </a:extLst>
          </p:cNvPr>
          <p:cNvSpPr txBox="1"/>
          <p:nvPr/>
        </p:nvSpPr>
        <p:spPr>
          <a:xfrm>
            <a:off x="725715" y="482621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Git:</a:t>
            </a:r>
          </a:p>
        </p:txBody>
      </p:sp>
    </p:spTree>
    <p:extLst>
      <p:ext uri="{BB962C8B-B14F-4D97-AF65-F5344CB8AC3E}">
        <p14:creationId xmlns:p14="http://schemas.microsoft.com/office/powerpoint/2010/main" val="77735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F0C417-7CE3-4926-A5F0-7893E44F83ED}"/>
              </a:ext>
            </a:extLst>
          </p:cNvPr>
          <p:cNvSpPr txBox="1"/>
          <p:nvPr/>
        </p:nvSpPr>
        <p:spPr>
          <a:xfrm>
            <a:off x="5510741" y="643485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 </a:t>
            </a:r>
            <a:r>
              <a:rPr lang="en-US" i="1" dirty="0" err="1"/>
              <a:t>Nhóm</a:t>
            </a:r>
            <a:r>
              <a:rPr lang="en-US" i="1" dirty="0"/>
              <a:t> 3 -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B4A495-812E-4B26-81C5-0ABDCFCE1C8E}"/>
              </a:ext>
            </a:extLst>
          </p:cNvPr>
          <p:cNvSpPr txBox="1"/>
          <p:nvPr/>
        </p:nvSpPr>
        <p:spPr>
          <a:xfrm>
            <a:off x="1451232" y="2090172"/>
            <a:ext cx="886980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 (Body)"/>
              </a:rPr>
              <a:t>Git: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292929"/>
                </a:solidFill>
                <a:latin typeface="Calibri (Body)"/>
              </a:rPr>
              <a:t>N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alibri (Body)"/>
              </a:rPr>
              <a:t>hánh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alibri (Body)"/>
              </a:rPr>
              <a:t>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alibri (Body)"/>
              </a:rPr>
              <a:t>mặc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alibri (Body)"/>
              </a:rPr>
              <a:t>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alibri (Body)"/>
              </a:rPr>
              <a:t>định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alibri (Body)"/>
              </a:rPr>
              <a:t>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alibri (Body)"/>
              </a:rPr>
              <a:t>là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alibri (Body)"/>
              </a:rPr>
              <a:t> </a:t>
            </a:r>
            <a:r>
              <a:rPr lang="en-US" sz="2800" b="0" i="0" dirty="0">
                <a:solidFill>
                  <a:srgbClr val="E95126"/>
                </a:solidFill>
                <a:effectLst/>
                <a:latin typeface="Calibri (Body)"/>
              </a:rPr>
              <a:t>Master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alibri (Body)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Calibri (Body)"/>
              </a:rPr>
              <a:t>git branch &lt;</a:t>
            </a:r>
            <a:r>
              <a:rPr lang="en-US" sz="2800" dirty="0" err="1">
                <a:solidFill>
                  <a:srgbClr val="292929"/>
                </a:solidFill>
                <a:latin typeface="Calibri (Body)"/>
              </a:rPr>
              <a:t>tenNhanh</a:t>
            </a:r>
            <a:r>
              <a:rPr lang="en-US" sz="2800" dirty="0">
                <a:solidFill>
                  <a:srgbClr val="292929"/>
                </a:solidFill>
                <a:latin typeface="Calibri (Body)"/>
              </a:rPr>
              <a:t>&gt;: </a:t>
            </a:r>
            <a:r>
              <a:rPr lang="en-US" sz="2800" dirty="0" err="1">
                <a:solidFill>
                  <a:srgbClr val="292929"/>
                </a:solidFill>
                <a:latin typeface="Calibri (Body)"/>
              </a:rPr>
              <a:t>Tạo</a:t>
            </a:r>
            <a:r>
              <a:rPr lang="en-US" sz="2800" dirty="0">
                <a:solidFill>
                  <a:srgbClr val="292929"/>
                </a:solidFill>
                <a:latin typeface="Calibri (Body)"/>
              </a:rPr>
              <a:t> 1 </a:t>
            </a:r>
            <a:r>
              <a:rPr lang="en-US" sz="2800" dirty="0" err="1">
                <a:solidFill>
                  <a:srgbClr val="292929"/>
                </a:solidFill>
                <a:latin typeface="Calibri (Body)"/>
              </a:rPr>
              <a:t>nhánh</a:t>
            </a:r>
            <a:r>
              <a:rPr lang="en-US" sz="2800" dirty="0">
                <a:solidFill>
                  <a:srgbClr val="292929"/>
                </a:solidFill>
                <a:latin typeface="Calibri (Body)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alibri (Body)"/>
              </a:rPr>
              <a:t>mới</a:t>
            </a:r>
            <a:r>
              <a:rPr lang="en-US" sz="2800" dirty="0">
                <a:solidFill>
                  <a:srgbClr val="292929"/>
                </a:solidFill>
                <a:latin typeface="Calibri (Body)"/>
              </a:rPr>
              <a:t>.</a:t>
            </a:r>
            <a:endParaRPr lang="en-US" sz="2800" b="0" i="0" dirty="0">
              <a:solidFill>
                <a:srgbClr val="292929"/>
              </a:solidFill>
              <a:effectLst/>
              <a:latin typeface="Calibri (Body)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Calibri (Body)"/>
              </a:rPr>
              <a:t>git branch: </a:t>
            </a:r>
            <a:r>
              <a:rPr lang="en-US" sz="2800" dirty="0" err="1">
                <a:solidFill>
                  <a:srgbClr val="292929"/>
                </a:solidFill>
                <a:latin typeface="Calibri (Body)"/>
              </a:rPr>
              <a:t>X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alibri (Body)"/>
              </a:rPr>
              <a:t>em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alibri (Body)"/>
              </a:rPr>
              <a:t>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alibri (Body)"/>
              </a:rPr>
              <a:t>nhánh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alibri (Body)"/>
              </a:rPr>
              <a:t>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alibri (Body)"/>
              </a:rPr>
              <a:t>hiện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alibri (Body)"/>
              </a:rPr>
              <a:t>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alibri (Body)"/>
              </a:rPr>
              <a:t>tại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alibri (Body)"/>
              </a:rPr>
              <a:t> ta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alibri (Body)"/>
              </a:rPr>
              <a:t>đang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alibri (Body)"/>
              </a:rPr>
              <a:t>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alibri (Body)"/>
              </a:rPr>
              <a:t>làm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alibri (Body)"/>
              </a:rPr>
              <a:t>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alibri (Body)"/>
              </a:rPr>
              <a:t>việc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alibri (Body)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Calibri (Body)"/>
              </a:rPr>
              <a:t>git checkout</a:t>
            </a:r>
            <a:r>
              <a:rPr lang="en-US" sz="2800" dirty="0">
                <a:solidFill>
                  <a:srgbClr val="292929"/>
                </a:solidFill>
                <a:latin typeface="Calibri (Body)"/>
              </a:rPr>
              <a:t> &lt;</a:t>
            </a:r>
            <a:r>
              <a:rPr lang="en-US" sz="2800" dirty="0" err="1">
                <a:solidFill>
                  <a:srgbClr val="292929"/>
                </a:solidFill>
                <a:latin typeface="Calibri (Body)"/>
              </a:rPr>
              <a:t>tenNhanh</a:t>
            </a:r>
            <a:r>
              <a:rPr lang="en-US" sz="2800" dirty="0">
                <a:solidFill>
                  <a:srgbClr val="292929"/>
                </a:solidFill>
                <a:latin typeface="Calibri (Body)"/>
              </a:rPr>
              <a:t>&gt;: </a:t>
            </a:r>
            <a:r>
              <a:rPr lang="en-US" sz="2800" dirty="0" err="1">
                <a:solidFill>
                  <a:srgbClr val="292929"/>
                </a:solidFill>
                <a:latin typeface="Calibri (Body)"/>
              </a:rPr>
              <a:t>Sử</a:t>
            </a:r>
            <a:r>
              <a:rPr lang="en-US" sz="2800" dirty="0">
                <a:solidFill>
                  <a:srgbClr val="292929"/>
                </a:solidFill>
                <a:latin typeface="Calibri (Body)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alibri (Body)"/>
              </a:rPr>
              <a:t>dụng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alibri (Body)"/>
              </a:rPr>
              <a:t>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alibri (Body)"/>
              </a:rPr>
              <a:t>một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alibri (Body)"/>
              </a:rPr>
              <a:t>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alibri (Body)"/>
              </a:rPr>
              <a:t>nhánh</a:t>
            </a:r>
            <a:r>
              <a:rPr lang="en-US" sz="2800" dirty="0">
                <a:solidFill>
                  <a:srgbClr val="292929"/>
                </a:solidFill>
                <a:latin typeface="Calibri (Body)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alibri (Body)"/>
              </a:rPr>
              <a:t>khác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alibri (Body)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Calibri (Body)"/>
              </a:rPr>
              <a:t>git merge</a:t>
            </a:r>
            <a:r>
              <a:rPr lang="en-US" sz="2800" dirty="0">
                <a:solidFill>
                  <a:srgbClr val="292929"/>
                </a:solidFill>
                <a:latin typeface="Calibri (Body)"/>
              </a:rPr>
              <a:t> &lt;</a:t>
            </a:r>
            <a:r>
              <a:rPr lang="en-US" sz="2800" dirty="0" err="1">
                <a:solidFill>
                  <a:srgbClr val="292929"/>
                </a:solidFill>
                <a:latin typeface="Calibri (Body)"/>
              </a:rPr>
              <a:t>tenNhanh</a:t>
            </a:r>
            <a:r>
              <a:rPr lang="en-US" sz="2800" dirty="0">
                <a:solidFill>
                  <a:srgbClr val="292929"/>
                </a:solidFill>
                <a:latin typeface="Calibri (Body)"/>
              </a:rPr>
              <a:t>&gt;:  </a:t>
            </a:r>
            <a:r>
              <a:rPr lang="en-US" sz="2800" dirty="0" err="1">
                <a:solidFill>
                  <a:srgbClr val="292929"/>
                </a:solidFill>
                <a:latin typeface="Calibri (Body)"/>
              </a:rPr>
              <a:t>H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alibri (Body)"/>
              </a:rPr>
              <a:t>ợp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alibri (Body)"/>
              </a:rPr>
              <a:t>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alibri (Body)"/>
              </a:rPr>
              <a:t>nhất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alibri (Body)"/>
              </a:rPr>
              <a:t>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alibri (Body)"/>
              </a:rPr>
              <a:t>các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alibri (Body)"/>
              </a:rPr>
              <a:t>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Calibri (Body)"/>
              </a:rPr>
              <a:t>nhánh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alibri (Body)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Calibri (Body)"/>
              </a:rPr>
              <a:t>git status: </a:t>
            </a:r>
            <a:r>
              <a:rPr lang="en-US" sz="2800" dirty="0" err="1">
                <a:solidFill>
                  <a:srgbClr val="292929"/>
                </a:solidFill>
                <a:latin typeface="Calibri (Body)"/>
              </a:rPr>
              <a:t>Xem</a:t>
            </a:r>
            <a:r>
              <a:rPr lang="en-US" sz="2800" dirty="0">
                <a:solidFill>
                  <a:srgbClr val="292929"/>
                </a:solidFill>
                <a:latin typeface="Calibri (Body)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alibri (Body)"/>
              </a:rPr>
              <a:t>trạng</a:t>
            </a:r>
            <a:r>
              <a:rPr lang="en-US" sz="2800" dirty="0">
                <a:solidFill>
                  <a:srgbClr val="292929"/>
                </a:solidFill>
                <a:latin typeface="Calibri (Body)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Calibri (Body)"/>
              </a:rPr>
              <a:t>thái</a:t>
            </a:r>
            <a:r>
              <a:rPr lang="en-US" sz="2800" dirty="0">
                <a:solidFill>
                  <a:srgbClr val="292929"/>
                </a:solidFill>
                <a:latin typeface="Calibri (Body)"/>
              </a:rPr>
              <a:t> </a:t>
            </a:r>
            <a:r>
              <a:rPr lang="vi-VN" sz="2800" b="0" i="0" dirty="0">
                <a:solidFill>
                  <a:srgbClr val="292929"/>
                </a:solidFill>
                <a:effectLst/>
                <a:latin typeface="Calibri (Body)"/>
              </a:rPr>
              <a:t>repository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alibri (Body)"/>
              </a:rPr>
              <a:t>.</a:t>
            </a:r>
            <a:endParaRPr lang="en-US" sz="2800" b="1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944CC-F5B5-4273-BCE7-7DFF387D7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9" y="402235"/>
            <a:ext cx="2033231" cy="8498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69F7B3-9264-4BD1-9191-EF4012D45CFD}"/>
              </a:ext>
            </a:extLst>
          </p:cNvPr>
          <p:cNvSpPr txBox="1"/>
          <p:nvPr/>
        </p:nvSpPr>
        <p:spPr>
          <a:xfrm>
            <a:off x="725715" y="482621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Git:</a:t>
            </a:r>
          </a:p>
        </p:txBody>
      </p:sp>
    </p:spTree>
    <p:extLst>
      <p:ext uri="{BB962C8B-B14F-4D97-AF65-F5344CB8AC3E}">
        <p14:creationId xmlns:p14="http://schemas.microsoft.com/office/powerpoint/2010/main" val="1360594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F0C417-7CE3-4926-A5F0-7893E44F83ED}"/>
              </a:ext>
            </a:extLst>
          </p:cNvPr>
          <p:cNvSpPr txBox="1"/>
          <p:nvPr/>
        </p:nvSpPr>
        <p:spPr>
          <a:xfrm>
            <a:off x="5510741" y="643485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 </a:t>
            </a:r>
            <a:r>
              <a:rPr lang="en-US" i="1" dirty="0" err="1"/>
              <a:t>Nhóm</a:t>
            </a:r>
            <a:r>
              <a:rPr lang="en-US" i="1" dirty="0"/>
              <a:t> 3 -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B4A495-812E-4B26-81C5-0ABDCFCE1C8E}"/>
              </a:ext>
            </a:extLst>
          </p:cNvPr>
          <p:cNvSpPr txBox="1"/>
          <p:nvPr/>
        </p:nvSpPr>
        <p:spPr>
          <a:xfrm>
            <a:off x="725715" y="1252062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 (Body)"/>
              </a:rPr>
              <a:t>Git: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944CC-F5B5-4273-BCE7-7DFF387D7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9" y="402235"/>
            <a:ext cx="2033231" cy="8498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F9C833-9064-4225-9D0F-554B28C94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1852693"/>
            <a:ext cx="5515745" cy="4582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BB1577-3D23-4F55-8B00-3092E2EFD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50" y="2544723"/>
            <a:ext cx="5580447" cy="23670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1DB3F0-1258-459D-BC98-3F8BF0A1596D}"/>
              </a:ext>
            </a:extLst>
          </p:cNvPr>
          <p:cNvSpPr txBox="1"/>
          <p:nvPr/>
        </p:nvSpPr>
        <p:spPr>
          <a:xfrm>
            <a:off x="725715" y="482621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4000" b="1" dirty="0">
                <a:solidFill>
                  <a:srgbClr val="E95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Git:</a:t>
            </a:r>
          </a:p>
        </p:txBody>
      </p:sp>
    </p:spTree>
    <p:extLst>
      <p:ext uri="{BB962C8B-B14F-4D97-AF65-F5344CB8AC3E}">
        <p14:creationId xmlns:p14="http://schemas.microsoft.com/office/powerpoint/2010/main" val="211877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424</TotalTime>
  <Words>477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 (Body)</vt:lpstr>
      <vt:lpstr>Arial</vt:lpstr>
      <vt:lpstr>Calibri</vt:lpstr>
      <vt:lpstr>Courier New</vt:lpstr>
      <vt:lpstr>Trebuchet MS</vt:lpstr>
      <vt:lpstr>Wingdings 3</vt:lpstr>
      <vt:lpstr>Facet</vt:lpstr>
      <vt:lpstr>CHUYÊN ĐỀ 9: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CHUYÊN ĐỀ 9: </dc:title>
  <dc:creator>Archorisk Adrian</dc:creator>
  <cp:lastModifiedBy>Archorisk Adrian</cp:lastModifiedBy>
  <cp:revision>30</cp:revision>
  <dcterms:created xsi:type="dcterms:W3CDTF">2020-10-01T11:57:48Z</dcterms:created>
  <dcterms:modified xsi:type="dcterms:W3CDTF">2020-10-27T00:41:20Z</dcterms:modified>
</cp:coreProperties>
</file>