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2"/>
  </p:notesMasterIdLst>
  <p:sldIdLst>
    <p:sldId id="256" r:id="rId3"/>
    <p:sldId id="409" r:id="rId4"/>
    <p:sldId id="456" r:id="rId5"/>
    <p:sldId id="457" r:id="rId6"/>
    <p:sldId id="421" r:id="rId7"/>
    <p:sldId id="422" r:id="rId8"/>
    <p:sldId id="423" r:id="rId9"/>
    <p:sldId id="424" r:id="rId10"/>
    <p:sldId id="425" r:id="rId11"/>
    <p:sldId id="440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41" r:id="rId22"/>
    <p:sldId id="442" r:id="rId23"/>
    <p:sldId id="443" r:id="rId24"/>
    <p:sldId id="444" r:id="rId25"/>
    <p:sldId id="445" r:id="rId26"/>
    <p:sldId id="446" r:id="rId27"/>
    <p:sldId id="436" r:id="rId28"/>
    <p:sldId id="437" r:id="rId29"/>
    <p:sldId id="438" r:id="rId30"/>
    <p:sldId id="439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291" r:id="rId41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75" d="100"/>
          <a:sy n="75" d="100"/>
        </p:scale>
        <p:origin x="1541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0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72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54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94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92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4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5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15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6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2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54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001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892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89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21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67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795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89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07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0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2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57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037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724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167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312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083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9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91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330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3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4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1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42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2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>
                <a:solidFill>
                  <a:srgbClr val="000080"/>
                </a:solidFill>
              </a:rPr>
              <a:t>November </a:t>
            </a:r>
            <a:r>
              <a:rPr lang="de-DE" altLang="en-US" sz="3600" b="1" smtClean="0">
                <a:solidFill>
                  <a:srgbClr val="000080"/>
                </a:solidFill>
              </a:rPr>
              <a:t>15, </a:t>
            </a:r>
            <a:r>
              <a:rPr lang="de-DE" altLang="en-US" sz="3600" b="1" dirty="0">
                <a:solidFill>
                  <a:srgbClr val="000080"/>
                </a:solidFill>
              </a:rPr>
              <a:t>2021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1" y="1721189"/>
            <a:ext cx="5476875" cy="6162675"/>
          </a:xfrm>
          <a:prstGeom prst="rect">
            <a:avLst/>
          </a:prstGeom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sp>
        <p:nvSpPr>
          <p:cNvPr id="3" name="Down Arrow 2"/>
          <p:cNvSpPr/>
          <p:nvPr/>
        </p:nvSpPr>
        <p:spPr bwMode="auto">
          <a:xfrm rot="15052728">
            <a:off x="4809506" y="3203485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18911466">
            <a:off x="4779870" y="4948686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819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gets a binary search tree,</a:t>
            </a:r>
            <a:br>
              <a:rPr lang="en-US" altLang="he-IL" sz="2000" dirty="0"/>
            </a:br>
            <a:r>
              <a:rPr lang="en-US" altLang="he-IL" sz="2000" dirty="0"/>
              <a:t>and prints all the values sorted in the increasing order.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(root-&gt;left);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print(root-&gt;data);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(root-&gt;right);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This is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 on the tree.</a:t>
            </a:r>
          </a:p>
        </p:txBody>
      </p:sp>
    </p:spTree>
    <p:extLst>
      <p:ext uri="{BB962C8B-B14F-4D97-AF65-F5344CB8AC3E}">
        <p14:creationId xmlns:p14="http://schemas.microsoft.com/office/powerpoint/2010/main" val="30168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root, int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(root-&gt;data == 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root-&gt;left,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// if ( root-&gt;data &lt;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root-&gt;right,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6889" y="222164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find( 7 )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3619" y="6453988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893897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(root-&gt;data == 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root-&gt;left,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// if ( root-&gt;data &lt;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 root-&gt;right, item) 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865437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find( 8 )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4857" y="6562907"/>
            <a:ext cx="3454792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Not found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156352" y="6497296"/>
            <a:ext cx="581219" cy="644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782A-D3B8-45F2-B8BA-08FB8280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2" y="906534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1810102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42" y="2988983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an </a:t>
            </a:r>
            <a:r>
              <a:rPr lang="en-US" altLang="he-IL" sz="2000" b="1" dirty="0">
                <a:solidFill>
                  <a:srgbClr val="FF0000"/>
                </a:solidFill>
              </a:rPr>
              <a:t>iterative</a:t>
            </a:r>
            <a:r>
              <a:rPr lang="en-US" altLang="he-IL" sz="2000" dirty="0"/>
              <a:t> function that finds a given item in a BST (or returns NULL)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root;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current != NULL &amp;&amp; current-&gt;data !=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(current-&gt;data &gt; item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current = current-&gt;left;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 	// current-&gt;data &lt; item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current = current-&gt;right;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current;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find( 16 )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973314" y="3311334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6831538" y="4588753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V="1">
            <a:off x="7142162" y="6179980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91129" y="6498652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23062" y="2338587"/>
            <a:ext cx="3117850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Running time: 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519205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938286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2938286"/>
            <a:ext cx="4385468" cy="48039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adds a given element to a binary search tree.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BTnode_t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binary_tree_t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implement me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77118" y="2388839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add_item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166393" y="4615176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665817" y="6234580"/>
            <a:ext cx="1422495" cy="65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75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/>
              <a:t>List A</a:t>
            </a:r>
            <a:r>
              <a:rPr lang="en-US" sz="2200"/>
              <a:t>: </a:t>
            </a:r>
            <a:r>
              <a:rPr lang="en-US" sz="2200" dirty="0"/>
              <a:t>4, 2, 6, 1, 3 , 5, 7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C84038-5F7F-4B21-B9F8-39D9081C95FF}"/>
              </a:ext>
            </a:extLst>
          </p:cNvPr>
          <p:cNvSpPr/>
          <p:nvPr/>
        </p:nvSpPr>
        <p:spPr bwMode="auto">
          <a:xfrm>
            <a:off x="6259512" y="27130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70C3-0867-424E-B9D9-37D2B5AF2417}"/>
              </a:ext>
            </a:extLst>
          </p:cNvPr>
          <p:cNvSpPr/>
          <p:nvPr/>
        </p:nvSpPr>
        <p:spPr bwMode="auto">
          <a:xfrm>
            <a:off x="5497512" y="3551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6C0CC8-3A8B-4C8D-ABD5-062AEF2CB0F3}"/>
              </a:ext>
            </a:extLst>
          </p:cNvPr>
          <p:cNvCxnSpPr>
            <a:cxnSpLocks/>
            <a:stCxn id="2" idx="3"/>
            <a:endCxn id="6" idx="7"/>
          </p:cNvCxnSpPr>
          <p:nvPr/>
        </p:nvCxnSpPr>
        <p:spPr bwMode="auto">
          <a:xfrm flipH="1">
            <a:off x="5952797" y="31032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70CBD3-7A53-4E3E-8AFB-F9B832B69CF5}"/>
              </a:ext>
            </a:extLst>
          </p:cNvPr>
          <p:cNvSpPr/>
          <p:nvPr/>
        </p:nvSpPr>
        <p:spPr bwMode="auto">
          <a:xfrm>
            <a:off x="7116598" y="3551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A535E4-8FB1-4ACD-B725-72468EDC2206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 bwMode="auto">
          <a:xfrm>
            <a:off x="6714797" y="31032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89BF77-887C-4201-BF29-694B03FEF4C5}"/>
              </a:ext>
            </a:extLst>
          </p:cNvPr>
          <p:cNvSpPr/>
          <p:nvPr/>
        </p:nvSpPr>
        <p:spPr bwMode="auto">
          <a:xfrm>
            <a:off x="4773612" y="44116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197F6C-7803-413F-81B1-5526CC8CB6F1}"/>
              </a:ext>
            </a:extLst>
          </p:cNvPr>
          <p:cNvCxnSpPr>
            <a:cxnSpLocks/>
            <a:endCxn id="17" idx="7"/>
          </p:cNvCxnSpPr>
          <p:nvPr/>
        </p:nvCxnSpPr>
        <p:spPr bwMode="auto">
          <a:xfrm flipH="1">
            <a:off x="5228897" y="39637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83F9168-20AB-461C-8246-3ABDB8D9A356}"/>
              </a:ext>
            </a:extLst>
          </p:cNvPr>
          <p:cNvSpPr/>
          <p:nvPr/>
        </p:nvSpPr>
        <p:spPr bwMode="auto">
          <a:xfrm>
            <a:off x="5910124" y="45069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6861D-9EBD-434C-B9B5-8CE448717135}"/>
              </a:ext>
            </a:extLst>
          </p:cNvPr>
          <p:cNvCxnSpPr>
            <a:cxnSpLocks/>
            <a:stCxn id="6" idx="5"/>
            <a:endCxn id="19" idx="0"/>
          </p:cNvCxnSpPr>
          <p:nvPr/>
        </p:nvCxnSpPr>
        <p:spPr bwMode="auto">
          <a:xfrm>
            <a:off x="5952797" y="39414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2454DF1-7719-4B79-B109-AE8D0BC366C3}"/>
              </a:ext>
            </a:extLst>
          </p:cNvPr>
          <p:cNvSpPr/>
          <p:nvPr/>
        </p:nvSpPr>
        <p:spPr bwMode="auto">
          <a:xfrm>
            <a:off x="6616199" y="45138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4F42E-63F4-44D0-9F2F-6632E3EEFDA1}"/>
              </a:ext>
            </a:extLst>
          </p:cNvPr>
          <p:cNvCxnSpPr>
            <a:cxnSpLocks/>
            <a:stCxn id="10" idx="3"/>
            <a:endCxn id="23" idx="0"/>
          </p:cNvCxnSpPr>
          <p:nvPr/>
        </p:nvCxnSpPr>
        <p:spPr bwMode="auto">
          <a:xfrm flipH="1">
            <a:off x="6882899" y="39414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FBA383B-B6B0-4597-B04B-E7997C574FA9}"/>
              </a:ext>
            </a:extLst>
          </p:cNvPr>
          <p:cNvSpPr/>
          <p:nvPr/>
        </p:nvSpPr>
        <p:spPr bwMode="auto">
          <a:xfrm>
            <a:off x="7518399" y="45396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912110-7242-4EDD-9904-B25FAA6FA664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7561072" y="39741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79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7" grpId="0" animBg="1"/>
      <p:bldP spid="19" grpId="0" animBg="1"/>
      <p:bldP spid="23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 B</a:t>
            </a:r>
            <a:r>
              <a:rPr lang="en-US" sz="2200" dirty="0"/>
              <a:t>: 1, 2, 3, 4, 5, 6, 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3FAB08-1CE6-435C-B9C2-41E91DB2FDC3}"/>
              </a:ext>
            </a:extLst>
          </p:cNvPr>
          <p:cNvSpPr/>
          <p:nvPr/>
        </p:nvSpPr>
        <p:spPr bwMode="auto">
          <a:xfrm>
            <a:off x="3744912" y="23178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213D7-2CAE-4565-8EB5-D5A32E92D418}"/>
              </a:ext>
            </a:extLst>
          </p:cNvPr>
          <p:cNvSpPr/>
          <p:nvPr/>
        </p:nvSpPr>
        <p:spPr bwMode="auto">
          <a:xfrm>
            <a:off x="4278312" y="30178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BB06F-BC36-402E-B058-B1F3557F097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 bwMode="auto">
          <a:xfrm>
            <a:off x="4011612" y="2775008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C36959-91CC-48B8-ADA4-3E0FD2CE5A84}"/>
              </a:ext>
            </a:extLst>
          </p:cNvPr>
          <p:cNvSpPr/>
          <p:nvPr/>
        </p:nvSpPr>
        <p:spPr bwMode="auto">
          <a:xfrm>
            <a:off x="5040312" y="369713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6E16CE-EA60-44F8-A699-3C87C621B06A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 bwMode="auto">
          <a:xfrm>
            <a:off x="4733597" y="3408082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394FAB-E652-427C-9800-E15159A9E4B1}"/>
              </a:ext>
            </a:extLst>
          </p:cNvPr>
          <p:cNvSpPr/>
          <p:nvPr/>
        </p:nvSpPr>
        <p:spPr bwMode="auto">
          <a:xfrm>
            <a:off x="5726112" y="43965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0FF9A3-C963-4995-AB59-5C5A4A840F7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 bwMode="auto">
          <a:xfrm>
            <a:off x="5495597" y="4087375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3DD8CED-552C-4569-BF0E-45801F7565E8}"/>
              </a:ext>
            </a:extLst>
          </p:cNvPr>
          <p:cNvSpPr/>
          <p:nvPr/>
        </p:nvSpPr>
        <p:spPr bwMode="auto">
          <a:xfrm>
            <a:off x="6301290" y="525768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365EEB-C280-48FD-99D5-05757F0FDC51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034590" y="4862238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6E5CE88-1B79-48AB-95E0-96EFBECC8D30}"/>
              </a:ext>
            </a:extLst>
          </p:cNvPr>
          <p:cNvSpPr/>
          <p:nvPr/>
        </p:nvSpPr>
        <p:spPr bwMode="auto">
          <a:xfrm>
            <a:off x="7005095" y="604837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BA2C14-5BC6-4A9C-B2ED-B151C4421397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6738395" y="5652933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02FAFEE-DB45-4BF4-A109-648F0429BC89}"/>
              </a:ext>
            </a:extLst>
          </p:cNvPr>
          <p:cNvSpPr/>
          <p:nvPr/>
        </p:nvSpPr>
        <p:spPr bwMode="auto">
          <a:xfrm>
            <a:off x="7687642" y="68326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E2950-1E8B-4B33-AA12-AD71104B861C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7420942" y="6437159"/>
            <a:ext cx="533400" cy="395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41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 C</a:t>
            </a:r>
            <a:r>
              <a:rPr lang="en-US" sz="2200" dirty="0"/>
              <a:t>: 1, 2, 3, 7, 6, 5, 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8C7D66-6A74-44F1-866F-78786CEA24FE}"/>
              </a:ext>
            </a:extLst>
          </p:cNvPr>
          <p:cNvSpPr/>
          <p:nvPr/>
        </p:nvSpPr>
        <p:spPr bwMode="auto">
          <a:xfrm>
            <a:off x="5272646" y="299305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FEC8A-9394-42DD-9D11-B39184C6E1B3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 bwMode="auto">
          <a:xfrm>
            <a:off x="5114597" y="2798482"/>
            <a:ext cx="424749" cy="1945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B503524-67AE-41C8-A68B-DB6E40C16A15}"/>
              </a:ext>
            </a:extLst>
          </p:cNvPr>
          <p:cNvSpPr/>
          <p:nvPr/>
        </p:nvSpPr>
        <p:spPr bwMode="auto">
          <a:xfrm>
            <a:off x="4659312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06E511-CB15-48BF-BDF3-EFC2E596E4C1}"/>
              </a:ext>
            </a:extLst>
          </p:cNvPr>
          <p:cNvSpPr/>
          <p:nvPr/>
        </p:nvSpPr>
        <p:spPr bwMode="auto">
          <a:xfrm>
            <a:off x="5806046" y="37036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989CC2-2DCB-4566-91E9-959E7D1DFB10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5727931" y="3383301"/>
            <a:ext cx="344815" cy="320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92296E9-A685-499B-81D8-DAAB57011FCB}"/>
              </a:ext>
            </a:extLst>
          </p:cNvPr>
          <p:cNvSpPr/>
          <p:nvPr/>
        </p:nvSpPr>
        <p:spPr bwMode="auto">
          <a:xfrm>
            <a:off x="6417561" y="448117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D2FD5F-3D8A-4430-8F91-4F5EB14D6F6B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 bwMode="auto">
          <a:xfrm>
            <a:off x="6261331" y="4093882"/>
            <a:ext cx="422930" cy="3872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8A8C90-F3C1-4CC2-A73E-65A11C251A28}"/>
              </a:ext>
            </a:extLst>
          </p:cNvPr>
          <p:cNvSpPr/>
          <p:nvPr/>
        </p:nvSpPr>
        <p:spPr bwMode="auto">
          <a:xfrm>
            <a:off x="5806046" y="522922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D33907-05E6-4772-B89D-22C3EECC9A6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 flipH="1">
            <a:off x="6072746" y="4963154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DCB838-1029-49A6-B290-FB9C452F22CF}"/>
              </a:ext>
            </a:extLst>
          </p:cNvPr>
          <p:cNvSpPr/>
          <p:nvPr/>
        </p:nvSpPr>
        <p:spPr bwMode="auto">
          <a:xfrm>
            <a:off x="5114597" y="586057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695DDD-1C90-4D23-A3DD-3E35C2E7F1F8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 bwMode="auto">
          <a:xfrm flipH="1">
            <a:off x="5381297" y="5619469"/>
            <a:ext cx="502864" cy="2411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984F8E-17EC-4955-A00E-006D816F914F}"/>
              </a:ext>
            </a:extLst>
          </p:cNvPr>
          <p:cNvSpPr/>
          <p:nvPr/>
        </p:nvSpPr>
        <p:spPr bwMode="auto">
          <a:xfrm>
            <a:off x="4392612" y="652227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A06F10-2DF8-447A-AB5A-75C6DBAD65A8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4659312" y="625620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16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20" grpId="0" animBg="1"/>
      <p:bldP spid="23" grpId="0" animBg="1"/>
      <p:bldP spid="26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 D</a:t>
            </a:r>
            <a:r>
              <a:rPr lang="en-US" sz="2200" dirty="0"/>
              <a:t>: 4, 1, 2, 5, 6, 7,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365892-7571-4A95-94AF-7EF9FF64A8A7}"/>
              </a:ext>
            </a:extLst>
          </p:cNvPr>
          <p:cNvSpPr/>
          <p:nvPr/>
        </p:nvSpPr>
        <p:spPr bwMode="auto">
          <a:xfrm>
            <a:off x="4659312" y="278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9B1B79-4A41-40F1-9AB2-C985A495B19E}"/>
              </a:ext>
            </a:extLst>
          </p:cNvPr>
          <p:cNvSpPr/>
          <p:nvPr/>
        </p:nvSpPr>
        <p:spPr bwMode="auto">
          <a:xfrm>
            <a:off x="5192712" y="34892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D95765-67D4-432F-B747-6E718D6F3C0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 bwMode="auto">
          <a:xfrm>
            <a:off x="4926012" y="3246437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7C72673-AF4C-4372-90CE-14F6E50505C4}"/>
              </a:ext>
            </a:extLst>
          </p:cNvPr>
          <p:cNvSpPr/>
          <p:nvPr/>
        </p:nvSpPr>
        <p:spPr bwMode="auto">
          <a:xfrm>
            <a:off x="5954712" y="416855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07309E-E1E9-4A6A-B4FE-9D6AEBD1B4AA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 bwMode="auto">
          <a:xfrm>
            <a:off x="5647997" y="3879511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D6C6DD7-7CF8-4E5D-B067-F3EFB627DDD5}"/>
              </a:ext>
            </a:extLst>
          </p:cNvPr>
          <p:cNvSpPr/>
          <p:nvPr/>
        </p:nvSpPr>
        <p:spPr bwMode="auto">
          <a:xfrm>
            <a:off x="6640512" y="4868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6D1522-1F71-4458-9335-38911C660C52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6409997" y="4558804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422035F-F45D-4E1D-B65C-F899AF3D3363}"/>
              </a:ext>
            </a:extLst>
          </p:cNvPr>
          <p:cNvSpPr/>
          <p:nvPr/>
        </p:nvSpPr>
        <p:spPr bwMode="auto">
          <a:xfrm>
            <a:off x="3915885" y="34223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7D0C1F-5CE8-46DD-AF09-502209BF948F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4182585" y="3156241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E50E8FE-689C-4067-B0EA-F4937BF17799}"/>
              </a:ext>
            </a:extLst>
          </p:cNvPr>
          <p:cNvSpPr/>
          <p:nvPr/>
        </p:nvSpPr>
        <p:spPr bwMode="auto">
          <a:xfrm>
            <a:off x="4679800" y="414558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7C25EB-7C34-4ADC-9E31-DB6FAFECCEEC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4373085" y="3856533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3631CD-62AB-42F6-982F-577DDC3454BA}"/>
              </a:ext>
            </a:extLst>
          </p:cNvPr>
          <p:cNvSpPr/>
          <p:nvPr/>
        </p:nvSpPr>
        <p:spPr bwMode="auto">
          <a:xfrm>
            <a:off x="5365600" y="4845049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FAC92E-2F4B-4467-A919-15D69AEDA93F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 bwMode="auto">
          <a:xfrm>
            <a:off x="5135085" y="4535826"/>
            <a:ext cx="497215" cy="3092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78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animBg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Assignment 4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Assignment 4 is due to November 19, 23:59</a:t>
            </a:r>
          </a:p>
          <a:p>
            <a:pPr marL="0" indent="0"/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https://www.cs.sfu.ca/~ishinkar/teaching/fall21/cmpt125/assignments.html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submit one file to Canvas –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assignment4.c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Please make sure it compiles with the provided makefile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&gt;&gt; make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&gt;&gt; ./run_test4</a:t>
            </a:r>
          </a:p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Stacks – using the provided API, without relying on the implementation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Q2 is probably the longest, but shouldn‘t take more than 50-60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Write a function that removes a given element from a BST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we want to remove an element that is not in the tree?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no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one child?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two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991138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Step 1: Get a pointer to the node we want to remove</a:t>
            </a:r>
          </a:p>
          <a:p>
            <a:pPr marL="40005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400050">
              <a:buFont typeface="Wingdings" panose="05000000000000000000" pitchFamily="2" charset="2"/>
              <a:buChar char="Ø"/>
              <a:defRPr/>
            </a:pPr>
            <a:r>
              <a:rPr lang="en-US" altLang="he-IL" sz="2200" dirty="0"/>
              <a:t>Removing a node with no children:</a:t>
            </a:r>
          </a:p>
          <a:p>
            <a:pPr marL="800100" lvl="1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Just remove the vertex, and update its parent.</a:t>
            </a:r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endParaRPr lang="en-US" altLang="he-IL" sz="2200" dirty="0"/>
          </a:p>
          <a:p>
            <a:pPr marL="514350" indent="-457200">
              <a:buFont typeface="Wingdings" panose="05000000000000000000" pitchFamily="2" charset="2"/>
              <a:buChar char="Ø"/>
              <a:defRPr/>
            </a:pPr>
            <a:r>
              <a:rPr lang="en-US" altLang="he-IL" sz="2200" dirty="0"/>
              <a:t>Removing a node with one child: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Update the parent to skip over the removed node, and point to its (unique) child.</a:t>
            </a:r>
          </a:p>
          <a:p>
            <a:pPr marL="457200" lvl="1" indent="0">
              <a:defRPr/>
            </a:pPr>
            <a:endParaRPr lang="en-US" altLang="he-IL" sz="2200" dirty="0"/>
          </a:p>
          <a:p>
            <a:pPr marL="514350" indent="-4572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Note that if the removed node is the root, then we should update the pointer to the root accordingly.</a:t>
            </a:r>
          </a:p>
        </p:txBody>
      </p:sp>
    </p:spTree>
    <p:extLst>
      <p:ext uri="{BB962C8B-B14F-4D97-AF65-F5344CB8AC3E}">
        <p14:creationId xmlns:p14="http://schemas.microsoft.com/office/powerpoint/2010/main" val="989696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no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node):</a:t>
            </a:r>
          </a:p>
          <a:p>
            <a:pPr>
              <a:defRPr/>
            </a:pPr>
            <a:r>
              <a:rPr lang="en-US" altLang="he-IL" sz="2200" dirty="0"/>
              <a:t>	if (tree-&gt; root == node)</a:t>
            </a:r>
          </a:p>
          <a:p>
            <a:pPr lvl="1">
              <a:defRPr/>
            </a:pPr>
            <a:r>
              <a:rPr lang="en-US" altLang="he-IL" sz="2200" dirty="0"/>
              <a:t>	 tree-&gt;root = NULL;</a:t>
            </a:r>
          </a:p>
          <a:p>
            <a:pPr>
              <a:defRPr/>
            </a:pPr>
            <a:r>
              <a:rPr lang="en-US" altLang="he-IL" sz="2200" dirty="0"/>
              <a:t>	else</a:t>
            </a:r>
          </a:p>
          <a:p>
            <a:pPr>
              <a:defRPr/>
            </a:pPr>
            <a:r>
              <a:rPr lang="en-US" altLang="he-IL" sz="2200" dirty="0"/>
              <a:t>			if (node -&gt;parent-&gt;left == node)</a:t>
            </a:r>
          </a:p>
          <a:p>
            <a:pPr lvl="2">
              <a:defRPr/>
            </a:pPr>
            <a:r>
              <a:rPr lang="en-US" altLang="he-IL" sz="2200" dirty="0"/>
              <a:t>		 node -&gt;parent-&gt;left = NULL;</a:t>
            </a:r>
          </a:p>
          <a:p>
            <a:pPr lvl="1">
              <a:defRPr/>
            </a:pPr>
            <a:r>
              <a:rPr lang="en-US" altLang="he-IL" sz="2200" dirty="0"/>
              <a:t>		else   // node -&gt;parent-&gt;right == node</a:t>
            </a:r>
          </a:p>
          <a:p>
            <a:pPr lvl="2">
              <a:defRPr/>
            </a:pPr>
            <a:r>
              <a:rPr lang="en-US" altLang="he-IL" sz="2200" dirty="0"/>
              <a:t>		 node -&gt;parent-&gt;right = NULL;	</a:t>
            </a:r>
          </a:p>
          <a:p>
            <a:pPr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B5270-F81B-4E70-A4B2-B8AA8ACD82DB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E435F-45BD-4837-AB99-8D5A42EEC096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2242D-2A2E-456E-A385-54BC79A2C01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3EE403-93ED-4593-BC02-CB53A21598FC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9DD5C-7935-42A4-9951-98C88CFEA9D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27A270-387D-4326-A3D9-7DF7FC3D77CD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E9FCA-62C0-414D-8962-4E9BF0C23584}"/>
              </a:ext>
            </a:extLst>
          </p:cNvPr>
          <p:cNvCxnSpPr>
            <a:cxnSpLocks/>
            <a:endCxn id="10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D462AB-65D8-4866-96A3-33C5962FFC0A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152B-467C-4C75-8F85-534CA618A55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9AD838-05F4-44FF-A435-1BB9952A24E7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21A4-A1BF-4C0A-910B-F28A320E3D0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9456E8-7A31-49E0-AD74-B7500C61A5F5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4AF733-8508-4D13-9D19-C55272CC77E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6C3A5-7F60-42A2-B085-B0FFD28D7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6998" y="4787900"/>
            <a:ext cx="681227" cy="8811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B05D0-0514-46DC-8C6A-046A5C90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381" y="5693671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</p:spTree>
    <p:extLst>
      <p:ext uri="{BB962C8B-B14F-4D97-AF65-F5344CB8AC3E}">
        <p14:creationId xmlns:p14="http://schemas.microsoft.com/office/powerpoint/2010/main" val="4025991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2" grpId="1" animBg="1"/>
      <p:bldP spid="14" grpId="0" animBg="1"/>
      <p:bldP spid="16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one child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node):</a:t>
            </a:r>
          </a:p>
          <a:p>
            <a:pPr lvl="1">
              <a:defRPr/>
            </a:pPr>
            <a:r>
              <a:rPr lang="en-US" altLang="he-IL" sz="2200" dirty="0"/>
              <a:t>child = </a:t>
            </a:r>
            <a:r>
              <a:rPr lang="en-US" altLang="he-IL" sz="2200" dirty="0" err="1"/>
              <a:t>getChild</a:t>
            </a:r>
            <a:r>
              <a:rPr lang="en-US" altLang="he-IL" sz="2200" dirty="0"/>
              <a:t>(node);</a:t>
            </a:r>
          </a:p>
          <a:p>
            <a:pPr lvl="1">
              <a:defRPr/>
            </a:pPr>
            <a:r>
              <a:rPr lang="en-US" altLang="he-IL" sz="2200" dirty="0"/>
              <a:t>if (tree-&gt;root == node)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root = child;</a:t>
            </a:r>
          </a:p>
          <a:p>
            <a:pPr lvl="1">
              <a:defRPr/>
            </a:pPr>
            <a:r>
              <a:rPr lang="en-US" altLang="he-IL" sz="2200" dirty="0"/>
              <a:t>else</a:t>
            </a:r>
          </a:p>
          <a:p>
            <a:pPr lvl="2">
              <a:defRPr/>
            </a:pPr>
            <a:r>
              <a:rPr lang="en-US" altLang="he-IL" sz="2200" dirty="0"/>
              <a:t>if (node-&gt;parent-&gt;left == node)</a:t>
            </a:r>
          </a:p>
          <a:p>
            <a:pPr lvl="3">
              <a:defRPr/>
            </a:pPr>
            <a:r>
              <a:rPr lang="en-US" altLang="he-IL" sz="2200" dirty="0"/>
              <a:t>node-&gt;parent-&gt;left = child;</a:t>
            </a:r>
          </a:p>
          <a:p>
            <a:pPr lvl="2">
              <a:defRPr/>
            </a:pPr>
            <a:r>
              <a:rPr lang="en-US" altLang="he-IL" sz="2200" dirty="0"/>
              <a:t>else   // node-&gt;parent-&gt;right == node</a:t>
            </a:r>
          </a:p>
          <a:p>
            <a:pPr lvl="3">
              <a:defRPr/>
            </a:pPr>
            <a:r>
              <a:rPr lang="en-US" altLang="he-IL" sz="2200" dirty="0"/>
              <a:t>node-&gt;parent-&gt;right = child;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en-US" altLang="he-IL" sz="2200" dirty="0"/>
          </a:p>
          <a:p>
            <a:pPr lvl="1"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3C16-AE6C-4AD7-9C18-C3F1CE5130FE}"/>
              </a:ext>
            </a:extLst>
          </p:cNvPr>
          <p:cNvSpPr/>
          <p:nvPr/>
        </p:nvSpPr>
        <p:spPr bwMode="auto">
          <a:xfrm>
            <a:off x="7355592" y="18208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A61F2-303F-472F-B008-FB484761C25D}"/>
              </a:ext>
            </a:extLst>
          </p:cNvPr>
          <p:cNvSpPr/>
          <p:nvPr/>
        </p:nvSpPr>
        <p:spPr bwMode="auto">
          <a:xfrm>
            <a:off x="7888992" y="252089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8F0D4-83CA-45DB-BD2F-9B9FBB6C2D1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7622292" y="2278063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D923B7-FE04-4B39-A58D-D583D01DF502}"/>
              </a:ext>
            </a:extLst>
          </p:cNvPr>
          <p:cNvSpPr/>
          <p:nvPr/>
        </p:nvSpPr>
        <p:spPr bwMode="auto">
          <a:xfrm>
            <a:off x="8650992" y="320018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03896-BEBB-4D3C-8486-251E3D0C897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auto">
          <a:xfrm>
            <a:off x="8344277" y="2911137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85D12-C534-4118-ADF5-16C34DFF5116}"/>
              </a:ext>
            </a:extLst>
          </p:cNvPr>
          <p:cNvGrpSpPr/>
          <p:nvPr/>
        </p:nvGrpSpPr>
        <p:grpSpPr>
          <a:xfrm>
            <a:off x="9106277" y="3590430"/>
            <a:ext cx="763915" cy="766423"/>
            <a:chOff x="9106277" y="3590430"/>
            <a:chExt cx="763915" cy="76642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962176-EE4E-4636-847E-02CE4139B0C7}"/>
                </a:ext>
              </a:extLst>
            </p:cNvPr>
            <p:cNvSpPr/>
            <p:nvPr/>
          </p:nvSpPr>
          <p:spPr bwMode="auto">
            <a:xfrm>
              <a:off x="9336792" y="389965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9BD524-4DE9-4416-A457-78401D5168D0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9106277" y="3590430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E670148-B206-48B6-AF7D-23585E6182CE}"/>
              </a:ext>
            </a:extLst>
          </p:cNvPr>
          <p:cNvSpPr/>
          <p:nvPr/>
        </p:nvSpPr>
        <p:spPr bwMode="auto">
          <a:xfrm>
            <a:off x="6864884" y="25663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F7581C-F103-41F2-A5B8-22FE6BB5907F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 bwMode="auto">
          <a:xfrm flipH="1">
            <a:off x="7131584" y="2278063"/>
            <a:ext cx="490708" cy="2883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26537-C0E9-45EF-A5BA-EE2766FA94E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 bwMode="auto">
          <a:xfrm flipH="1">
            <a:off x="6589743" y="2956612"/>
            <a:ext cx="353256" cy="40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9AFC-E2BD-4F82-BB7C-15D66834D25F}"/>
              </a:ext>
            </a:extLst>
          </p:cNvPr>
          <p:cNvGrpSpPr/>
          <p:nvPr/>
        </p:nvGrpSpPr>
        <p:grpSpPr>
          <a:xfrm>
            <a:off x="5726112" y="3361830"/>
            <a:ext cx="1130331" cy="1123124"/>
            <a:chOff x="5726112" y="3361830"/>
            <a:chExt cx="1130331" cy="1123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96F4AF-EC43-41F8-A7FA-704C42B9C0F6}"/>
                </a:ext>
              </a:extLst>
            </p:cNvPr>
            <p:cNvSpPr/>
            <p:nvPr/>
          </p:nvSpPr>
          <p:spPr bwMode="auto">
            <a:xfrm>
              <a:off x="6323043" y="33618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05627-6070-458C-A2BC-60575855727B}"/>
                </a:ext>
              </a:extLst>
            </p:cNvPr>
            <p:cNvSpPr/>
            <p:nvPr/>
          </p:nvSpPr>
          <p:spPr bwMode="auto">
            <a:xfrm>
              <a:off x="5726112" y="4027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3A179-36F4-421B-A24D-7A5D7DE32186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 bwMode="auto">
            <a:xfrm flipH="1">
              <a:off x="6181397" y="3752075"/>
              <a:ext cx="219761" cy="3426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44FE8-D6B1-45D5-91F6-88268AC98C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98637" y="3122211"/>
            <a:ext cx="429886" cy="1051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4D67A7-2828-44A9-9B80-8EA3B32A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6" y="4197845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D57D-81C2-4ABF-BF4C-C496724FD6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8501" y="3708132"/>
            <a:ext cx="448757" cy="1255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FF954-3618-48E6-AA7C-1DDBE0B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84" y="4988178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remove( 6 )</a:t>
            </a:r>
          </a:p>
        </p:txBody>
      </p:sp>
    </p:spTree>
    <p:extLst>
      <p:ext uri="{BB962C8B-B14F-4D97-AF65-F5344CB8AC3E}">
        <p14:creationId xmlns:p14="http://schemas.microsoft.com/office/powerpoint/2010/main" val="1716221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819E-6 3.77992E-7 L 0.02741 3.77992E-7 C 0.03953 3.77992E-7 0.05481 -0.0294 0.05481 -0.05292 L 0.05481 -0.10584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" y="-5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22E-6 0.00063 L -2.3622E-6 0.00084 C -0.00378 0.00189 -0.00756 0.00336 -0.01134 0.00441 C -0.02252 0.00798 -0.03023 0.00525 -0.04425 0.00441 C -0.04567 0.0042 -0.04708 0.00357 -0.0485 0.00315 C -0.05023 0.00252 -0.05212 0.00252 -0.05401 0.00189 C -0.05921 -0.00021 -0.05685 -0.00063 -0.06079 -0.00336 C -0.07338 -0.01239 -0.06551 -0.00525 -0.07181 -0.01134 C -0.07244 -0.0126 -0.0726 -0.01386 -0.07323 -0.01533 C -0.07543 -0.01995 -0.07606 -0.02058 -0.07874 -0.02436 C -0.08567 -0.04389 -0.08252 -0.03213 -0.08016 -0.07056 C -0.08 -0.07518 -0.07764 -0.08127 -0.07606 -0.08505 C -0.07559 -0.08652 -0.07464 -0.08778 -0.07464 -0.08904 L -0.07464 -0.09555 L -0.07464 -0.09555 " pathEditMode="relative" rAng="0" ptsTypes="AAAAAAAAAAAAA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7" y="-45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2" grpId="0" animBg="1"/>
      <p:bldP spid="12" grpId="1" animBg="1"/>
      <p:bldP spid="24" grpId="0"/>
      <p:bldP spid="24" grpId="1"/>
      <p:bldP spid="28" grpId="0"/>
      <p:bldP spid="2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tree;</a:t>
            </a:r>
          </a:p>
          <a:p>
            <a:pPr lvl="1">
              <a:defRPr/>
            </a:pPr>
            <a:r>
              <a:rPr lang="en-US" altLang="he-IL" sz="2200" dirty="0"/>
              <a:t>// next has ≤1 child</a:t>
            </a:r>
          </a:p>
          <a:p>
            <a:pPr lvl="1">
              <a:defRPr/>
            </a:pPr>
            <a:r>
              <a:rPr lang="en-US" altLang="he-IL" sz="2200" dirty="0"/>
              <a:t>node-&gt;value = next-&gt;value;</a:t>
            </a:r>
          </a:p>
          <a:p>
            <a:pPr lvl="1">
              <a:defRPr/>
            </a:pPr>
            <a:r>
              <a:rPr lang="en-US" altLang="he-IL" sz="2200" dirty="0"/>
              <a:t>Remove (tree, next);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DABD5-9457-4369-BB6F-51B6C7589B8F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45475-3AE0-4703-8AC3-9EEB4BFC172B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B9109-9577-4111-AEC4-0DE38F8DE3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FD7FE4-5624-4415-91B1-1A18A5633EC6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D9F5B-F9CE-4C39-B1F3-5F084BBCD744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A7BFEB-C270-4647-AD72-CE8CE646E19C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0C755-C934-481B-9243-101D0591D43A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542DF5-BDD5-481E-B50F-C9C5BFAC75DC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DDE3D-9715-480D-878F-FE88CEF21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B35F54-906B-4263-8297-F01392EAD48C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2CEF2-80A8-4DED-8D32-7C28E716C339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68063FC-BE9F-4759-ADF7-5C6DF0388499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81FBF-DA1F-4038-A6DE-E18912064F9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A33A1-C9D9-4F15-A97D-DA626478B78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>
            <a:off x="6921828" y="2167362"/>
            <a:ext cx="723900" cy="307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3820F-1AC9-407A-9E57-68166BD1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3" y="17315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remove( 4 )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8A430-C3F3-49C0-BD9D-D084225E38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9013" y="4737997"/>
            <a:ext cx="762000" cy="9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BB7137-9802-43E9-AD29-AE3E5EA1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5712724"/>
            <a:ext cx="32408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Successor of 4 is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49147-4648-4B49-B415-470B85A82CDD}"/>
              </a:ext>
            </a:extLst>
          </p:cNvPr>
          <p:cNvSpPr/>
          <p:nvPr/>
        </p:nvSpPr>
        <p:spPr bwMode="auto">
          <a:xfrm>
            <a:off x="7940210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607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583E-6 1.71777E-6 L -3.38583E-6 0.00084 C -0.00472 -0.01386 -0.01039 -0.02751 -0.01464 -0.04137 C -0.01858 -0.0546 -0.02488 -0.08253 -0.02488 -0.08232 C -0.02598 -0.09366 -0.02771 -0.105 -0.02803 -0.11592 C -0.02882 -0.14175 -0.02031 -0.16884 -0.02929 -0.19257 C -0.03228 -0.20055 -0.04393 -0.1827 -0.05149 -0.17745 C -0.05197 -0.17598 -0.05165 -0.1743 -0.05307 -0.17346 C -0.06693 -0.16296 -0.08189 -0.15393 -0.0959 -0.14406 C -0.09685 -0.14343 -0.09732 -0.14196 -0.09905 -0.14133 C -0.11401 -0.13146 -0.12913 -0.12243 -0.14488 -0.11298 C -0.14441 -0.10206 -0.15023 -0.08841 -0.14315 -0.07959 C -0.11937 -0.04767 -0.07842 -0.04305 -0.04393 -0.03402 C -0.01543 -0.03507 0.03307 -0.02751 0.05654 -0.05586 C 0.06441 -0.06573 0.06426 -0.08085 0.06898 -0.09282 C 0.06646 -0.10731 0.06678 -0.12243 0.06268 -0.13671 C 0.05717 -0.15351 0.02646 -0.19509 0.01512 -0.20286 C 0.00788 -0.20748 -0.00094 -0.21105 -0.0074 -0.21714 C -0.01968 -0.22995 -0.01385 -0.22659 -0.02189 -0.23058 L -0.03527 -0.23856 " pathEditMode="relative" rAng="0" ptsTypes="AAAAAAAAAAAAAAAAAAAA">
                                      <p:cBhvr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0" y="-11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5" grpId="1" animBg="1"/>
      <p:bldP spid="17" grpId="0" animBg="1"/>
      <p:bldP spid="20" grpId="0"/>
      <p:bldP spid="24" grpId="0"/>
      <p:bldP spid="24" grpId="1"/>
      <p:bldP spid="27" grpId="0" animBg="1"/>
      <p:bldP spid="2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/>
              <a:t>Remove (</a:t>
            </a:r>
            <a:r>
              <a:rPr lang="en-US" altLang="he-IL" sz="2200" dirty="0" err="1"/>
              <a:t>BST_t</a:t>
            </a:r>
            <a:r>
              <a:rPr lang="en-US" altLang="he-IL" sz="2200" dirty="0"/>
              <a:t>* tree, </a:t>
            </a:r>
            <a:r>
              <a:rPr lang="en-US" altLang="he-IL" sz="2200" dirty="0" err="1"/>
              <a:t>BTnode_t</a:t>
            </a:r>
            <a:r>
              <a:rPr lang="en-US" altLang="he-IL" sz="2200" dirty="0"/>
              <a:t>*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tree;</a:t>
            </a:r>
          </a:p>
          <a:p>
            <a:pPr lvl="1">
              <a:defRPr/>
            </a:pPr>
            <a:r>
              <a:rPr lang="en-US" altLang="he-IL" sz="2200" dirty="0"/>
              <a:t>node-&gt;value = next-&gt;value;</a:t>
            </a:r>
          </a:p>
          <a:p>
            <a:pPr lvl="1">
              <a:defRPr/>
            </a:pPr>
            <a:r>
              <a:rPr lang="en-US" altLang="he-IL" sz="2200" dirty="0"/>
              <a:t>Remove (tree, next);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0712" y="3856037"/>
            <a:ext cx="7467600" cy="13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has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find_successor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BST_t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tree, 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(node-&gt;right);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97312" y="4959071"/>
            <a:ext cx="4419600" cy="229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!=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find_min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BTnode_t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* current =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while (current -&gt;left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 current  = current-&gt;left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return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085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Balancing a BST</a:t>
            </a:r>
          </a:p>
        </p:txBody>
      </p:sp>
    </p:spTree>
    <p:extLst>
      <p:ext uri="{BB962C8B-B14F-4D97-AF65-F5344CB8AC3E}">
        <p14:creationId xmlns:p14="http://schemas.microsoft.com/office/powerpoint/2010/main" val="850684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How can we make sure that the tree is balanced?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A  possible solution: have a function </a:t>
            </a:r>
            <a:r>
              <a:rPr lang="en-US" altLang="he-IL" sz="2400" dirty="0" err="1"/>
              <a:t>BST_balance</a:t>
            </a:r>
            <a:r>
              <a:rPr lang="en-US" altLang="he-IL" sz="2400" dirty="0"/>
              <a:t>(</a:t>
            </a:r>
            <a:r>
              <a:rPr lang="en-US" altLang="he-IL" sz="2400" dirty="0" err="1"/>
              <a:t>BST_t</a:t>
            </a:r>
            <a:r>
              <a:rPr lang="en-US" altLang="he-IL" sz="2400" dirty="0"/>
              <a:t>*)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that creates an </a:t>
            </a:r>
            <a:r>
              <a:rPr lang="en-US" altLang="he-IL" sz="2400" i="1" u="sng" dirty="0"/>
              <a:t>equivalent</a:t>
            </a:r>
            <a:r>
              <a:rPr lang="en-US" altLang="he-IL" sz="2400" dirty="0"/>
              <a:t> balanced tree.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i="1" dirty="0"/>
              <a:t>balance()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sorted array with all the values in the tree 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	this is done using </a:t>
            </a:r>
            <a:r>
              <a:rPr lang="en-US" altLang="he-IL" sz="2400" i="1" dirty="0" err="1"/>
              <a:t>inOrder</a:t>
            </a:r>
            <a:r>
              <a:rPr lang="en-US" altLang="he-IL" sz="2400" i="1" dirty="0"/>
              <a:t> traversal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new tree from the array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08676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Idea: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1) Set the median to be the root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2) Construct left and right subtrees recursively.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i="1" dirty="0" err="1"/>
              <a:t>addArrayToTree</a:t>
            </a:r>
            <a:r>
              <a:rPr lang="en-US" altLang="he-IL" sz="2200" i="1" dirty="0"/>
              <a:t> ( array , first , last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if first &lt;= last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	mid = (</a:t>
            </a:r>
            <a:r>
              <a:rPr lang="en-US" altLang="he-IL" sz="2200" dirty="0" err="1"/>
              <a:t>first+last</a:t>
            </a:r>
            <a:r>
              <a:rPr lang="en-US" altLang="he-IL" sz="2200" dirty="0"/>
              <a:t>)/2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tree.add</a:t>
            </a:r>
            <a:r>
              <a:rPr lang="en-US" altLang="he-IL" sz="2200" dirty="0"/>
              <a:t>( array[mid]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addArrayToTreeAsLeftSubtree</a:t>
            </a:r>
            <a:r>
              <a:rPr lang="en-US" altLang="he-IL" sz="2200" dirty="0"/>
              <a:t> ( array , first , mid-1 )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addArrayToTreeAsRightSubtree</a:t>
            </a:r>
            <a:r>
              <a:rPr lang="en-US" altLang="he-IL" sz="2200" dirty="0"/>
              <a:t> ( array , mid+1 , last 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309901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Disadvantages of the solution using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Add responsibility to the user to invoke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The user will need to wait linear time in every invocation of </a:t>
            </a:r>
            <a:r>
              <a:rPr lang="en-US" altLang="he-IL" sz="2200" dirty="0" err="1"/>
              <a:t>BST_balance</a:t>
            </a:r>
            <a:r>
              <a:rPr lang="en-US" altLang="he-IL" sz="2200" dirty="0"/>
              <a:t>.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 better solution would be to have a </a:t>
            </a:r>
            <a:r>
              <a:rPr lang="en-US" altLang="he-IL" sz="2200" i="1" dirty="0"/>
              <a:t>self-balancing tree</a:t>
            </a:r>
            <a:r>
              <a:rPr lang="en-US" altLang="he-IL" sz="2200" dirty="0"/>
              <a:t> that is makes sure the tree is balanced after each modification (add/remove)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AVL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solidFill>
                  <a:srgbClr val="FF0000"/>
                </a:solidFill>
              </a:rPr>
              <a:t>Red</a:t>
            </a:r>
            <a:r>
              <a:rPr lang="en-US" altLang="he-IL" sz="2200" dirty="0" err="1"/>
              <a:t>Black</a:t>
            </a:r>
            <a:r>
              <a:rPr lang="en-US" altLang="he-IL" sz="2200" dirty="0"/>
              <a:t>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2-3 trees</a:t>
            </a:r>
          </a:p>
          <a:p>
            <a:pPr marL="514350" indent="-457200">
              <a:defRPr/>
            </a:pPr>
            <a:r>
              <a:rPr lang="en-US" altLang="he-IL" sz="2200" dirty="0"/>
              <a:t>	Not in scope for this course. </a:t>
            </a:r>
            <a:r>
              <a:rPr lang="en-US" altLang="he-IL" sz="2200"/>
              <a:t>Wait for CMPT 225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6406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Midterm – Wednesday, Nov 17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Wednesday,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 17, during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50 minutes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may use internet (but it might be more distracting than helpful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your laptop or the CSIL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grading will be on a CSIL machine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need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to submit one file to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Canvas. The name is one of the following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midterm0930.c,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midterm1030.c,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midterm1530.c,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midterm1630.c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make sure it compiles with the provided makefile</a:t>
            </a:r>
          </a:p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&gt;&gt; make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run_test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3123044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u="sng" dirty="0"/>
              <a:t>List</a:t>
            </a:r>
            <a:r>
              <a:rPr lang="en-US" sz="2200" dirty="0"/>
              <a:t>: 4, 2, 8, 1, 3 , 6, 5, 9, 10, 7</a:t>
            </a:r>
          </a:p>
          <a:p>
            <a:pPr marL="0" indent="0">
              <a:defRPr/>
            </a:pPr>
            <a:endParaRPr lang="en-US" sz="2200" dirty="0"/>
          </a:p>
          <a:p>
            <a:pPr marL="0" indent="0">
              <a:defRPr/>
            </a:pPr>
            <a:r>
              <a:rPr lang="en-US" sz="2200" dirty="0"/>
              <a:t>Remove 5 from the tree</a:t>
            </a:r>
          </a:p>
          <a:p>
            <a:pPr marL="0" indent="0">
              <a:defRPr/>
            </a:pPr>
            <a:r>
              <a:rPr lang="en-US" sz="2200" dirty="0"/>
              <a:t>Remove 9 from the tree</a:t>
            </a:r>
          </a:p>
          <a:p>
            <a:pPr marL="0" indent="0">
              <a:defRPr/>
            </a:pPr>
            <a:r>
              <a:rPr lang="en-US" sz="2200" dirty="0"/>
              <a:t>Remove 4 from the tree</a:t>
            </a:r>
          </a:p>
          <a:p>
            <a:pPr marL="457200" indent="-457200">
              <a:buAutoNum type="arabicPlain" startAt="2"/>
              <a:defRPr/>
            </a:pP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4DF42-D270-4FB2-8E64-623A2160B80C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D0B2-1C42-469C-9BC5-BA3F9978234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6A7111-FD24-4C24-AEAB-B4651D220772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48DA9-5A9E-44D8-BECF-F0AC63C2C9C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3C719D-6BA5-441B-802E-F78EA5169767}"/>
              </a:ext>
            </a:extLst>
          </p:cNvPr>
          <p:cNvGrpSpPr/>
          <p:nvPr/>
        </p:nvGrpSpPr>
        <p:grpSpPr>
          <a:xfrm>
            <a:off x="8088312" y="4863043"/>
            <a:ext cx="533400" cy="1021087"/>
            <a:chOff x="8088312" y="4863043"/>
            <a:chExt cx="533400" cy="102108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8D7C07-2281-408A-94B4-909FC41B6011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EE707D-1F56-4AE5-9621-68C2BE7AF0D8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 bwMode="auto">
            <a:xfrm>
              <a:off x="8097482" y="4863043"/>
              <a:ext cx="257530" cy="5638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4EBCC12-0C80-4593-8A4C-F8C3F77C7C2E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7A0C0-5F49-4676-A333-C952406C9A05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B6D267-DB47-4BAB-83E5-434531F39E0A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01413-0D09-4FAC-A9AB-ED4A707615C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738AB9-D396-4325-8598-4BD34CFEF4B2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20725-0463-4279-988D-D153ED6DF1A2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6F936F-42EF-4E63-8A79-7A5F1796819C}"/>
              </a:ext>
            </a:extLst>
          </p:cNvPr>
          <p:cNvSpPr/>
          <p:nvPr/>
        </p:nvSpPr>
        <p:spPr bwMode="auto">
          <a:xfrm>
            <a:off x="6833513" y="44387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A8CA2-991A-467C-A575-6C8F3970E34A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332AE3-C025-4D28-8D9D-B65129272FED}"/>
              </a:ext>
            </a:extLst>
          </p:cNvPr>
          <p:cNvSpPr/>
          <p:nvPr/>
        </p:nvSpPr>
        <p:spPr bwMode="auto">
          <a:xfrm>
            <a:off x="6392322" y="53142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6D6C95-160B-4BB8-8E0A-2DF21D6B44E5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6659022" y="4895966"/>
            <a:ext cx="362490" cy="418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DF2A683-87AA-437F-B133-B9C2D43829B4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BD7084-7A84-4F21-8F06-568751092A9B}"/>
              </a:ext>
            </a:extLst>
          </p:cNvPr>
          <p:cNvCxnSpPr>
            <a:cxnSpLocks/>
            <a:stCxn id="29" idx="5"/>
            <a:endCxn id="47" idx="0"/>
          </p:cNvCxnSpPr>
          <p:nvPr/>
        </p:nvCxnSpPr>
        <p:spPr bwMode="auto">
          <a:xfrm>
            <a:off x="7288798" y="4829011"/>
            <a:ext cx="299309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1BA24C-4C95-441A-ABA0-3837876E3A80}"/>
              </a:ext>
            </a:extLst>
          </p:cNvPr>
          <p:cNvSpPr/>
          <p:nvPr/>
        </p:nvSpPr>
        <p:spPr bwMode="auto">
          <a:xfrm>
            <a:off x="7321407" y="541275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7EAF97-5F8C-4CB7-9E6F-B4E820894266}"/>
              </a:ext>
            </a:extLst>
          </p:cNvPr>
          <p:cNvSpPr/>
          <p:nvPr/>
        </p:nvSpPr>
        <p:spPr bwMode="auto">
          <a:xfrm>
            <a:off x="6821830" y="443054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612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3701E-6 4.37631E-6 L 3.93701E-6 0.00021 C 0.00378 -0.00084 0.00756 -0.00105 0.01133 -0.00252 C 0.0137 -0.00315 0.01559 -0.00525 0.01779 -0.00609 C 0.01937 -0.00693 0.02094 -0.00693 0.02267 -0.00756 C 0.02409 -0.00861 0.02567 -0.00987 0.02724 -0.01113 C 0.02819 -0.01197 0.02897 -0.01302 0.02992 -0.01365 C 0.03133 -0.01449 0.03511 -0.01491 0.03669 -0.01617 C 0.05385 -0.03024 0.03968 -0.01953 0.0507 -0.02982 C 0.05212 -0.03108 0.05385 -0.03213 0.05527 -0.0336 C 0.05763 -0.0357 0.05984 -0.03822 0.06173 -0.04095 C 0.06267 -0.042 0.06315 -0.04347 0.06362 -0.04473 C 0.06472 -0.04641 0.06535 -0.0483 0.06661 -0.04977 C 0.06724 -0.05061 0.0685 -0.05124 0.06929 -0.05229 C 0.07039 -0.05376 0.07102 -0.05544 0.07228 -0.05712 C 0.0737 -0.05943 0.0759 -0.06069 0.07685 -0.06342 C 0.07937 -0.06993 0.07763 -0.06699 0.08141 -0.07203 C 0.0822 -0.07371 0.08267 -0.0756 0.0833 -0.07707 C 0.08504 -0.08085 0.08897 -0.0882 0.08897 -0.08799 C 0.09181 -0.09891 0.09055 -0.09324 0.09196 -0.10563 C 0.09149 -0.11571 0.09149 -0.12558 0.09086 -0.13545 C 0.09086 -0.13692 0.09039 -0.13818 0.09007 -0.13923 C 0.08944 -0.1407 0.08866 -0.14175 0.08819 -0.14301 C 0.08771 -0.14511 0.08756 -0.14721 0.08708 -0.1491 C 0.08614 -0.15498 0.08157 -0.1659 0.08063 -0.168 C 0.07937 -0.17052 0.07779 -0.17262 0.07685 -0.17535 C 0.07622 -0.17703 0.0759 -0.17892 0.07496 -0.18018 C 0.0737 -0.18228 0.07181 -0.18354 0.07039 -0.18522 C 0.06803 -0.18816 0.06582 -0.1911 0.06362 -0.19404 C 0.06252 -0.19572 0.06157 -0.19782 0.06 -0.19887 L 0.05527 -0.20265 C 0.04976 -0.21252 0.05464 -0.20538 0.04126 -0.21399 C 0.03968 -0.21483 0.03826 -0.21651 0.03669 -0.21756 C 0.03244 -0.2205 0.03149 -0.22029 0.02724 -0.22134 C 0.02441 -0.22323 0.02015 -0.22638 0.017 -0.22743 C 0.01322 -0.22911 0.00944 -0.22995 0.00567 -0.23142 C -0.00205 -0.23646 -0.00079 -0.23667 -0.01213 -0.23646 C -0.03969 -0.23499 -0.04268 -0.23436 -0.06063 -0.23142 C -0.0652 -0.22848 -0.06961 -0.22554 -0.07386 -0.2226 C -0.0767 -0.22071 -0.07937 -0.2184 -0.08221 -0.2163 C -0.08504 -0.21462 -0.08788 -0.21315 -0.09087 -0.21147 C -0.09292 -0.20811 -0.09481 -0.20454 -0.09733 -0.20139 C -0.103 -0.19488 -0.10993 -0.19005 -0.11512 -0.1827 C -0.12079 -0.17493 -0.12646 -0.16737 -0.13181 -0.15918 C -0.13481 -0.15498 -0.1367 -0.14973 -0.13937 -0.14553 C -0.14205 -0.14133 -0.14536 -0.13839 -0.14772 -0.1344 C -0.15056 -0.12999 -0.15276 -0.12495 -0.15528 -0.12075 C -0.16457 -0.10563 -0.16378 -0.11046 -0.1704 -0.09576 C -0.17433 -0.08631 -0.18552 -0.063 -0.18898 -0.04725 C -0.19087 -0.03906 -0.1926 -0.02121 -0.1937 -0.0147 C -0.19402 -0.01218 -0.19496 -0.00987 -0.19544 -0.00756 C -0.19496 0.00651 -0.19496 0.01764 -0.19276 0.03108 C -0.19213 0.03485 -0.19024 0.03905 -0.18898 0.0422 C -0.1863 0.0506 -0.18457 0.05858 -0.18063 0.06593 C -0.17748 0.07202 -0.17465 0.07874 -0.1704 0.08336 C -0.16882 0.08525 -0.16709 0.08672 -0.16552 0.0884 C -0.16426 0.08987 -0.16347 0.09218 -0.16174 0.09344 C -0.15811 0.09617 -0.15355 0.09701 -0.14961 0.09953 C -0.14851 0.10037 -0.14741 0.10163 -0.14583 0.10205 C -0.14363 0.10289 -0.14095 0.10289 -0.13859 0.10352 C -0.13229 0.10247 -0.12599 0.10184 -0.11969 0.101 C -0.11843 0.10058 -0.11717 0.10037 -0.11591 0.09953 C -0.11386 0.09827 -0.11229 0.09617 -0.1104 0.09449 L -0.10189 0.0884 C -0.10111 0.0863 -0.10048 0.08378 -0.09922 0.0821 C -0.09764 0.08 -0.09355 0.07727 -0.09355 0.07748 C -0.09292 0.07391 -0.09244 0.07055 -0.09166 0.06719 C -0.09056 0.06236 -0.08898 0.05732 -0.08788 0.05228 C -0.0841 0.0338 -0.09008 0.05501 -0.0852 0.03863 C -0.08489 0.03401 -0.08441 0.0294 -0.0841 0.02499 C -0.08378 0.0168 -0.08378 0.00819 -0.08331 4.37631E-6 C -0.08315 -0.00315 -0.08268 -0.00651 -0.08221 -0.00987 C -0.08189 -0.01428 -0.08111 -0.02163 -0.08032 -0.02604 C -0.07953 -0.03234 -0.07906 -0.03864 -0.07764 -0.04473 C -0.07701 -0.04725 -0.07622 -0.04956 -0.07575 -0.05229 C -0.07544 -0.05376 -0.07528 -0.05544 -0.07481 -0.05712 C -0.07433 -0.05901 -0.07339 -0.06048 -0.07307 -0.06195 C -0.0726 -0.06342 -0.07244 -0.06468 -0.07197 -0.06594 C -0.0715 -0.0672 -0.07056 -0.06825 -0.07008 -0.06951 C -0.06898 -0.07329 -0.06741 -0.08064 -0.06741 -0.08043 C -0.06662 -0.08778 -0.06678 -0.08862 -0.06552 -0.0945 C -0.0652 -0.09576 -0.06489 -0.09702 -0.06441 -0.09828 C -0.06284 -0.10311 -0.06252 -0.10227 -0.06174 -0.10689 C -0.06126 -0.10899 -0.06111 -0.11109 -0.06063 -0.11319 C -0.06032 -0.11571 -0.05953 -0.11823 -0.0589 -0.12075 L -0.05796 -0.12432 L -0.05717 -0.12789 L -0.05717 -0.12768 L -0.05717 -0.12789 " pathEditMode="relative" rAng="0" ptsTypes="AAAAAAAAAAAAAAAAAAAAAAAAAAA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1" y="-6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9 2.32675E-6 L -0.00409 0.00063 C -0.00142 -0.00168 0.00142 -0.00357 0.00425 -0.00504 C 0.00583 -0.00567 0.00756 -0.00567 0.00913 -0.00651 C 0.01244 -0.00819 0.01575 -0.01113 0.0189 -0.01302 C 0.02063 -0.01407 0.02236 -0.01449 0.02362 -0.01554 C 0.0252 -0.01638 0.02614 -0.01785 0.0274 -0.0189 C 0.02835 -0.01953 0.02898 -0.01995 0.02992 -0.02058 C 0.03087 -0.021 0.0315 -0.02163 0.03213 -0.02205 C 0.03323 -0.02268 0.03465 -0.0231 0.03559 -0.02373 C 0.03638 -0.02394 0.03685 -0.02415 0.03748 -0.02436 C 0.03968 -0.02562 0.04157 -0.02604 0.04394 -0.02793 C 0.04457 -0.02835 0.04709 -0.0315 0.0474 -0.03192 C 0.04787 -0.03276 0.0485 -0.0336 0.04882 -0.03444 C 0.05622 -0.04347 0.04929 -0.03297 0.05638 -0.0441 C 0.05685 -0.04494 0.05764 -0.04557 0.05795 -0.04662 C 0.05953 -0.05124 0.05858 -0.04893 0.06063 -0.05397 L 0.06173 -0.06069 L 0.06268 -0.06384 C 0.06173 -0.0672 0.0611 -0.0777 0.06016 -0.08169 C 0.05968 -0.08316 0.05953 -0.08463 0.0589 -0.08589 C 0.05858 -0.08715 0.05795 -0.0882 0.05748 -0.08925 C 0.05701 -0.09009 0.05685 -0.09093 0.05638 -0.09156 C 0.0548 -0.09408 0.05228 -0.09849 0.05008 -0.10059 C 0.04787 -0.10248 0.04583 -0.10479 0.04394 -0.10647 C 0.03732 -0.1113 0.0474 -0.10332 0.03874 -0.1113 C 0.03716 -0.11256 0.03559 -0.11424 0.03433 -0.11466 C 0.03244 -0.11508 0.03102 -0.1155 0.02945 -0.11613 C 0.02898 -0.11634 0.02835 -0.11676 0.02803 -0.11697 C 0.02661 -0.11739 0.02567 -0.11739 0.02425 -0.11781 C 0.02346 -0.11802 0.02283 -0.11844 0.02236 -0.11865 C 0.02063 -0.11907 0.0189 -0.11907 0.01748 -0.11949 C 0.01528 -0.11991 0.01323 -0.12033 0.01102 -0.12117 C 0.00756 -0.12222 0.00976 -0.12159 0.00425 -0.12348 C -0.00504 -0.12327 -0.01402 -0.12348 -0.02315 -0.12243 C -0.02457 -0.12243 -0.02567 -0.12159 -0.0274 -0.12117 L -0.03244 -0.11949 C -0.03354 -0.11907 -0.03449 -0.11907 -0.03528 -0.11865 C -0.03654 -0.11802 -0.03811 -0.1176 -0.03937 -0.11697 C -0.04032 -0.11676 -0.04047 -0.11655 -0.04095 -0.11613 C -0.04583 -0.11655 -0.05071 -0.11655 -0.05575 -0.11697 C -0.05811 -0.11718 -0.05969 -0.11991 -0.06189 -0.12117 L -0.06504 -0.12243 C -0.06756 -0.12642 -0.06709 -0.12558 -0.06882 -0.12915 C -0.06945 -0.12999 -0.06945 -0.13104 -0.06992 -0.13167 C -0.07039 -0.13209 -0.07118 -0.13209 -0.07134 -0.13272 C -0.07402 -0.13818 -0.07291 -0.13587 -0.07465 -0.13986 C -0.07465 -0.14406 -0.07465 -0.14805 -0.07465 -0.15204 C -0.07433 -0.15393 -0.07386 -0.15561 -0.0737 -0.15729 C -0.07181 -0.16863 -0.07354 -0.15939 -0.07134 -0.16695 C -0.07024 -0.17178 -0.07213 -0.16716 -0.07055 -0.17262 C -0.07024 -0.17367 -0.06992 -0.17493 -0.06945 -0.17577 C -0.06882 -0.17745 -0.06803 -0.17913 -0.0674 -0.18102 L -0.06614 -0.18333 L -0.06504 -0.18585 L -0.06409 -0.18795 C -0.06378 -0.18879 -0.06378 -0.19005 -0.06346 -0.19068 C -0.06268 -0.19257 -0.06158 -0.19341 -0.06047 -0.19467 C -0.05953 -0.19698 -0.0578 -0.20118 -0.05638 -0.20202 C -0.05039 -0.20496 -0.05921 -0.20055 -0.05307 -0.20454 C -0.05071 -0.20622 -0.04992 -0.20601 -0.0474 -0.20685 C -0.04661 -0.20706 -0.04583 -0.20769 -0.0452 -0.20769 C -0.04441 -0.20769 -0.04346 -0.20769 -0.04252 -0.20769 L -0.04252 -0.20748 " pathEditMode="relative" rAng="0" ptsTypes="AAAAAAAAAAAAAA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1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23E-6 4.9391E-6 L 4.17323E-6 0.00021 C -0.00189 -0.0021 -0.00363 -0.00378 -0.00536 -0.00609 C -0.00583 -0.00672 -0.00615 -0.00756 -0.00678 -0.0084 C -0.00741 -0.00966 -0.00804 -0.01071 -0.00867 -0.01176 C -0.00898 -0.0126 -0.0093 -0.01344 -0.00993 -0.01428 C -0.01071 -0.01596 -0.0115 -0.01743 -0.01276 -0.01869 C -0.01355 -0.01974 -0.01449 -0.02058 -0.01512 -0.02184 C -0.02142 -0.03192 -0.01481 -0.0231 -0.01985 -0.02961 C -0.02221 -0.03843 -0.01811 -0.02478 -0.02252 -0.03444 C -0.0263 -0.04368 -0.02221 -0.03948 -0.02646 -0.04305 C -0.02741 -0.04725 -0.02646 -0.04431 -0.02898 -0.04893 C -0.03481 -0.05943 -0.02898 -0.04956 -0.03355 -0.05754 C -0.03386 -0.05817 -0.03402 -0.05922 -0.03418 -0.05985 C -0.03512 -0.06237 -0.03607 -0.06426 -0.03685 -0.06678 C -0.03717 -0.06825 -0.03764 -0.06972 -0.03843 -0.07098 C -0.03874 -0.07182 -0.03953 -0.07245 -0.04016 -0.07329 C -0.04032 -0.07413 -0.04079 -0.07539 -0.04095 -0.07623 C -0.04174 -0.08001 -0.04126 -0.08064 -0.04284 -0.08421 C -0.04347 -0.08631 -0.04552 -0.08967 -0.04552 -0.08946 C -0.04599 -0.08946 -0.05449 -0.08946 -0.05733 -0.08799 C -0.05969 -0.08673 -0.06142 -0.084 -0.06378 -0.08358 C -0.07449 -0.08127 -0.05953 -0.08463 -0.0737 -0.08022 C -0.07607 -0.07959 -0.07622 -0.07959 -0.07843 -0.07854 C -0.07906 -0.07833 -0.08363 -0.07602 -0.08567 -0.07539 C -0.08646 -0.07497 -0.08741 -0.07455 -0.08819 -0.07413 C -0.08882 -0.07392 -0.08945 -0.0735 -0.09008 -0.07329 C -0.09166 -0.07287 -0.09276 -0.07287 -0.09418 -0.07245 C -0.10032 -0.07098 -0.09386 -0.07245 -0.09874 -0.07098 C -0.10126 -0.07014 -0.1041 -0.06972 -0.10678 -0.0693 C -0.10882 -0.06783 -0.11103 -0.06657 -0.11323 -0.0651 C -0.11433 -0.06447 -0.11544 -0.06405 -0.11654 -0.06342 C -0.11733 -0.063 -0.1178 -0.06195 -0.11859 -0.06153 C -0.11937 -0.0609 -0.12032 -0.06048 -0.12111 -0.05985 C -0.12788 -0.05145 -0.11544 -0.06678 -0.12835 -0.05397 C -0.13056 -0.05187 -0.13229 -0.04893 -0.13433 -0.04641 C -0.13512 -0.04536 -0.13607 -0.04431 -0.13717 -0.04305 C -0.13748 -0.04221 -0.1378 -0.04137 -0.13827 -0.04053 C -0.14126 -0.0357 -0.14142 -0.03549 -0.14426 -0.03213 C -0.14473 -0.03087 -0.14504 -0.02982 -0.14552 -0.02877 C -0.14961 -0.02079 -0.14867 -0.02415 -0.1515 -0.01785 C -0.15229 -0.01575 -0.15308 -0.01302 -0.15402 -0.01092 C -0.15528 -0.0084 -0.15748 -0.0063 -0.15859 -0.00336 C -0.16221 0.00398 -0.15922 -0.00189 -0.16457 0.00755 C -0.1652 0.00839 -0.16552 0.00923 -0.16599 0.01007 C -0.16662 0.01133 -0.16756 0.01238 -0.16851 0.01343 C -0.17134 0.02204 -0.16819 0.01406 -0.17182 0.02015 C -0.17323 0.02246 -0.17449 0.02519 -0.17575 0.02792 C -0.17622 0.02918 -0.17685 0.03086 -0.1778 0.03191 C -0.18378 0.04136 -0.18016 0.03527 -0.18567 0.04052 C -0.18819 0.04283 -0.18709 0.04262 -0.18882 0.04535 C -0.19056 0.04808 -0.19166 0.04892 -0.19355 0.0506 C -0.19402 0.05186 -0.19449 0.0527 -0.19481 0.05396 C -0.19512 0.05627 -0.19512 0.05858 -0.19544 0.06089 C -0.19544 0.06173 -0.19575 0.06257 -0.19591 0.06341 C -0.19575 0.06929 -0.19591 0.07517 -0.19544 0.08105 C -0.19512 0.08294 -0.19245 0.08525 -0.1915 0.0863 C -0.19103 0.08693 -0.1904 0.08756 -0.18961 0.08798 C -0.18835 0.08861 -0.18567 0.08987 -0.18441 0.09029 C -0.18205 0.09113 -0.17654 0.09302 -0.17449 0.09365 C -0.17276 0.09407 -0.17087 0.09407 -0.16914 0.09449 C -0.16835 0.0947 -0.16741 0.09575 -0.16662 0.09575 C -0.15701 0.09575 -0.15733 0.09491 -0.14867 0.09113 C -0.14709 0.0905 -0.1452 0.08966 -0.14363 0.08882 C -0.13985 0.08651 -0.13654 0.08315 -0.13292 0.08105 C -0.13166 0.08021 -0.12977 0.08 -0.12835 0.07937 C -0.12678 0.07874 -0.12536 0.0779 -0.12378 0.07685 C -0.12252 0.07622 -0.12174 0.07475 -0.12048 0.07433 C -0.1189 0.07349 -0.11685 0.07328 -0.11528 0.07265 C -0.11433 0.07244 -0.11355 0.07181 -0.1126 0.07181 L -0.09418 0.07076 C -0.09308 0.07055 -0.09197 0.07034 -0.09103 0.06992 C -0.08756 0.06887 -0.08457 0.06635 -0.08111 0.06593 L -0.06977 0.06404 C -0.06583 0.06278 -0.063 0.06173 -0.05859 0.06173 C -0.05402 0.06173 -0.0493 0.06236 -0.04489 0.06257 L -0.00993 0.06404 C -0.00819 0.06446 -0.00662 0.06467 -0.00457 0.06488 C 0.0033 0.06614 0.01433 0.06677 0.02299 0.06929 C 0.02897 0.07097 0.03496 0.07265 0.04094 0.07517 C 0.04267 0.07622 0.04456 0.07706 0.04661 0.07769 C 0.04834 0.07832 0.05023 0.07832 0.05181 0.07853 L 0.05653 0.07937 L 0.06692 0.08105 L 0.0907 0.07769 C 0.09244 0.07748 0.09433 0.07727 0.0959 0.07685 C 0.09716 0.07664 0.09811 0.07664 0.09937 0.07622 C 0.1022 0.07475 0.10488 0.07307 0.10787 0.07181 L 0.10992 0.07076 C 0.11039 0.07034 0.11102 0.06971 0.11181 0.06929 C 0.11259 0.06845 0.11354 0.0674 0.11448 0.06677 C 0.11511 0.06635 0.11574 0.06635 0.11637 0.06593 C 0.11748 0.0653 0.11858 0.06446 0.11952 0.06404 C 0.12157 0.06341 0.12488 0.06257 0.12488 0.06278 C 0.12582 0.06194 0.12661 0.06131 0.12771 0.06089 C 0.12929 0.06026 0.13118 0.06005 0.13275 0.059 C 0.1337 0.05879 0.13433 0.05858 0.1348 0.05816 C 0.13559 0.05774 0.13606 0.05711 0.13685 0.05669 C 0.14 0.05459 0.13795 0.0569 0.13968 0.0548 L 0.13968 0.05501 C 0.13874 0.05039 0.13984 0.04472 0.13748 0.04136 C 0.13007 0.0296 0.13905 0.0443 0.13275 0.03275 C 0.13196 0.03128 0.13086 0.03023 0.13007 0.02876 C 0.12913 0.02645 0.12881 0.02351 0.12771 0.02099 C 0.12661 0.01889 0.12488 0.01742 0.12362 0.01511 C 0.12267 0.01343 0.12204 0.01112 0.1211 0.00923 C 0.11385 -0.00336 0.11921 0.00755 0.11244 -0.00168 C 0.10944 -0.00588 0.10677 -0.00987 0.10393 -0.01428 C 0.10252 -0.0168 0.10157 -0.01974 0.09984 -0.02184 C 0.09732 -0.02541 0.09385 -0.02772 0.09133 -0.03129 C 0.09039 -0.03276 0.08929 -0.03486 0.08818 -0.03633 C 0.08661 -0.0378 0.08504 -0.03927 0.08346 -0.04053 C 0.08236 -0.04158 0.08141 -0.04284 0.08031 -0.04389 C 0.07889 -0.04515 0.07732 -0.04599 0.07622 -0.04725 C 0.07417 -0.04956 0.07212 -0.05229 0.07023 -0.05502 C 0.06881 -0.05733 0.06771 -0.06048 0.06567 -0.06258 C 0.05968 -0.06825 0.06677 -0.06111 0.05779 -0.07161 C 0.057 -0.07266 0.05606 -0.07308 0.05527 -0.07413 C 0.05385 -0.07602 0.05322 -0.07791 0.05181 -0.07938 C 0.04976 -0.08211 0.04692 -0.084 0.04472 -0.08715 C 0.04204 -0.0903 0.03826 -0.09555 0.03559 -0.09786 C 0.03464 -0.09891 0.03322 -0.09912 0.03212 -0.09975 C 0.03149 -0.1008 0.03102 -0.10206 0.03023 -0.10311 C 0.02866 -0.10521 0.02645 -0.1071 0.02425 -0.10815 C 0.01889 -0.11046 0.02236 -0.10584 0.0137 -0.11319 C 0.01007 -0.11655 0.01354 -0.11361 0.00992 -0.11592 C 0.00881 -0.11634 0.00818 -0.11697 0.00708 -0.11739 C 0.00661 -0.11781 0.00567 -0.11781 0.00519 -0.11823 C -0.00378 -0.1239 0.00692 -0.1176 -0.00079 -0.12327 C -0.00142 -0.12369 -0.00205 -0.1239 -0.00268 -0.12411 C -0.00426 -0.12516 -0.00583 -0.12579 -0.00741 -0.12684 C -0.0093 -0.12831 -0.01119 -0.1302 -0.01339 -0.13167 C -0.01386 -0.13209 -0.01449 -0.1323 -0.01512 -0.13251 C -0.01733 -0.13314 -0.01969 -0.13335 -0.02174 -0.13419 L -0.02426 -0.13482 C -0.0293 -0.13461 -0.03402 -0.13482 -0.0389 -0.13419 C -0.04709 -0.13314 -0.03969 -0.13293 -0.04489 -0.13083 C -0.04552 -0.13062 -0.04615 -0.13083 -0.04693 -0.13083 L -0.04693 -0.13062 " pathEditMode="relative" rAng="0" ptsTypes="AAAAAAAAAAAAAAAAAAAAAAAAAAAAAAAAAAAAAAAAAAAAAAAAAAAAAAAAAAAAAAAAAAAAAAAAAAAAAAAAAAAAAAAAAAAAAAAA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-19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2" grpId="0" animBg="1"/>
      <p:bldP spid="14" grpId="0" animBg="1"/>
      <p:bldP spid="18" grpId="0" animBg="1"/>
      <p:bldP spid="29" grpId="0" animBg="1"/>
      <p:bldP spid="29" grpId="1" animBg="1"/>
      <p:bldP spid="42" grpId="0" animBg="1"/>
      <p:bldP spid="42" grpId="1" animBg="1"/>
      <p:bldP spid="6" grpId="0" animBg="1"/>
      <p:bldP spid="47" grpId="0" animBg="1"/>
      <p:bldP spid="47" grpId="1" animBg="1"/>
      <p:bldP spid="50" grpId="0" animBg="1"/>
      <p:bldP spid="5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gets a </a:t>
            </a:r>
            <a:r>
              <a:rPr lang="en-US" sz="2200" dirty="0" err="1"/>
              <a:t>PreOrder</a:t>
            </a:r>
            <a:r>
              <a:rPr lang="en-US" sz="2200" dirty="0"/>
              <a:t> traversal of a BST,</a:t>
            </a:r>
            <a:br>
              <a:rPr lang="en-US" sz="2200" dirty="0"/>
            </a:br>
            <a:r>
              <a:rPr lang="en-US" sz="2200" dirty="0"/>
              <a:t>and returns the tree. Prove that such BST is unique.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Example</a:t>
            </a:r>
            <a:r>
              <a:rPr lang="en-US" sz="2200" dirty="0"/>
              <a:t>: Suppose the </a:t>
            </a:r>
            <a:r>
              <a:rPr lang="en-US" sz="2200" dirty="0" err="1"/>
              <a:t>PreOrder</a:t>
            </a:r>
            <a:r>
              <a:rPr lang="en-US" sz="2200" dirty="0"/>
              <a:t> is: 6,4,3,1,5,9,8,7. What is the BST?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Root=6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Left subtree of 6: [4,3,1,5] - </a:t>
            </a:r>
            <a:r>
              <a:rPr lang="en-US" sz="2200" b="1" dirty="0" err="1"/>
              <a:t>elts</a:t>
            </a:r>
            <a:r>
              <a:rPr lang="en-US" sz="2200" b="1" dirty="0"/>
              <a:t>&lt;6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root is 4.   Left = [3 1] Right = [5]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Look at [3,1] – 3 is the root, 1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Right subtree of 6 is [9,8,7] – </a:t>
            </a:r>
            <a:r>
              <a:rPr lang="en-US" sz="2200" b="1" dirty="0" err="1"/>
              <a:t>elts</a:t>
            </a:r>
            <a:r>
              <a:rPr lang="en-US" sz="2200" b="1" dirty="0"/>
              <a:t>&gt;6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9 is the root [8,7] are both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[8,7]: 8 is the root and 7 is on the left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68A9D-3194-4085-BA47-CB604B5E61D1}"/>
              </a:ext>
            </a:extLst>
          </p:cNvPr>
          <p:cNvCxnSpPr>
            <a:cxnSpLocks/>
            <a:endCxn id="5" idx="4"/>
          </p:cNvCxnSpPr>
          <p:nvPr/>
        </p:nvCxnSpPr>
        <p:spPr bwMode="auto">
          <a:xfrm flipV="1">
            <a:off x="7518595" y="40308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E01AB3-A7AC-43D2-9603-2A4FED894178}"/>
              </a:ext>
            </a:extLst>
          </p:cNvPr>
          <p:cNvSpPr/>
          <p:nvPr/>
        </p:nvSpPr>
        <p:spPr bwMode="auto">
          <a:xfrm>
            <a:off x="7678072" y="35736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DE57F-018D-43C0-B693-C741BA75DB8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944772" y="40308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891FC9-2B36-465D-B2BE-F114DEB5EF1A}"/>
              </a:ext>
            </a:extLst>
          </p:cNvPr>
          <p:cNvSpPr/>
          <p:nvPr/>
        </p:nvSpPr>
        <p:spPr bwMode="auto">
          <a:xfrm>
            <a:off x="7251895" y="44880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135B6-E0A8-4FF1-B25C-8F0A80FC04D7}"/>
              </a:ext>
            </a:extLst>
          </p:cNvPr>
          <p:cNvCxnSpPr>
            <a:cxnSpLocks/>
          </p:cNvCxnSpPr>
          <p:nvPr/>
        </p:nvCxnSpPr>
        <p:spPr bwMode="auto">
          <a:xfrm flipV="1">
            <a:off x="7033478" y="49452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1C75C-6E6C-4C92-9D55-A74968F25D0B}"/>
              </a:ext>
            </a:extLst>
          </p:cNvPr>
          <p:cNvCxnSpPr>
            <a:cxnSpLocks/>
          </p:cNvCxnSpPr>
          <p:nvPr/>
        </p:nvCxnSpPr>
        <p:spPr bwMode="auto">
          <a:xfrm>
            <a:off x="7459655" y="49452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C1073-BADA-4B6E-A0C5-939D705CFDD7}"/>
              </a:ext>
            </a:extLst>
          </p:cNvPr>
          <p:cNvSpPr/>
          <p:nvPr/>
        </p:nvSpPr>
        <p:spPr bwMode="auto">
          <a:xfrm>
            <a:off x="7478712" y="539690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AD25B7-0279-485A-808E-EAD1E0224463}"/>
              </a:ext>
            </a:extLst>
          </p:cNvPr>
          <p:cNvSpPr/>
          <p:nvPr/>
        </p:nvSpPr>
        <p:spPr bwMode="auto">
          <a:xfrm>
            <a:off x="6785835" y="53955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782431-3784-470A-9CD3-D9E8438B7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4835" y="5714103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02A0B1-9741-4971-AA7E-916B5DE7CEEE}"/>
              </a:ext>
            </a:extLst>
          </p:cNvPr>
          <p:cNvSpPr/>
          <p:nvPr/>
        </p:nvSpPr>
        <p:spPr bwMode="auto">
          <a:xfrm>
            <a:off x="6157192" y="61644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334CF-1369-4855-B88D-4DE4E7D07E74}"/>
              </a:ext>
            </a:extLst>
          </p:cNvPr>
          <p:cNvSpPr/>
          <p:nvPr/>
        </p:nvSpPr>
        <p:spPr bwMode="auto">
          <a:xfrm>
            <a:off x="8240712" y="454854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BC074C-F4CD-493C-8F06-0B584A310D7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V="1">
            <a:off x="8306715" y="5005740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1D1F94-F8F0-4926-9C4A-48E1F88D6646}"/>
              </a:ext>
            </a:extLst>
          </p:cNvPr>
          <p:cNvSpPr/>
          <p:nvPr/>
        </p:nvSpPr>
        <p:spPr bwMode="auto">
          <a:xfrm>
            <a:off x="8059072" y="559954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D3C277-8F15-4F50-8519-A5CF46C3DEB0}"/>
              </a:ext>
            </a:extLst>
          </p:cNvPr>
          <p:cNvCxnSpPr>
            <a:cxnSpLocks/>
            <a:endCxn id="19" idx="4"/>
          </p:cNvCxnSpPr>
          <p:nvPr/>
        </p:nvCxnSpPr>
        <p:spPr bwMode="auto">
          <a:xfrm flipV="1">
            <a:off x="8059072" y="6056745"/>
            <a:ext cx="266700" cy="549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A4DE42-A9CC-46F7-8BBA-18261FFCAE82}"/>
              </a:ext>
            </a:extLst>
          </p:cNvPr>
          <p:cNvSpPr/>
          <p:nvPr/>
        </p:nvSpPr>
        <p:spPr bwMode="auto">
          <a:xfrm>
            <a:off x="7811429" y="659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560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3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Add to the BST a feature that allows for each node to get the size of the subtree under it in O(1) time.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running time of the other operations should be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Find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Insert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Remove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 err="1"/>
              <a:t>getSize</a:t>
            </a:r>
            <a:r>
              <a:rPr lang="en-US" sz="2200" dirty="0"/>
              <a:t> – O(1)</a:t>
            </a:r>
          </a:p>
          <a:p>
            <a:pPr marL="0" indent="0">
              <a:defRPr/>
            </a:pPr>
            <a:r>
              <a:rPr lang="en-US" sz="2200" u="sng" dirty="0"/>
              <a:t>A</a:t>
            </a:r>
            <a:r>
              <a:rPr lang="en-US" sz="2200" dirty="0"/>
              <a:t>: 	(1) add a field size to the struct </a:t>
            </a:r>
            <a:r>
              <a:rPr lang="en-US" sz="2200" dirty="0" err="1"/>
              <a:t>BTnode</a:t>
            </a:r>
            <a:endParaRPr lang="en-US" sz="2200" dirty="0"/>
          </a:p>
          <a:p>
            <a:pPr marL="0" indent="0">
              <a:defRPr/>
            </a:pPr>
            <a:r>
              <a:rPr lang="en-US" sz="2200" dirty="0"/>
              <a:t> 	(2) maintain size for all nodes in each operation. Try it!</a:t>
            </a:r>
          </a:p>
          <a:p>
            <a:pPr marL="0" indent="0">
              <a:defRPr/>
            </a:pPr>
            <a:r>
              <a:rPr lang="en-US" sz="2200" dirty="0"/>
              <a:t>For example, </a:t>
            </a:r>
            <a:r>
              <a:rPr lang="en-US" sz="2200" i="1" dirty="0"/>
              <a:t>insert</a:t>
            </a:r>
            <a:r>
              <a:rPr lang="en-US" sz="2200" dirty="0"/>
              <a:t> updates the size of all ancestors of the new node.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012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08" y="2484437"/>
            <a:ext cx="5003263" cy="3257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0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7" y="2332037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3CA347-E431-4055-967A-C775EAD6A7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BD3B04-AB03-4E7D-ADD3-ADBDA18F4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AF5AA-72CD-4245-81F1-7C366DAF3C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F0755C-1BB3-456B-BFF5-3546B7828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536C3C-206E-4175-B78E-7AE01D230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BB1D9C-5429-4259-978B-A734F3EC5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C605A3-B1AE-4BD3-97F6-EB59F341E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29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/>
              <a:t>Write a non-recursive algorithm that prints </a:t>
            </a:r>
            <a:r>
              <a:rPr lang="en-US" sz="2000" dirty="0" err="1"/>
              <a:t>PreOrder</a:t>
            </a:r>
            <a:r>
              <a:rPr lang="en-US" sz="2000" dirty="0"/>
              <a:t> traversal of a binary tree. </a:t>
            </a:r>
            <a:br>
              <a:rPr lang="en-US" sz="2000" dirty="0"/>
            </a:b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err="1"/>
              <a:t>PreOrder</a:t>
            </a:r>
            <a:r>
              <a:rPr lang="en-US" sz="1800" dirty="0"/>
              <a:t>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s = create stack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While s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4D59A-CA49-492A-B5D9-DD05433B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1D589B-3C8D-48DD-A717-C1A11108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55" y="3170237"/>
            <a:ext cx="4191000" cy="72199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326931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30" y="7318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1FCAB-284F-4612-856C-89602DC29D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2A78C7-AD5B-4A04-989C-58455FE9E6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B8450A-C7D5-4154-9289-D017CB900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A62EB3-05D4-4240-9738-63B4178F71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AD2B4D8-9656-4077-9EB8-7565DD1C0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C338EB-12ED-45E1-A891-CB99CA6C55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8DE991-77D5-40B6-9A94-0A2E1C98E9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A1AFD5-EC21-482B-AF0D-A1BE632B2E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11D75DD-C3DC-495A-B5F3-DF2EAEE80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287529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CE02C-1D13-4FEA-929C-325287C5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8" y="6370638"/>
            <a:ext cx="3512694" cy="69596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Implement this algorithm!</a:t>
            </a:r>
          </a:p>
        </p:txBody>
      </p:sp>
    </p:spTree>
    <p:extLst>
      <p:ext uri="{BB962C8B-B14F-4D97-AF65-F5344CB8AC3E}">
        <p14:creationId xmlns:p14="http://schemas.microsoft.com/office/powerpoint/2010/main" val="2531403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BreadthFirstSearch(root):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 = create queue of nodes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q.enqueue(root)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while q is not empty: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node = q.dequeue()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printf(node-&gt;value)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(node-&gt;left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q.enqueue(node-&gt;left)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if (node-&gt;right != NULL)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/>
              <a:t>			 q.enqueue(node-&gt;right)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5941D-4B66-400D-ACF3-4845E170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92" y="1646237"/>
            <a:ext cx="4449782" cy="28971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A5B642-8041-4A63-93BA-61FBA2249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0619" y="4747343"/>
            <a:ext cx="4943475" cy="166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These algorithms have applications to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Exploring unknown territory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Finding shortest paths</a:t>
            </a:r>
          </a:p>
          <a:p>
            <a:pPr marL="342900" indent="-342900" eaLnBrk="1" hangingPunct="1">
              <a:spcBef>
                <a:spcPct val="0"/>
              </a:spcBef>
              <a:buFontTx/>
              <a:buChar char="-"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Some AI tasks</a:t>
            </a:r>
            <a:br>
              <a:rPr lang="en-US" altLang="he-IL" sz="2200" i="1" dirty="0">
                <a:solidFill>
                  <a:srgbClr val="0000CC"/>
                </a:solidFill>
                <a:latin typeface="+mn-lt"/>
              </a:rPr>
            </a:b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Solving puzzles</a:t>
            </a:r>
          </a:p>
        </p:txBody>
      </p:sp>
    </p:spTree>
    <p:extLst>
      <p:ext uri="{BB962C8B-B14F-4D97-AF65-F5344CB8AC3E}">
        <p14:creationId xmlns:p14="http://schemas.microsoft.com/office/powerpoint/2010/main" val="985304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No lecture on </a:t>
            </a: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Nov 17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0" indent="0"/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853150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A </a:t>
            </a:r>
            <a:r>
              <a:rPr lang="en-US" altLang="he-IL" sz="2200" i="1" u="sng" dirty="0"/>
              <a:t>binary search tree (BST)</a:t>
            </a:r>
            <a:r>
              <a:rPr lang="en-US" altLang="he-IL" sz="2200" dirty="0"/>
              <a:t> is a binary tree with the following property:</a:t>
            </a:r>
          </a:p>
          <a:p>
            <a:endParaRPr lang="en-US" altLang="he-IL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greater or equal than the values in its left child and all its descendants.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smaller or equal than to the value in its right child and all its descendants.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09655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Example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A binary search tree can be 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2865437"/>
            <a:ext cx="57054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27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1820863"/>
            <a:ext cx="4248150" cy="5076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dirty="0"/>
              <a:t>Example 2: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he-IL" sz="2200" dirty="0"/>
              <a:t>binary search tree can be</a:t>
            </a:r>
            <a:br>
              <a:rPr lang="en-US" altLang="he-IL" sz="2200" dirty="0"/>
            </a:br>
            <a:r>
              <a:rPr lang="en-US" altLang="he-IL" sz="2200" dirty="0"/>
              <a:t>very skinny / unbalanced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2510160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12" y="1793908"/>
            <a:ext cx="5476875" cy="51816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 bwMode="auto">
          <a:xfrm rot="10334083">
            <a:off x="4375234" y="2801753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13807477">
            <a:off x="2299669" y="3913512"/>
            <a:ext cx="909287" cy="1199490"/>
          </a:xfrm>
          <a:prstGeom prst="downArrow">
            <a:avLst>
              <a:gd name="adj1" fmla="val 50000"/>
              <a:gd name="adj2" fmla="val 4893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988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2362</Words>
  <Application>Microsoft Office PowerPoint</Application>
  <PresentationFormat>Custom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 Unicode MS</vt:lpstr>
      <vt:lpstr>Arial</vt:lpstr>
      <vt:lpstr>Times New Roman</vt:lpstr>
      <vt:lpstr>Wingdings</vt:lpstr>
      <vt:lpstr>Office Theme</vt:lpstr>
      <vt:lpstr>Office Theme</vt:lpstr>
      <vt:lpstr>PowerPoint Presentation</vt:lpstr>
      <vt:lpstr>Assignment 4</vt:lpstr>
      <vt:lpstr>Midterm – Wednesday, Nov 17</vt:lpstr>
      <vt:lpstr>No lecture on Nov 17</vt:lpstr>
      <vt:lpstr>PowerPoint Presentation</vt:lpstr>
      <vt:lpstr>Binary Search Trees</vt:lpstr>
      <vt:lpstr>Binary Search Trees</vt:lpstr>
      <vt:lpstr>Binary Search Trees</vt:lpstr>
      <vt:lpstr>Not a Binary Search Tree</vt:lpstr>
      <vt:lpstr>Not a 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Removing an element from Binary Search Trees</vt:lpstr>
      <vt:lpstr>Removing an element from Binary Search Trees</vt:lpstr>
      <vt:lpstr>Remove node with no children</vt:lpstr>
      <vt:lpstr>Remove node with one child</vt:lpstr>
      <vt:lpstr>Remove node with two children</vt:lpstr>
      <vt:lpstr>Remove node with two children</vt:lpstr>
      <vt:lpstr>PowerPoint Presentation</vt:lpstr>
      <vt:lpstr>Balancing the tree</vt:lpstr>
      <vt:lpstr>Creating a balanced tree from a sorted array</vt:lpstr>
      <vt:lpstr>Balancing the tree</vt:lpstr>
      <vt:lpstr>PowerPoint Presentation</vt:lpstr>
      <vt:lpstr>Practice problem 1</vt:lpstr>
      <vt:lpstr>Practice problem 2</vt:lpstr>
      <vt:lpstr>Practice problem 3</vt:lpstr>
      <vt:lpstr>Practice problem 4</vt:lpstr>
      <vt:lpstr>Practice problem 4</vt:lpstr>
      <vt:lpstr>Practice problem 4</vt:lpstr>
      <vt:lpstr>Practice problem 4</vt:lpstr>
      <vt:lpstr>Practice problem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1074</cp:revision>
  <cp:lastPrinted>1601-01-01T00:00:00Z</cp:lastPrinted>
  <dcterms:created xsi:type="dcterms:W3CDTF">2017-07-19T19:15:02Z</dcterms:created>
  <dcterms:modified xsi:type="dcterms:W3CDTF">2021-11-12T18:41:59Z</dcterms:modified>
</cp:coreProperties>
</file>