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4" r:id="rId2"/>
    <p:sldId id="381" r:id="rId3"/>
    <p:sldId id="347" r:id="rId4"/>
    <p:sldId id="360" r:id="rId5"/>
    <p:sldId id="361" r:id="rId6"/>
    <p:sldId id="362" r:id="rId7"/>
    <p:sldId id="363" r:id="rId8"/>
    <p:sldId id="364" r:id="rId9"/>
    <p:sldId id="368" r:id="rId10"/>
    <p:sldId id="377" r:id="rId11"/>
    <p:sldId id="387" r:id="rId12"/>
    <p:sldId id="386" r:id="rId13"/>
    <p:sldId id="383" r:id="rId14"/>
    <p:sldId id="384" r:id="rId15"/>
    <p:sldId id="385" r:id="rId16"/>
    <p:sldId id="378" r:id="rId17"/>
    <p:sldId id="382" r:id="rId18"/>
    <p:sldId id="388" r:id="rId19"/>
    <p:sldId id="389" r:id="rId20"/>
    <p:sldId id="390" r:id="rId21"/>
    <p:sldId id="365" r:id="rId22"/>
    <p:sldId id="366" r:id="rId23"/>
    <p:sldId id="367" r:id="rId24"/>
    <p:sldId id="373" r:id="rId25"/>
    <p:sldId id="374" r:id="rId26"/>
    <p:sldId id="37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2C0D4-90E0-4548-B727-023DCA2005FC}" v="1" dt="2021-06-06T00:51:32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우균" userId="cc5e98843caf5a80" providerId="LiveId" clId="{1BA2C0D4-90E0-4548-B727-023DCA2005FC}"/>
    <pc:docChg chg="custSel modSld">
      <pc:chgData name="정 우균" userId="cc5e98843caf5a80" providerId="LiveId" clId="{1BA2C0D4-90E0-4548-B727-023DCA2005FC}" dt="2021-06-06T00:51:57.050" v="2" actId="478"/>
      <pc:docMkLst>
        <pc:docMk/>
      </pc:docMkLst>
      <pc:sldChg chg="addSp delSp modSp mod">
        <pc:chgData name="정 우균" userId="cc5e98843caf5a80" providerId="LiveId" clId="{1BA2C0D4-90E0-4548-B727-023DCA2005FC}" dt="2021-06-06T00:51:57.050" v="2" actId="478"/>
        <pc:sldMkLst>
          <pc:docMk/>
          <pc:sldMk cId="432614394" sldId="263"/>
        </pc:sldMkLst>
        <pc:picChg chg="add del mod">
          <ac:chgData name="정 우균" userId="cc5e98843caf5a80" providerId="LiveId" clId="{1BA2C0D4-90E0-4548-B727-023DCA2005FC}" dt="2021-06-06T00:51:57.050" v="2" actId="478"/>
          <ac:picMkLst>
            <pc:docMk/>
            <pc:sldMk cId="432614394" sldId="263"/>
            <ac:picMk id="7" creationId="{D994C558-DFDC-4346-A196-EFA7C4077E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70C30-8012-4941-8EC7-F293906D307F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CE28C-4AD8-4574-886D-F2387000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3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FEE98-AE57-4C35-B3AB-54A854D8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F2A74-1662-44C0-9491-04254F28D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544ED-E500-4410-B279-2741CC5C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202FA-6742-408A-A94F-8496F959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7155F-AA14-4227-9D00-0226B8B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1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545AC-D2FB-4276-90BC-5CFB7E13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3BAD4-EA38-4C3F-BE17-A9061ABD7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DA258-5A79-48F2-88F3-D8B14D00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917A6-A169-411C-8C58-CDB04B75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F4286-9AAE-4662-9A63-2EE591E6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4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B522A5-A801-446E-A038-684EDCEE0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D7A5B-3A2F-43F9-AD13-411C5E48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D80F7-32C8-4637-84FA-A6D4A80B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59D84-375A-4A41-9621-409C609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C021F-16A9-4E46-84EF-F7EF9F76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7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53B8D-080B-4832-B0B6-71945C2C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76DF0-34EB-4ABB-A1BD-2E1705DD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832FF-E656-459E-AEED-31E5E49C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6E408-BF26-48DA-83E6-D9A8D2DF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D1109-021D-4436-B59B-E918CFA6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9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AC1D3-B2D9-4CAF-8244-B47902D7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A0F8A-4429-492E-9D32-C6F58161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5DFE8-1E87-4CFA-B8D2-DD0B429E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91558-B7F8-4228-8308-8EC79D65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A80B3-2F21-4299-ADCF-18C529BB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9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94F54-7FFE-42E9-9446-7D6A1193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16265-E7EA-4E35-9B3B-B4F2EA136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3E0EB-8D94-4E50-BE97-96E147E2B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B43B7-8442-4889-8E4E-2485F81B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1D90E-DC97-433F-8B6E-F28DEC64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269EB-2F76-4C1C-954B-01DC3694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8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D4AF8-9D3F-4631-87E4-66EEB4F2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6F389-14B4-4438-8FC0-D68EC0BCA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2EA64-4263-42A1-BE0D-3BE6749C3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F20AA-71E4-4696-86AA-98EE0CB12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66F84-9F3C-40B8-8436-628DCF7E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8A6F0-3F4D-490C-96EA-D28CC49B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697743-44EB-42AB-BC71-1E92724B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5FAC3F-F386-4715-A47E-FE5B60E1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2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5ABAC-D7DE-4A30-9864-A0A37A4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9C937-5442-4F1E-9ECF-BC4C3146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E1B4F-B2C9-416C-8EF2-2C7AFC01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DFC29-CF4B-4882-AD40-0A8C741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82943-06BA-4757-AF9E-BF9916B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DC2A3F-74B3-4494-8404-79E33922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985AE4-8F60-4076-9795-1F5BA685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7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621D7-F636-4F05-93B0-CC82D237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323EE-8D83-4188-9217-048191A8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06FBF-16AC-4892-AC73-7AD65E22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91C64-D6DC-4B7A-9E2C-66A18ADC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BBB8B-4581-4DB9-BC67-173A9128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1B404-60C3-4818-B99B-38777977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9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9BAC6-946D-4398-BE2D-23054AB8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AFB1C5-7341-48E3-B405-B9CC7312A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825B74-02CD-437C-BC12-872DF9CE6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A1108-3E94-47BD-8596-9458A779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773-8929-44B6-A93D-77D50AE16D7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27E73-DF27-4A76-9BF9-B17AEBBE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09477-1395-4BB9-BF48-34671F4A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0E3A30-4189-4A39-8A90-F42EDE6D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99C8E-355F-4229-8363-2AD756BB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7704C-6573-4A32-944D-AEC4657AB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7773-8929-44B6-A93D-77D50AE16D7D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AD91F-1311-4815-9A0E-3EAD57345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54BEE-167F-4808-B590-1CE22C5A8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335C-A66F-4B72-B03F-C209E17CF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5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/>
          <p:nvPr/>
        </p:nvCxnSpPr>
        <p:spPr>
          <a:xfrm>
            <a:off x="796415" y="3429000"/>
            <a:ext cx="10382864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D056A-6397-1A84-4573-A3AED7B5F616}"/>
              </a:ext>
            </a:extLst>
          </p:cNvPr>
          <p:cNvSpPr txBox="1"/>
          <p:nvPr/>
        </p:nvSpPr>
        <p:spPr>
          <a:xfrm>
            <a:off x="722671" y="2521974"/>
            <a:ext cx="674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카카오 </a:t>
            </a:r>
            <a:r>
              <a:rPr lang="en-US" altLang="ko-KR" sz="4000" dirty="0"/>
              <a:t>API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195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카카오로그인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07BD9D0-8C1E-71D5-82B2-46424104D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730493"/>
            <a:ext cx="4461308" cy="351294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CFE0D75-D48B-9DA1-11C7-AF6D343E9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03" y="1730493"/>
            <a:ext cx="6441314" cy="19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카카오로그인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0B755-1815-AAA2-9F29-087AC84DD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7" y="1559173"/>
            <a:ext cx="2567006" cy="173832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4CAC7F4-09C9-0ACD-3E31-F4AEE507B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22" y="1559173"/>
            <a:ext cx="4963041" cy="37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1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카카오로그인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F6AD6B4-CAF9-9F22-8B9A-AFAD80DD7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6" y="1501397"/>
            <a:ext cx="2000265" cy="73819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63E5424-48A8-E1C4-181F-E55BFDD66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81" y="1522177"/>
            <a:ext cx="6227637" cy="86080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32FC264A-307D-1AC4-01E8-3606F6B8B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81" y="2627158"/>
            <a:ext cx="6227637" cy="382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9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카카오로그인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50927FA-932C-CB61-26A2-75D777661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3" y="1518650"/>
            <a:ext cx="2000265" cy="738193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D0F38A6-F8C2-E5BD-081E-E58C304BD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303" y="1518650"/>
            <a:ext cx="4928697" cy="48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6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카카오로그인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9C96CAF-D597-FC88-D6F2-B3DF1475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1" y="1373126"/>
            <a:ext cx="2000265" cy="738193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D5D1CF-6431-BB13-EB01-8D9A57ADD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04" y="1373125"/>
            <a:ext cx="6452405" cy="377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카카오로그인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25F7307-A329-019E-1E80-878ED40DA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6" y="1501397"/>
            <a:ext cx="2000265" cy="738193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2CB7927-EEC2-B3BF-1E9D-7B04A713F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439" y="1501396"/>
            <a:ext cx="5545579" cy="46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5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카카오로그인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0174AB-6296-B950-2808-F80A07C68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2"/>
          <a:stretch/>
        </p:blipFill>
        <p:spPr>
          <a:xfrm>
            <a:off x="88491" y="1484324"/>
            <a:ext cx="1837416" cy="79534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17E4FF1-91E2-2541-0826-E741E951C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39" y="1483504"/>
            <a:ext cx="4739206" cy="51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2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카카오로그인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D0C4A25-9926-BD55-F7FC-614B8CAB4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9" y="1461453"/>
            <a:ext cx="2647969" cy="1600212"/>
          </a:xfrm>
          <a:prstGeom prst="rect">
            <a:avLst/>
          </a:prstGeom>
        </p:spPr>
      </p:pic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5A254617-AED4-57F4-BF54-20C530E5F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70" y="1461453"/>
            <a:ext cx="4301248" cy="48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21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카카오로그인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AE2A88-1022-BFCB-9461-89476388D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373126"/>
            <a:ext cx="3919917" cy="517989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A5609AD-CC02-FCB8-8248-33574D6FB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4771"/>
          <a:stretch/>
        </p:blipFill>
        <p:spPr>
          <a:xfrm>
            <a:off x="4778445" y="1373126"/>
            <a:ext cx="3324636" cy="522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1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카카오로그인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1DAC1C1-2775-40A1-E3BA-BAB620BD9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6" y="1373126"/>
            <a:ext cx="3387229" cy="536850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456F349-E9FF-3513-3E39-712E5260F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15" y="1373125"/>
            <a:ext cx="2985870" cy="535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4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7D056A-6397-1A84-4573-A3AED7B5F616}"/>
              </a:ext>
            </a:extLst>
          </p:cNvPr>
          <p:cNvSpPr txBox="1"/>
          <p:nvPr/>
        </p:nvSpPr>
        <p:spPr>
          <a:xfrm>
            <a:off x="803184" y="2823834"/>
            <a:ext cx="674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B34EBA8-474F-D6D4-B608-9F8FB36CDAC4}"/>
              </a:ext>
            </a:extLst>
          </p:cNvPr>
          <p:cNvCxnSpPr>
            <a:cxnSpLocks/>
          </p:cNvCxnSpPr>
          <p:nvPr/>
        </p:nvCxnSpPr>
        <p:spPr>
          <a:xfrm>
            <a:off x="3168770" y="2013527"/>
            <a:ext cx="0" cy="2426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B299F6-7A6F-C9A7-AD16-491E87D0A60A}"/>
              </a:ext>
            </a:extLst>
          </p:cNvPr>
          <p:cNvSpPr txBox="1"/>
          <p:nvPr/>
        </p:nvSpPr>
        <p:spPr>
          <a:xfrm>
            <a:off x="3750543" y="1775135"/>
            <a:ext cx="674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1 </a:t>
            </a:r>
            <a:r>
              <a:rPr lang="ko-KR" altLang="en-US" sz="4000" dirty="0">
                <a:solidFill>
                  <a:srgbClr val="FF0000"/>
                </a:solidFill>
              </a:rPr>
              <a:t>로그인 </a:t>
            </a:r>
            <a:r>
              <a:rPr lang="en-US" altLang="ko-KR" sz="4000" dirty="0">
                <a:solidFill>
                  <a:srgbClr val="FF0000"/>
                </a:solidFill>
              </a:rPr>
              <a:t>API(</a:t>
            </a:r>
            <a:r>
              <a:rPr lang="en-US" altLang="ko-KR" sz="4000" dirty="0" err="1">
                <a:solidFill>
                  <a:srgbClr val="FF0000"/>
                </a:solidFill>
              </a:rPr>
              <a:t>Javascript</a:t>
            </a:r>
            <a:r>
              <a:rPr lang="en-US" altLang="ko-KR" sz="4000" dirty="0">
                <a:solidFill>
                  <a:srgbClr val="FF0000"/>
                </a:solidFill>
              </a:rPr>
              <a:t>)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D5F47-6EDC-559B-B748-650D9FFABF8A}"/>
              </a:ext>
            </a:extLst>
          </p:cNvPr>
          <p:cNvSpPr txBox="1"/>
          <p:nvPr/>
        </p:nvSpPr>
        <p:spPr>
          <a:xfrm>
            <a:off x="3750543" y="3732331"/>
            <a:ext cx="674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 </a:t>
            </a:r>
            <a:r>
              <a:rPr lang="ko-KR" altLang="en-US" sz="4000" dirty="0"/>
              <a:t>로그인 </a:t>
            </a:r>
            <a:r>
              <a:rPr lang="en-US" altLang="ko-KR" sz="4000" dirty="0"/>
              <a:t>API(Rest API)-</a:t>
            </a:r>
            <a:r>
              <a:rPr lang="ko-KR" altLang="en-US" sz="4000" dirty="0"/>
              <a:t>예정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A7748-089C-851C-605D-5ABFE2D2DCEC}"/>
              </a:ext>
            </a:extLst>
          </p:cNvPr>
          <p:cNvSpPr txBox="1"/>
          <p:nvPr/>
        </p:nvSpPr>
        <p:spPr>
          <a:xfrm>
            <a:off x="3750543" y="2753733"/>
            <a:ext cx="674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 MAP</a:t>
            </a:r>
            <a:r>
              <a:rPr lang="ko-KR" altLang="en-US" sz="4000" dirty="0"/>
              <a:t> </a:t>
            </a:r>
            <a:r>
              <a:rPr lang="en-US" altLang="ko-KR" sz="4000" dirty="0" err="1"/>
              <a:t>ApI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400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7D056A-6397-1A84-4573-A3AED7B5F616}"/>
              </a:ext>
            </a:extLst>
          </p:cNvPr>
          <p:cNvSpPr txBox="1"/>
          <p:nvPr/>
        </p:nvSpPr>
        <p:spPr>
          <a:xfrm>
            <a:off x="803184" y="2823834"/>
            <a:ext cx="674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B34EBA8-474F-D6D4-B608-9F8FB36CDAC4}"/>
              </a:ext>
            </a:extLst>
          </p:cNvPr>
          <p:cNvCxnSpPr>
            <a:cxnSpLocks/>
          </p:cNvCxnSpPr>
          <p:nvPr/>
        </p:nvCxnSpPr>
        <p:spPr>
          <a:xfrm>
            <a:off x="3168770" y="2013527"/>
            <a:ext cx="0" cy="2426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B299F6-7A6F-C9A7-AD16-491E87D0A60A}"/>
              </a:ext>
            </a:extLst>
          </p:cNvPr>
          <p:cNvSpPr txBox="1"/>
          <p:nvPr/>
        </p:nvSpPr>
        <p:spPr>
          <a:xfrm>
            <a:off x="3750543" y="1775135"/>
            <a:ext cx="674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 </a:t>
            </a:r>
            <a:r>
              <a:rPr lang="ko-KR" altLang="en-US" sz="4000" dirty="0"/>
              <a:t>로그인 </a:t>
            </a:r>
            <a:r>
              <a:rPr lang="en-US" altLang="ko-KR" sz="4000" dirty="0"/>
              <a:t>API(</a:t>
            </a:r>
            <a:r>
              <a:rPr lang="en-US" altLang="ko-KR" sz="4000" dirty="0" err="1"/>
              <a:t>Javascript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D5F47-6EDC-559B-B748-650D9FFABF8A}"/>
              </a:ext>
            </a:extLst>
          </p:cNvPr>
          <p:cNvSpPr txBox="1"/>
          <p:nvPr/>
        </p:nvSpPr>
        <p:spPr>
          <a:xfrm>
            <a:off x="3750543" y="3732331"/>
            <a:ext cx="674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 </a:t>
            </a:r>
            <a:r>
              <a:rPr lang="ko-KR" altLang="en-US" sz="4000" dirty="0"/>
              <a:t>로그인 </a:t>
            </a:r>
            <a:r>
              <a:rPr lang="en-US" altLang="ko-KR" sz="4000" dirty="0"/>
              <a:t>API(Rest API)-</a:t>
            </a:r>
            <a:r>
              <a:rPr lang="ko-KR" altLang="en-US" sz="4000" dirty="0"/>
              <a:t>예정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A7748-089C-851C-605D-5ABFE2D2DCEC}"/>
              </a:ext>
            </a:extLst>
          </p:cNvPr>
          <p:cNvSpPr txBox="1"/>
          <p:nvPr/>
        </p:nvSpPr>
        <p:spPr>
          <a:xfrm>
            <a:off x="3750543" y="2753733"/>
            <a:ext cx="674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2 MAP</a:t>
            </a:r>
            <a:r>
              <a:rPr lang="ko-KR" altLang="en-US" sz="4000" dirty="0">
                <a:solidFill>
                  <a:srgbClr val="FF0000"/>
                </a:solidFill>
              </a:rPr>
              <a:t> </a:t>
            </a:r>
            <a:r>
              <a:rPr lang="en-US" altLang="ko-KR" sz="4000" dirty="0" err="1">
                <a:solidFill>
                  <a:srgbClr val="FF0000"/>
                </a:solidFill>
              </a:rPr>
              <a:t>ApI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7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카카오맵</a:t>
            </a:r>
            <a:r>
              <a:rPr lang="ko-KR" altLang="en-US" sz="3000" dirty="0"/>
              <a:t>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3A18AD26-7848-B2BD-4472-50092BFCC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373126"/>
            <a:ext cx="6637595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5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카카오맵</a:t>
            </a:r>
            <a:r>
              <a:rPr lang="ko-KR" altLang="en-US" sz="3000" dirty="0"/>
              <a:t>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388600-ADEF-CA33-68D2-D3414E573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529178"/>
            <a:ext cx="6942422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53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카카오맵</a:t>
            </a:r>
            <a:r>
              <a:rPr lang="ko-KR" altLang="en-US" sz="3000" dirty="0"/>
              <a:t>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12BEBB-4014-BB4C-BFC6-ED216E4F8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89" y="1570889"/>
            <a:ext cx="1447925" cy="33378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A7FDAD-584D-C0B8-937E-25711D254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20" y="1548751"/>
            <a:ext cx="9636296" cy="49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68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카카오맵</a:t>
            </a:r>
            <a:r>
              <a:rPr lang="ko-KR" altLang="en-US" sz="3000" dirty="0"/>
              <a:t>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29BBCEA-F1F5-7D7C-1739-4F27DBEFF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0" y="1470745"/>
            <a:ext cx="2789162" cy="408467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A70242F-2921-9638-ED61-966D7580B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77" y="1470745"/>
            <a:ext cx="5530848" cy="47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68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카카오맵</a:t>
            </a:r>
            <a:r>
              <a:rPr lang="ko-KR" altLang="en-US" sz="3000" dirty="0"/>
              <a:t>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E97B7D-607A-8C4C-34A8-FD1B0CB46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5" y="1399025"/>
            <a:ext cx="3375953" cy="40389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1DF1EDA-B3A7-4652-FE46-E79D611B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5" y="2073692"/>
            <a:ext cx="9388654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96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카카오맵</a:t>
            </a:r>
            <a:r>
              <a:rPr lang="ko-KR" altLang="en-US" sz="3000" dirty="0"/>
              <a:t>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B5D6B411-CF65-577A-16E2-E9474C74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3" y="1515523"/>
            <a:ext cx="8306520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4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카카오맵</a:t>
            </a:r>
            <a:r>
              <a:rPr lang="ko-KR" altLang="en-US" sz="3000" dirty="0"/>
              <a:t>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9CF48F3-A278-0BD6-F49F-90A5E75C4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373126"/>
            <a:ext cx="7125317" cy="2850127"/>
          </a:xfrm>
          <a:prstGeom prst="rect">
            <a:avLst/>
          </a:prstGeom>
        </p:spPr>
      </p:pic>
      <p:pic>
        <p:nvPicPr>
          <p:cNvPr id="8" name="그림 7" descr="텍스트, 장치, 게이지이(가) 표시된 사진&#10;&#10;자동 생성된 설명">
            <a:extLst>
              <a:ext uri="{FF2B5EF4-FFF2-40B4-BE49-F238E27FC236}">
                <a16:creationId xmlns:a16="http://schemas.microsoft.com/office/drawing/2014/main" id="{674DE408-B2C9-07DC-B76B-F28385C7F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4876234"/>
            <a:ext cx="5425910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0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카카오맵</a:t>
            </a:r>
            <a:r>
              <a:rPr lang="ko-KR" altLang="en-US" sz="3000" dirty="0"/>
              <a:t>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F29A7E-4850-B7F2-53BD-6B06198A6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618592"/>
            <a:ext cx="4584305" cy="462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4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카카오맵</a:t>
            </a:r>
            <a:r>
              <a:rPr lang="ko-KR" altLang="en-US" sz="3000" dirty="0"/>
              <a:t>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BBF74D-DB51-C307-DEF1-EC367389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504462"/>
            <a:ext cx="6180356" cy="6782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A9D567-5DEA-8C66-7147-DD389347E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90" y="1516864"/>
            <a:ext cx="5235394" cy="46943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183FEE-ABD4-2874-03C8-CE9633FE4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2557451"/>
            <a:ext cx="6180356" cy="117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1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카카오맵</a:t>
            </a:r>
            <a:r>
              <a:rPr lang="ko-KR" altLang="en-US" sz="3000" dirty="0"/>
              <a:t>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321FF4-9191-D813-9218-A876998E7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312692"/>
            <a:ext cx="6988146" cy="99068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D3CCD0-86B3-A1DA-7172-092880B35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2487817"/>
            <a:ext cx="5837426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0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카카오맵</a:t>
            </a:r>
            <a:r>
              <a:rPr lang="ko-KR" altLang="en-US" sz="3000" dirty="0"/>
              <a:t>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F795D99-1B61-46E1-6390-639BB81F7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" y="1211388"/>
            <a:ext cx="2011854" cy="22176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C006DF-7F51-0F5F-F80F-C6F86477B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54"/>
          <a:stretch/>
        </p:blipFill>
        <p:spPr>
          <a:xfrm>
            <a:off x="309716" y="3711831"/>
            <a:ext cx="2011854" cy="18060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AA346A-2A86-26E7-7791-F3B4D2871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79" y="1507300"/>
            <a:ext cx="4301998" cy="440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9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카카오맵</a:t>
            </a:r>
            <a:r>
              <a:rPr lang="ko-KR" altLang="en-US" sz="3000" dirty="0"/>
              <a:t>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212F6FD-255C-053B-41CC-2D41CB1AF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8" y="1580119"/>
            <a:ext cx="6574560" cy="16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5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714BEE-D328-D9EB-A350-1A3FB6C0D2F5}"/>
              </a:ext>
            </a:extLst>
          </p:cNvPr>
          <p:cNvCxnSpPr>
            <a:cxnSpLocks/>
          </p:cNvCxnSpPr>
          <p:nvPr/>
        </p:nvCxnSpPr>
        <p:spPr>
          <a:xfrm>
            <a:off x="88491" y="1128252"/>
            <a:ext cx="11956025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B10886-ADAD-6BC8-EC49-73469BF2D12A}"/>
              </a:ext>
            </a:extLst>
          </p:cNvPr>
          <p:cNvSpPr txBox="1"/>
          <p:nvPr/>
        </p:nvSpPr>
        <p:spPr>
          <a:xfrm>
            <a:off x="309716" y="329381"/>
            <a:ext cx="6749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카카오로그인 </a:t>
            </a:r>
            <a:r>
              <a:rPr lang="en-US" altLang="ko-KR" sz="3000" dirty="0"/>
              <a:t>API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24D9CA-B973-2879-14DC-B96C99B88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2" y="1565718"/>
            <a:ext cx="1920406" cy="28425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4C2B82-88EB-7F37-A1F6-5ED738F8E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71" y="1565718"/>
            <a:ext cx="49229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9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84</Words>
  <Application>Microsoft Office PowerPoint</Application>
  <PresentationFormat>와이드스크린</PresentationFormat>
  <Paragraphs>32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우균 정</dc:creator>
  <cp:lastModifiedBy>정 우균</cp:lastModifiedBy>
  <cp:revision>510</cp:revision>
  <dcterms:created xsi:type="dcterms:W3CDTF">2021-05-29T07:48:15Z</dcterms:created>
  <dcterms:modified xsi:type="dcterms:W3CDTF">2023-04-04T04:59:38Z</dcterms:modified>
</cp:coreProperties>
</file>