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4" r:id="rId2"/>
    <p:sldId id="353" r:id="rId3"/>
    <p:sldId id="348" r:id="rId4"/>
    <p:sldId id="349" r:id="rId5"/>
    <p:sldId id="350" r:id="rId6"/>
    <p:sldId id="354" r:id="rId7"/>
    <p:sldId id="355" r:id="rId8"/>
    <p:sldId id="356" r:id="rId9"/>
    <p:sldId id="358" r:id="rId10"/>
    <p:sldId id="359" r:id="rId11"/>
    <p:sldId id="357" r:id="rId12"/>
    <p:sldId id="360" r:id="rId13"/>
    <p:sldId id="352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2C0D4-90E0-4548-B727-023DCA2005FC}" v="1" dt="2021-06-06T00:51:32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우균" userId="cc5e98843caf5a80" providerId="LiveId" clId="{1BA2C0D4-90E0-4548-B727-023DCA2005FC}"/>
    <pc:docChg chg="custSel modSld">
      <pc:chgData name="정 우균" userId="cc5e98843caf5a80" providerId="LiveId" clId="{1BA2C0D4-90E0-4548-B727-023DCA2005FC}" dt="2021-06-06T00:51:57.050" v="2" actId="478"/>
      <pc:docMkLst>
        <pc:docMk/>
      </pc:docMkLst>
      <pc:sldChg chg="addSp delSp modSp mod">
        <pc:chgData name="정 우균" userId="cc5e98843caf5a80" providerId="LiveId" clId="{1BA2C0D4-90E0-4548-B727-023DCA2005FC}" dt="2021-06-06T00:51:57.050" v="2" actId="478"/>
        <pc:sldMkLst>
          <pc:docMk/>
          <pc:sldMk cId="432614394" sldId="263"/>
        </pc:sldMkLst>
        <pc:picChg chg="add del mod">
          <ac:chgData name="정 우균" userId="cc5e98843caf5a80" providerId="LiveId" clId="{1BA2C0D4-90E0-4548-B727-023DCA2005FC}" dt="2021-06-06T00:51:57.050" v="2" actId="478"/>
          <ac:picMkLst>
            <pc:docMk/>
            <pc:sldMk cId="432614394" sldId="263"/>
            <ac:picMk id="7" creationId="{D994C558-DFDC-4346-A196-EFA7C4077E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0C30-8012-4941-8EC7-F293906D307F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CE28C-4AD8-4574-886D-F2387000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3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FEE98-AE57-4C35-B3AB-54A854D8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F2A74-1662-44C0-9491-04254F28D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544ED-E500-4410-B279-2741CC5C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202FA-6742-408A-A94F-8496F959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7155F-AA14-4227-9D00-0226B8B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1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545AC-D2FB-4276-90BC-5CFB7E13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3BAD4-EA38-4C3F-BE17-A9061ABD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DA258-5A79-48F2-88F3-D8B14D0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917A6-A169-411C-8C58-CDB04B75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4286-9AAE-4662-9A63-2EE591E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B522A5-A801-446E-A038-684EDCEE0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D7A5B-3A2F-43F9-AD13-411C5E48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D80F7-32C8-4637-84FA-A6D4A80B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59D84-375A-4A41-9621-409C609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C021F-16A9-4E46-84EF-F7EF9F7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7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3B8D-080B-4832-B0B6-71945C2C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76DF0-34EB-4ABB-A1BD-2E1705DD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832FF-E656-459E-AEED-31E5E49C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6E408-BF26-48DA-83E6-D9A8D2DF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D1109-021D-4436-B59B-E918CFA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9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C1D3-B2D9-4CAF-8244-B47902D7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A0F8A-4429-492E-9D32-C6F58161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5DFE8-1E87-4CFA-B8D2-DD0B429E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91558-B7F8-4228-8308-8EC79D65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A80B3-2F21-4299-ADCF-18C529BB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4F54-7FFE-42E9-9446-7D6A1193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16265-E7EA-4E35-9B3B-B4F2EA136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3E0EB-8D94-4E50-BE97-96E147E2B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B43B7-8442-4889-8E4E-2485F81B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1D90E-DC97-433F-8B6E-F28DEC64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269EB-2F76-4C1C-954B-01DC3694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8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4AF8-9D3F-4631-87E4-66EEB4F2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6F389-14B4-4438-8FC0-D68EC0BC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2EA64-4263-42A1-BE0D-3BE6749C3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F20AA-71E4-4696-86AA-98EE0CB12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66F84-9F3C-40B8-8436-628DCF7E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8A6F0-3F4D-490C-96EA-D28CC49B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97743-44EB-42AB-BC71-1E92724B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5FAC3F-F386-4715-A47E-FE5B60E1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ABAC-D7DE-4A30-9864-A0A37A4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9C937-5442-4F1E-9ECF-BC4C3146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E1B4F-B2C9-416C-8EF2-2C7AFC01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FC29-CF4B-4882-AD40-0A8C741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82943-06BA-4757-AF9E-BF9916B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DC2A3F-74B3-4494-8404-79E33922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985AE4-8F60-4076-9795-1F5BA685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7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621D7-F636-4F05-93B0-CC82D237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23EE-8D83-4188-9217-048191A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06FBF-16AC-4892-AC73-7AD65E22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91C64-D6DC-4B7A-9E2C-66A18ADC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BBB8B-4581-4DB9-BC67-173A9128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1B404-60C3-4818-B99B-38777977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9BAC6-946D-4398-BE2D-23054AB8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FB1C5-7341-48E3-B405-B9CC7312A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25B74-02CD-437C-BC12-872DF9CE6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A1108-3E94-47BD-8596-9458A779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27E73-DF27-4A76-9BF9-B17AEBBE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09477-1395-4BB9-BF48-34671F4A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0E3A30-4189-4A39-8A90-F42EDE6D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99C8E-355F-4229-8363-2AD756BB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7704C-6573-4A32-944D-AEC4657A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7773-8929-44B6-A93D-77D50AE16D7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AD91F-1311-4815-9A0E-3EAD57345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54BEE-167F-4808-B590-1CE22C5A8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/>
          <p:nvPr/>
        </p:nvCxnSpPr>
        <p:spPr>
          <a:xfrm>
            <a:off x="796415" y="3429000"/>
            <a:ext cx="10382864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D056A-6397-1A84-4573-A3AED7B5F616}"/>
              </a:ext>
            </a:extLst>
          </p:cNvPr>
          <p:cNvSpPr txBox="1"/>
          <p:nvPr/>
        </p:nvSpPr>
        <p:spPr>
          <a:xfrm>
            <a:off x="722671" y="2521974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Mail </a:t>
            </a:r>
            <a:r>
              <a:rPr lang="ko-KR" altLang="en-US" sz="4000" dirty="0"/>
              <a:t>전송 </a:t>
            </a:r>
            <a:r>
              <a:rPr lang="en-US" altLang="ko-KR" sz="4000" dirty="0"/>
              <a:t>API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195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F534556-FB0C-5B84-D782-86150C1D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62" y="1764141"/>
            <a:ext cx="5253076" cy="425770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F85030B-25AE-2937-6434-F42A34F15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0" y="1764141"/>
            <a:ext cx="3005159" cy="13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5E95C99-0014-74A0-4919-A37A74F80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0" y="1441009"/>
            <a:ext cx="4010054" cy="16526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9696ED6-BAF7-B1C0-52E4-E3959EDA1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22" y="1441009"/>
            <a:ext cx="4419632" cy="330519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D16E7FE-3270-05E0-6A45-6D5F51C30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" y="5058964"/>
            <a:ext cx="4868997" cy="158433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05CFFA3-8228-2608-0A1A-2E5FF0D53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28" y="5116741"/>
            <a:ext cx="2902026" cy="16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1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743864" y="2258773"/>
            <a:ext cx="0" cy="2340453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4197354" y="2198569"/>
            <a:ext cx="67498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 Google Account Setting </a:t>
            </a:r>
          </a:p>
          <a:p>
            <a:endParaRPr lang="en-US" altLang="ko-KR" sz="3000" dirty="0"/>
          </a:p>
          <a:p>
            <a:r>
              <a:rPr lang="en-US" altLang="ko-KR" sz="3000" dirty="0"/>
              <a:t>2 Spring Mail Sender</a:t>
            </a: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en-US" altLang="ko-KR" sz="3000" dirty="0">
                <a:solidFill>
                  <a:srgbClr val="FF0000"/>
                </a:solidFill>
              </a:rPr>
              <a:t>3 JAVA Code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709AC6-A58D-9D79-41D7-E83EA68CFF1B}"/>
              </a:ext>
            </a:extLst>
          </p:cNvPr>
          <p:cNvSpPr txBox="1"/>
          <p:nvPr/>
        </p:nvSpPr>
        <p:spPr>
          <a:xfrm>
            <a:off x="1537543" y="2968010"/>
            <a:ext cx="6749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 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02488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60A992D-C240-A0EA-BFA8-01AD99EDC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331190"/>
            <a:ext cx="6024607" cy="51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4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C5C956-614D-37AC-04AE-489CD5049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8" y="1373126"/>
            <a:ext cx="5557878" cy="50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7240E3-E7BC-3110-5D6D-F3119D00B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2" y="1541255"/>
            <a:ext cx="7947752" cy="50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5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417432-FFC1-4B34-6B2A-8303B979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2" y="1311299"/>
            <a:ext cx="5538828" cy="17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73E49E6-E27C-904F-5A5E-EDD127CED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0" y="1442357"/>
            <a:ext cx="2319354" cy="177642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6FA3599-B6C2-FA95-1B16-5B51A750D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91" y="1442357"/>
            <a:ext cx="6815187" cy="37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7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982696-EFF2-E9C3-5D59-9455368E2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5" y="1534464"/>
            <a:ext cx="2533669" cy="150019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5D8D7E7-A6FF-37E9-879E-FC2549506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46" y="1534464"/>
            <a:ext cx="5996031" cy="41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755D594-3673-8F8C-67EC-496A540C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51" y="450167"/>
            <a:ext cx="8707065" cy="613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743864" y="2258773"/>
            <a:ext cx="0" cy="2340453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4197354" y="2198569"/>
            <a:ext cx="67498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1 Google Account Setting </a:t>
            </a:r>
          </a:p>
          <a:p>
            <a:endParaRPr lang="en-US" altLang="ko-KR" sz="3000" dirty="0"/>
          </a:p>
          <a:p>
            <a:r>
              <a:rPr lang="en-US" altLang="ko-KR" sz="3000" dirty="0"/>
              <a:t>2 Spring Mail Sender</a:t>
            </a:r>
          </a:p>
          <a:p>
            <a:endParaRPr lang="en-US" altLang="ko-KR" sz="3000" dirty="0"/>
          </a:p>
          <a:p>
            <a:r>
              <a:rPr lang="en-US" altLang="ko-KR" sz="3000" dirty="0"/>
              <a:t>3 JAVA Code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709AC6-A58D-9D79-41D7-E83EA68CFF1B}"/>
              </a:ext>
            </a:extLst>
          </p:cNvPr>
          <p:cNvSpPr txBox="1"/>
          <p:nvPr/>
        </p:nvSpPr>
        <p:spPr>
          <a:xfrm>
            <a:off x="1537543" y="2968010"/>
            <a:ext cx="6749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 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59254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193E8A4-3531-0F4D-AFBC-CDBA8DEF8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9" y="1776899"/>
            <a:ext cx="3505226" cy="17859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8C7DB5-F7DC-1630-8A7E-ED78E63393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8" r="53757" b="19004"/>
          <a:stretch/>
        </p:blipFill>
        <p:spPr>
          <a:xfrm>
            <a:off x="4267298" y="1776899"/>
            <a:ext cx="4600657" cy="31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0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5EF5EE-87C7-88AE-CF27-B729F0404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4" y="1627245"/>
            <a:ext cx="5393905" cy="43734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A7E34B0-779A-F4FE-EC9A-D7E1469E7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5" y="2261502"/>
            <a:ext cx="5624554" cy="31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2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20D8C4-3923-BC0F-1766-3315CB12A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10" y="1267702"/>
            <a:ext cx="5876951" cy="49349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E92A83-1358-EA4F-BB69-8F8F1ADD6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267702"/>
            <a:ext cx="2423370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EC5F6FB-56D8-E496-65FD-0229055C4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580990"/>
            <a:ext cx="2530059" cy="369602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7524EF5-287E-A7CD-921C-B9B54117B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25" y="1580990"/>
            <a:ext cx="5966977" cy="23776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1D0EE-26C3-2B33-C387-4C345739F1E5}"/>
              </a:ext>
            </a:extLst>
          </p:cNvPr>
          <p:cNvSpPr/>
          <p:nvPr/>
        </p:nvSpPr>
        <p:spPr>
          <a:xfrm>
            <a:off x="3837725" y="3429000"/>
            <a:ext cx="5966977" cy="529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1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C11173-E47A-9CEE-CFFA-508E42A5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9" y="1539460"/>
            <a:ext cx="4709568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743864" y="2258773"/>
            <a:ext cx="0" cy="2340453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4197354" y="2198569"/>
            <a:ext cx="67498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 Google Account Setting </a:t>
            </a: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en-US" altLang="ko-KR" sz="3000" dirty="0">
                <a:solidFill>
                  <a:srgbClr val="FF0000"/>
                </a:solidFill>
              </a:rPr>
              <a:t>2 Spring Mail Sender</a:t>
            </a:r>
          </a:p>
          <a:p>
            <a:endParaRPr lang="en-US" altLang="ko-KR" sz="3000" dirty="0"/>
          </a:p>
          <a:p>
            <a:r>
              <a:rPr lang="en-US" altLang="ko-KR" sz="3000" dirty="0"/>
              <a:t>3 JAVA Code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709AC6-A58D-9D79-41D7-E83EA68CFF1B}"/>
              </a:ext>
            </a:extLst>
          </p:cNvPr>
          <p:cNvSpPr txBox="1"/>
          <p:nvPr/>
        </p:nvSpPr>
        <p:spPr>
          <a:xfrm>
            <a:off x="1537543" y="2968010"/>
            <a:ext cx="6749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 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93154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텍스트, 스크린샷, 모니터, 블랙이(가) 표시된 사진&#10;&#10;자동 생성된 설명">
            <a:extLst>
              <a:ext uri="{FF2B5EF4-FFF2-40B4-BE49-F238E27FC236}">
                <a16:creationId xmlns:a16="http://schemas.microsoft.com/office/drawing/2014/main" id="{4300F1F5-A768-4CF4-968F-F102C88D4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3" y="1466490"/>
            <a:ext cx="8986625" cy="49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A29B7A99-563D-9C38-C5FC-276511E47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2" y="1460740"/>
            <a:ext cx="9542194" cy="51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1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MAIL</a:t>
            </a:r>
            <a:r>
              <a:rPr lang="ko-KR" altLang="en-US" sz="3000" dirty="0"/>
              <a:t> 전송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A2FDEA-9A10-5C1E-E8FC-9BEBBC4C9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4" y="1373126"/>
            <a:ext cx="3009922" cy="299087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DF5ED4D-3CAF-835C-4D76-C896C665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47" y="1373126"/>
            <a:ext cx="4263032" cy="1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90</Words>
  <Application>Microsoft Office PowerPoint</Application>
  <PresentationFormat>와이드스크린</PresentationFormat>
  <Paragraphs>36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우균 정</dc:creator>
  <cp:lastModifiedBy>정 우균</cp:lastModifiedBy>
  <cp:revision>490</cp:revision>
  <dcterms:created xsi:type="dcterms:W3CDTF">2021-05-29T07:48:15Z</dcterms:created>
  <dcterms:modified xsi:type="dcterms:W3CDTF">2023-03-31T06:30:12Z</dcterms:modified>
</cp:coreProperties>
</file>