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57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758" y="3794554"/>
            <a:ext cx="10515598" cy="1158446"/>
          </a:xfrm>
        </p:spPr>
        <p:txBody>
          <a:bodyPr/>
          <a:lstStyle/>
          <a:p>
            <a:r>
              <a:rPr lang="en-US" b="1" dirty="0"/>
              <a:t>SWOT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4953000"/>
            <a:ext cx="10515598" cy="474836"/>
          </a:xfrm>
        </p:spPr>
        <p:txBody>
          <a:bodyPr>
            <a:noAutofit/>
          </a:bodyPr>
          <a:lstStyle/>
          <a:p>
            <a:r>
              <a:rPr lang="en-US" sz="2000" dirty="0"/>
              <a:t>Lee, Kyle Vincent V.</a:t>
            </a:r>
            <a:br>
              <a:rPr lang="en-US" sz="2000" dirty="0"/>
            </a:br>
            <a:r>
              <a:rPr lang="en-US" sz="2000" dirty="0"/>
              <a:t>Reyes, Hannah Mae E.</a:t>
            </a:r>
            <a:br>
              <a:rPr lang="en-US" sz="2000" dirty="0"/>
            </a:br>
            <a:r>
              <a:rPr lang="en-US" sz="2000" dirty="0"/>
              <a:t>MI - 141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343400"/>
            <a:ext cx="11049000" cy="8382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INTERNAL FACTORS</a:t>
            </a:r>
          </a:p>
        </p:txBody>
      </p:sp>
    </p:spTree>
    <p:extLst>
      <p:ext uri="{BB962C8B-B14F-4D97-AF65-F5344CB8AC3E}">
        <p14:creationId xmlns:p14="http://schemas.microsoft.com/office/powerpoint/2010/main" val="33328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5638800" cy="114522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Uniqueness</a:t>
            </a:r>
          </a:p>
          <a:p>
            <a:pPr lvl="0" fontAlgn="base"/>
            <a:r>
              <a:rPr lang="en-US" sz="2800" dirty="0"/>
              <a:t>Reputation for innovation</a:t>
            </a:r>
          </a:p>
          <a:p>
            <a:pPr lvl="0"/>
            <a:r>
              <a:rPr lang="en-US" sz="2800" dirty="0"/>
              <a:t>Very strong technology</a:t>
            </a:r>
          </a:p>
          <a:p>
            <a:pPr lvl="0"/>
            <a:r>
              <a:rPr lang="en-US" sz="2800" dirty="0"/>
              <a:t>Resources</a:t>
            </a:r>
          </a:p>
          <a:p>
            <a:pPr lvl="0"/>
            <a:r>
              <a:rPr lang="en-US" sz="2800" dirty="0"/>
              <a:t>Good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Gaps and knowledge of expertise</a:t>
            </a:r>
          </a:p>
          <a:p>
            <a:pPr lvl="0"/>
            <a:r>
              <a:rPr lang="en-US" sz="2800" dirty="0"/>
              <a:t>Timescale and deadlines</a:t>
            </a:r>
          </a:p>
          <a:p>
            <a:pPr lvl="0"/>
            <a:r>
              <a:rPr lang="en-US" sz="2800" dirty="0"/>
              <a:t>Budget and funding</a:t>
            </a:r>
          </a:p>
          <a:p>
            <a:pPr lvl="0"/>
            <a:r>
              <a:rPr lang="en-US" sz="2800" dirty="0"/>
              <a:t>Lack of needed tools</a:t>
            </a:r>
          </a:p>
          <a:p>
            <a:pPr lvl="0"/>
            <a:r>
              <a:rPr lang="en-US" sz="2800" dirty="0"/>
              <a:t>Experiences</a:t>
            </a:r>
          </a:p>
          <a:p>
            <a:pPr lvl="0"/>
            <a:r>
              <a:rPr lang="en-US" sz="2800" dirty="0"/>
              <a:t>Limited focus on problem-oriented research</a:t>
            </a:r>
          </a:p>
          <a:p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36974" y="381000"/>
            <a:ext cx="56388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3400" y="4343400"/>
            <a:ext cx="11049000" cy="8382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EXTERNAL FACTORS</a:t>
            </a:r>
          </a:p>
        </p:txBody>
      </p:sp>
    </p:spTree>
    <p:extLst>
      <p:ext uri="{BB962C8B-B14F-4D97-AF65-F5344CB8AC3E}">
        <p14:creationId xmlns:p14="http://schemas.microsoft.com/office/powerpoint/2010/main" val="17713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81691"/>
            <a:ext cx="5562600" cy="114522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OPPORTUNITIES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New Innovations/New technology developments</a:t>
            </a:r>
          </a:p>
          <a:p>
            <a:pPr lvl="0"/>
            <a:r>
              <a:rPr lang="en-US" sz="2800" dirty="0"/>
              <a:t>Possibilities to develop new methods and to investigate new objects</a:t>
            </a:r>
          </a:p>
          <a:p>
            <a:pPr lvl="0"/>
            <a:r>
              <a:rPr lang="en-US" sz="2800" dirty="0"/>
              <a:t>New products and services</a:t>
            </a:r>
          </a:p>
          <a:p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Shortage of manpower</a:t>
            </a:r>
          </a:p>
          <a:p>
            <a:pPr lvl="0" fontAlgn="base"/>
            <a:r>
              <a:rPr lang="en-US" sz="2800" dirty="0"/>
              <a:t>Developments in technology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97217" y="381691"/>
            <a:ext cx="5562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37232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22</TotalTime>
  <Words>72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Schoolbook</vt:lpstr>
      <vt:lpstr>CITY SKETCH 16X9</vt:lpstr>
      <vt:lpstr>SWOT Analysis</vt:lpstr>
      <vt:lpstr>INTERNAL FACTORS</vt:lpstr>
      <vt:lpstr>STRENGTHS</vt:lpstr>
      <vt:lpstr>EXTERNAL FACTORS</vt:lpstr>
      <vt:lpstr>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</dc:title>
  <dc:creator>Hannah Mae Reyes</dc:creator>
  <cp:lastModifiedBy>Hannah Mae Reyes</cp:lastModifiedBy>
  <cp:revision>3</cp:revision>
  <dcterms:created xsi:type="dcterms:W3CDTF">2017-01-25T17:17:54Z</dcterms:created>
  <dcterms:modified xsi:type="dcterms:W3CDTF">2017-01-25T17:40:53Z</dcterms:modified>
</cp:coreProperties>
</file>