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3" r:id="rId4"/>
    <p:sldId id="274" r:id="rId5"/>
    <p:sldId id="277" r:id="rId6"/>
    <p:sldId id="276" r:id="rId7"/>
    <p:sldId id="278" r:id="rId8"/>
    <p:sldId id="263" r:id="rId9"/>
    <p:sldId id="265" r:id="rId10"/>
    <p:sldId id="275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4660"/>
  </p:normalViewPr>
  <p:slideViewPr>
    <p:cSldViewPr>
      <p:cViewPr varScale="1">
        <p:scale>
          <a:sx n="72" d="100"/>
          <a:sy n="72" d="100"/>
        </p:scale>
        <p:origin x="62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292" y="3684190"/>
            <a:ext cx="4669707" cy="81518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After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1064" y="4360308"/>
            <a:ext cx="5722418" cy="5334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</a:rPr>
              <a:t>(Management of the dead and missing)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1057" y="5026701"/>
            <a:ext cx="4098175" cy="108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Lee,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kyle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Vincent v.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reyes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, Hannah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mae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e.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mi – 141 </a:t>
            </a:r>
          </a:p>
        </p:txBody>
      </p:sp>
      <p:pic>
        <p:nvPicPr>
          <p:cNvPr id="1028" name="Picture 4" descr="16830473_120300002237109006_151863629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56" y="904555"/>
            <a:ext cx="2441575" cy="24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Limitation</a:t>
            </a:r>
            <a:endParaRPr lang="en-US" sz="6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799"/>
            <a:ext cx="11582400" cy="45720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Bereaved Families</a:t>
            </a:r>
          </a:p>
          <a:p>
            <a:pPr lvl="1"/>
            <a:r>
              <a:rPr lang="en-US" sz="3800" dirty="0">
                <a:solidFill>
                  <a:schemeClr val="tx1"/>
                </a:solidFill>
                <a:latin typeface="Cambria" panose="02040503050406030204" pitchFamily="18" charset="0"/>
              </a:rPr>
              <a:t>More on Psycho Spiritual Integration Cluster)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Internet-based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Issuance of Death and Missing Certificates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Review Related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799"/>
            <a:ext cx="105918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Vesuvius (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</a:rPr>
              <a:t>Sahana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 Foundation)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https://pl.nlm.nih.gov/en/test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Google Person Finder 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https://google.org/personfinder/japan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76400"/>
            <a:ext cx="10896599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Volunteers’ List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Instructions on proper body handling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Offline data storing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Post Validation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Missing/Dead Persons Tally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Updated News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Contains detailed information</a:t>
            </a:r>
          </a:p>
        </p:txBody>
      </p:sp>
    </p:spTree>
    <p:extLst>
      <p:ext uri="{BB962C8B-B14F-4D97-AF65-F5344CB8AC3E}">
        <p14:creationId xmlns:p14="http://schemas.microsoft.com/office/powerpoint/2010/main" val="604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743200"/>
            <a:ext cx="10744200" cy="1196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DESIGN OF PROTOTYPE</a:t>
            </a:r>
          </a:p>
        </p:txBody>
      </p:sp>
    </p:spTree>
    <p:extLst>
      <p:ext uri="{BB962C8B-B14F-4D97-AF65-F5344CB8AC3E}">
        <p14:creationId xmlns:p14="http://schemas.microsoft.com/office/powerpoint/2010/main" val="6989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799"/>
            <a:ext cx="114300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Dead and Missing Cluster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Response Team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An app that aims to help people search and identify missing persons and dead bodies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Side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Side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Current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Source: Pocket Emergency Tool of Department of Health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Search and Recovery Operation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Bereaved Families</a:t>
            </a:r>
          </a:p>
          <a:p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Proposed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658600" cy="45720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Search Function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322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Identification of the Dead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752600"/>
            <a:ext cx="11658600" cy="502920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post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Admin validates the posts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updates status of posts, if body was found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forms who wants to volunteer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may read information of proper handling of dead bodies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views list of near makeshift morgue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System summarizes all records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Admin monitor data</a:t>
            </a:r>
          </a:p>
          <a:p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Search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981200"/>
            <a:ext cx="11658600" cy="34290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Users can search for names of relatives/love ones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7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10820400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mbria" panose="02040503050406030204" pitchFamily="18" charset="0"/>
              </a:rPr>
              <a:t>Management of the Missing Persons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6586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missing person form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validates the posts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updates status of posts, if person was found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System summarizes all records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monitor data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887200" cy="4572001"/>
          </a:xfrm>
        </p:spPr>
        <p:txBody>
          <a:bodyPr>
            <a:normAutofit/>
          </a:bodyPr>
          <a:lstStyle/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help identify people (dead, alive, missing, found)</a:t>
            </a:r>
          </a:p>
          <a:p>
            <a:pPr marL="228600" lvl="1" indent="0" algn="just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easily monitor dead/missing people</a:t>
            </a:r>
          </a:p>
          <a:p>
            <a:pPr marL="228600" lvl="1" indent="0" algn="just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have an organized search operation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825624"/>
            <a:ext cx="5791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Search Operation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 and 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Summary of all Records (List of Identified and Unidentified)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Volunteers’ List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5410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Proper handling of dead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Validation of posts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News about dead/missing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List of Near Makeshift Morgues</a:t>
            </a:r>
          </a:p>
        </p:txBody>
      </p:sp>
    </p:spTree>
    <p:extLst>
      <p:ext uri="{BB962C8B-B14F-4D97-AF65-F5344CB8AC3E}">
        <p14:creationId xmlns:p14="http://schemas.microsoft.com/office/powerpoint/2010/main" val="28884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1238</TotalTime>
  <Words>317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</vt:lpstr>
      <vt:lpstr>Franklin Gothic Medium</vt:lpstr>
      <vt:lpstr>Medical Design 16x9</vt:lpstr>
      <vt:lpstr>After Life</vt:lpstr>
      <vt:lpstr>Introduction</vt:lpstr>
      <vt:lpstr>Current Process</vt:lpstr>
      <vt:lpstr>Proposed Process</vt:lpstr>
      <vt:lpstr>Identification of the Dead</vt:lpstr>
      <vt:lpstr>Search Function</vt:lpstr>
      <vt:lpstr>Management of the Missing Persons</vt:lpstr>
      <vt:lpstr>Objectives</vt:lpstr>
      <vt:lpstr>Scope</vt:lpstr>
      <vt:lpstr>Limitation</vt:lpstr>
      <vt:lpstr>Review Related Literature</vt:lpstr>
      <vt:lpstr>Features</vt:lpstr>
      <vt:lpstr>DESIGN OF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AfterLife</dc:title>
  <dc:creator>Hannah Leiza Reyes</dc:creator>
  <cp:lastModifiedBy>Hannah Mae Reyes</cp:lastModifiedBy>
  <cp:revision>69</cp:revision>
  <dcterms:created xsi:type="dcterms:W3CDTF">2017-01-19T15:18:47Z</dcterms:created>
  <dcterms:modified xsi:type="dcterms:W3CDTF">2017-02-20T20:53:11Z</dcterms:modified>
</cp:coreProperties>
</file>