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>
      <p:cViewPr varScale="1">
        <p:scale>
          <a:sx n="79" d="100"/>
          <a:sy n="79" d="100"/>
        </p:scale>
        <p:origin x="16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93" y="3810000"/>
            <a:ext cx="4359965" cy="81518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err="1">
                <a:latin typeface="Century Gothic" panose="020B0502020202020204" pitchFamily="34" charset="0"/>
              </a:rPr>
              <a:t>AfterLife</a:t>
            </a:r>
            <a:endParaRPr lang="en-US" sz="80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920" y="4625180"/>
            <a:ext cx="4098175" cy="533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Management of the dead and missing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787" y="5440360"/>
            <a:ext cx="4098175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Lee, </a:t>
            </a:r>
            <a:r>
              <a:rPr lang="en-US" sz="2400" b="1" dirty="0" err="1">
                <a:latin typeface="Century Gothic" panose="020B0502020202020204" pitchFamily="34" charset="0"/>
              </a:rPr>
              <a:t>kyle</a:t>
            </a:r>
            <a:r>
              <a:rPr lang="en-US" sz="2400" b="1" dirty="0">
                <a:latin typeface="Century Gothic" panose="020B0502020202020204" pitchFamily="34" charset="0"/>
              </a:rPr>
              <a:t> Vincent v.</a:t>
            </a:r>
            <a:br>
              <a:rPr lang="en-US" sz="2400" b="1" dirty="0">
                <a:latin typeface="Century Gothic" panose="020B0502020202020204" pitchFamily="34" charset="0"/>
              </a:rPr>
            </a:br>
            <a:r>
              <a:rPr lang="en-US" sz="2400" b="1" dirty="0" err="1">
                <a:latin typeface="Century Gothic" panose="020B0502020202020204" pitchFamily="34" charset="0"/>
              </a:rPr>
              <a:t>reyes</a:t>
            </a:r>
            <a:r>
              <a:rPr lang="en-US" sz="2400" b="1" dirty="0">
                <a:latin typeface="Century Gothic" panose="020B0502020202020204" pitchFamily="34" charset="0"/>
              </a:rPr>
              <a:t>, Hannah </a:t>
            </a:r>
            <a:r>
              <a:rPr lang="en-US" sz="2400" b="1" dirty="0" err="1">
                <a:latin typeface="Century Gothic" panose="020B0502020202020204" pitchFamily="34" charset="0"/>
              </a:rPr>
              <a:t>mae</a:t>
            </a:r>
            <a:r>
              <a:rPr lang="en-US" sz="2400" b="1" dirty="0">
                <a:latin typeface="Century Gothic" panose="020B0502020202020204" pitchFamily="34" charset="0"/>
              </a:rPr>
              <a:t> e.</a:t>
            </a:r>
            <a:br>
              <a:rPr lang="en-US" sz="2400" b="1" dirty="0">
                <a:latin typeface="Century Gothic" panose="020B0502020202020204" pitchFamily="34" charset="0"/>
              </a:rPr>
            </a:br>
            <a:r>
              <a:rPr lang="en-US" sz="2400" b="1" dirty="0">
                <a:latin typeface="Century Gothic" panose="020B0502020202020204" pitchFamily="34" charset="0"/>
              </a:rPr>
              <a:t>mi – 141 </a:t>
            </a:r>
          </a:p>
        </p:txBody>
      </p:sp>
      <p:pic>
        <p:nvPicPr>
          <p:cNvPr id="1026" name="Picture 2" descr="SearchRescueRetr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01844"/>
            <a:ext cx="2484695" cy="24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30" y="798577"/>
            <a:ext cx="8813940" cy="56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457200"/>
            <a:ext cx="6010275" cy="60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286000"/>
            <a:ext cx="10058400" cy="203438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Century Gothic" panose="020B0502020202020204" pitchFamily="34" charset="0"/>
              </a:rPr>
              <a:t>FORM CONTENTS FOR </a:t>
            </a:r>
            <a:r>
              <a:rPr lang="en-US" sz="7200" b="1" dirty="0" smtClean="0">
                <a:latin typeface="Century Gothic" panose="020B0502020202020204" pitchFamily="34" charset="0"/>
              </a:rPr>
              <a:t>DEAD </a:t>
            </a:r>
            <a:r>
              <a:rPr lang="en-US" sz="7200" b="1" dirty="0">
                <a:latin typeface="Century Gothic" panose="020B0502020202020204" pitchFamily="34" charset="0"/>
              </a:rPr>
              <a:t>PERSON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762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653" y="762001"/>
            <a:ext cx="9360694" cy="56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481" y="1905000"/>
            <a:ext cx="6015037" cy="41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143000"/>
            <a:ext cx="8310562" cy="532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7" y="457200"/>
            <a:ext cx="4619625" cy="59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768097"/>
            <a:ext cx="5257800" cy="55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2590800"/>
            <a:ext cx="9393936" cy="1653380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latin typeface="Century Gothic" panose="020B0502020202020204" pitchFamily="34" charset="0"/>
              </a:rPr>
              <a:t>DASHBOARD</a:t>
            </a:r>
            <a:endParaRPr lang="en-US" sz="115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11277600" cy="9906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latin typeface="Century Gothic" panose="020B0502020202020204" pitchFamily="34" charset="0"/>
              </a:rPr>
              <a:t>DEAD BODY IMAGES</a:t>
            </a:r>
            <a:endParaRPr lang="en-US" sz="8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will come her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11353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8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will come her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1811000" cy="64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2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will come her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1658600" cy="647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6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09800"/>
            <a:ext cx="10515600" cy="2339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>
                <a:latin typeface="Century Gothic" panose="020B0502020202020204" pitchFamily="34" charset="0"/>
              </a:rPr>
              <a:t>FORM CONTENTS </a:t>
            </a:r>
            <a:r>
              <a:rPr lang="en-US" sz="8000" b="1" dirty="0" smtClean="0">
                <a:latin typeface="Century Gothic" panose="020B0502020202020204" pitchFamily="34" charset="0"/>
              </a:rPr>
              <a:t>FOR MISSING PERSON</a:t>
            </a:r>
            <a:endParaRPr lang="en-US" sz="8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0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533400"/>
            <a:ext cx="11192903" cy="57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304800"/>
            <a:ext cx="9525000" cy="62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916" y="457200"/>
            <a:ext cx="9616168" cy="59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694</TotalTime>
  <Words>27</Words>
  <Application>Microsoft Office PowerPoint</Application>
  <PresentationFormat>Widescreen</PresentationFormat>
  <Paragraphs>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Franklin Gothic Medium</vt:lpstr>
      <vt:lpstr>Medical Design 16x9</vt:lpstr>
      <vt:lpstr>AfterLife</vt:lpstr>
      <vt:lpstr>DEAD BODY IMAGES</vt:lpstr>
      <vt:lpstr>PowerPoint Presentation</vt:lpstr>
      <vt:lpstr>PowerPoint Presentation</vt:lpstr>
      <vt:lpstr>PowerPoint Presentation</vt:lpstr>
      <vt:lpstr>FORM CONTENTS FOR MISSING PERSON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CONTENTS FOR DEAD PERSON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AfterLife</dc:title>
  <dc:creator>Hannah Leiza Reyes</dc:creator>
  <cp:lastModifiedBy>Kyle Vincent Lee</cp:lastModifiedBy>
  <cp:revision>29</cp:revision>
  <dcterms:created xsi:type="dcterms:W3CDTF">2017-01-19T15:18:47Z</dcterms:created>
  <dcterms:modified xsi:type="dcterms:W3CDTF">2017-01-24T05:54:38Z</dcterms:modified>
</cp:coreProperties>
</file>