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67" r:id="rId4"/>
    <p:sldId id="274" r:id="rId5"/>
    <p:sldId id="276" r:id="rId6"/>
    <p:sldId id="278" r:id="rId7"/>
    <p:sldId id="289" r:id="rId8"/>
    <p:sldId id="272" r:id="rId9"/>
    <p:sldId id="281" r:id="rId10"/>
    <p:sldId id="277" r:id="rId11"/>
    <p:sldId id="283" r:id="rId12"/>
    <p:sldId id="284" r:id="rId13"/>
    <p:sldId id="285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73" d="100"/>
          <a:sy n="73" d="100"/>
        </p:scale>
        <p:origin x="58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3187148" cy="3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667000"/>
            <a:ext cx="10744200" cy="119618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ambria" panose="02040503050406030204" pitchFamily="18" charset="0"/>
              </a:rPr>
              <a:t>SOURCES</a:t>
            </a:r>
            <a:endParaRPr lang="en-US" sz="8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12039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International Committee of the Red Cross</a:t>
            </a:r>
            <a:endParaRPr lang="en-US" sz="4800" b="1" dirty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1828800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Dead Bodies Identification 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Missing Persons Form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648200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Source: Management of Dead Bodies after Disasters: A Field Manual for First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Responders (https://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www.icrc.org/eng/assets/files/other/icrc-002-0880.pdf)</a:t>
            </a:r>
            <a:endParaRPr lang="en-US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744200" cy="32766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atin typeface="Cambria" panose="02040503050406030204" pitchFamily="18" charset="0"/>
              </a:rPr>
              <a:t>UPDATE OF PROTOTYPE</a:t>
            </a:r>
            <a:endParaRPr lang="en-US" sz="9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12039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Forms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109" y="2057400"/>
            <a:ext cx="12039600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Build in Jot Form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Online Form Builder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get the source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attach the form in your website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FOR FREE</a:t>
            </a:r>
          </a:p>
          <a:p>
            <a:endParaRPr lang="en-US" sz="4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7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12039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Database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1676400"/>
            <a:ext cx="1203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MySQL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BLOB (Binary Large Object)</a:t>
            </a:r>
            <a:endParaRPr lang="en-US" sz="4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744200" cy="32766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atin typeface="Cambria" panose="02040503050406030204" pitchFamily="18" charset="0"/>
              </a:rPr>
              <a:t>DEMO OF PROTOTYPE</a:t>
            </a:r>
            <a:endParaRPr lang="en-US" sz="9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819400"/>
            <a:ext cx="7772400" cy="967580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latin typeface="Cambria" panose="02040503050406030204" pitchFamily="18" charset="0"/>
              </a:rPr>
              <a:t>DIAGRAMS</a:t>
            </a:r>
            <a:endParaRPr lang="en-US" sz="8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Event Table</a:t>
            </a:r>
            <a:endParaRPr lang="en-US" sz="6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Context Flow Diagram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Activity Diagram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Data Flow Diagram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3340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(Level 0)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Data Flow Diagram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3340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(Level </a:t>
            </a:r>
            <a:r>
              <a:rPr lang="en-US" sz="3200" b="1" dirty="0" smtClean="0">
                <a:latin typeface="Cambria" panose="02040503050406030204" pitchFamily="18" charset="0"/>
              </a:rPr>
              <a:t>1)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667000"/>
            <a:ext cx="10744200" cy="119618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ambria" panose="02040503050406030204" pitchFamily="18" charset="0"/>
              </a:rPr>
              <a:t>CHECKLIST</a:t>
            </a:r>
            <a:endParaRPr lang="en-US" sz="8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mbria" panose="02040503050406030204" pitchFamily="18" charset="0"/>
              </a:rPr>
              <a:t>Quality Checklist</a:t>
            </a:r>
            <a:endParaRPr lang="en-US" sz="6000" b="1" dirty="0">
              <a:latin typeface="Cambria" panose="0204050305040603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5463" y="2133600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ambria" panose="02040503050406030204" pitchFamily="18" charset="0"/>
              </a:rPr>
              <a:t>tool used to aid the project team in ensuring they consider all aspects of project and/or process quality</a:t>
            </a:r>
            <a:endParaRPr lang="en-US" sz="4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Source: Project Management Docs</a:t>
            </a:r>
            <a:endParaRPr lang="en-US" sz="4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1783</TotalTime>
  <Words>137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Franklin Gothic Medium</vt:lpstr>
      <vt:lpstr>Medical Design 16x9</vt:lpstr>
      <vt:lpstr>After Life</vt:lpstr>
      <vt:lpstr>DIAGRAMS</vt:lpstr>
      <vt:lpstr>Event Table</vt:lpstr>
      <vt:lpstr>Context Flow Diagram</vt:lpstr>
      <vt:lpstr>Activity Diagram</vt:lpstr>
      <vt:lpstr>Data Flow Diagram</vt:lpstr>
      <vt:lpstr>Data Flow Diagram</vt:lpstr>
      <vt:lpstr>CHECKLIST</vt:lpstr>
      <vt:lpstr>Quality Checklist</vt:lpstr>
      <vt:lpstr>SOURCES</vt:lpstr>
      <vt:lpstr>International Committee of the Red Cross</vt:lpstr>
      <vt:lpstr>UPDATE OF PROTOTYPE</vt:lpstr>
      <vt:lpstr>Forms</vt:lpstr>
      <vt:lpstr>Database</vt:lpstr>
      <vt:lpstr>DEMO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student</cp:lastModifiedBy>
  <cp:revision>84</cp:revision>
  <dcterms:created xsi:type="dcterms:W3CDTF">2017-01-19T15:18:47Z</dcterms:created>
  <dcterms:modified xsi:type="dcterms:W3CDTF">2017-02-28T03:27:19Z</dcterms:modified>
</cp:coreProperties>
</file>