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73" r:id="rId4"/>
    <p:sldId id="263" r:id="rId5"/>
    <p:sldId id="265" r:id="rId6"/>
    <p:sldId id="275" r:id="rId7"/>
    <p:sldId id="272" r:id="rId8"/>
    <p:sldId id="279" r:id="rId9"/>
    <p:sldId id="280" r:id="rId10"/>
    <p:sldId id="281" r:id="rId11"/>
    <p:sldId id="282" r:id="rId12"/>
    <p:sldId id="283" r:id="rId13"/>
    <p:sldId id="284" r:id="rId14"/>
    <p:sldId id="287" r:id="rId15"/>
    <p:sldId id="285" r:id="rId16"/>
    <p:sldId id="28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4" autoAdjust="0"/>
    <p:restoredTop sz="94660"/>
  </p:normalViewPr>
  <p:slideViewPr>
    <p:cSldViewPr>
      <p:cViewPr varScale="1">
        <p:scale>
          <a:sx n="79" d="100"/>
          <a:sy n="79" d="100"/>
        </p:scale>
        <p:origin x="144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3/17/2017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3/17/2017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3/17/2017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3/17/2017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3/17/2017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292" y="3684190"/>
            <a:ext cx="4669707" cy="815180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>
                <a:latin typeface="Cambria" panose="02040503050406030204" pitchFamily="18" charset="0"/>
              </a:rPr>
              <a:t>After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71064" y="4360308"/>
            <a:ext cx="5722418" cy="533400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</a:rPr>
              <a:t>(Management of the dead and missing)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41057" y="5026701"/>
            <a:ext cx="4098175" cy="1086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None/>
              <a:defRPr sz="2000" kern="12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Lee, </a:t>
            </a:r>
            <a:r>
              <a:rPr lang="en-US" sz="2400" b="1" dirty="0" err="1">
                <a:solidFill>
                  <a:schemeClr val="tx1"/>
                </a:solidFill>
                <a:latin typeface="Cambria" panose="02040503050406030204" pitchFamily="18" charset="0"/>
              </a:rPr>
              <a:t>kyle</a:t>
            </a: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 Vincent v.</a:t>
            </a:r>
            <a:b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sz="2400" b="1" dirty="0" err="1">
                <a:solidFill>
                  <a:schemeClr val="tx1"/>
                </a:solidFill>
                <a:latin typeface="Cambria" panose="02040503050406030204" pitchFamily="18" charset="0"/>
              </a:rPr>
              <a:t>reyes</a:t>
            </a: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, Hannah </a:t>
            </a:r>
            <a:r>
              <a:rPr lang="en-US" sz="2400" b="1" dirty="0" err="1">
                <a:solidFill>
                  <a:schemeClr val="tx1"/>
                </a:solidFill>
                <a:latin typeface="Cambria" panose="02040503050406030204" pitchFamily="18" charset="0"/>
              </a:rPr>
              <a:t>mae</a:t>
            </a: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 e.</a:t>
            </a:r>
            <a:b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mi – 141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8600"/>
            <a:ext cx="3187148" cy="318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8600"/>
            <a:ext cx="10744199" cy="652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28016"/>
            <a:ext cx="7493681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1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7432"/>
            <a:ext cx="7467600" cy="662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5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52400"/>
            <a:ext cx="8686800" cy="659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7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76200"/>
            <a:ext cx="10210800" cy="660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76200"/>
            <a:ext cx="7696200" cy="67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"/>
            <a:ext cx="103632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5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11430000" cy="335280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Management of the Dead and Missing Cluster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Response </a:t>
            </a:r>
            <a:r>
              <a:rPr lang="en-US" sz="3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Team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Department of Interior and Local Government</a:t>
            </a:r>
            <a:endParaRPr lang="en-US" sz="36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An app that aims to help people search and identify missing persons and dead </a:t>
            </a:r>
            <a:r>
              <a:rPr lang="en-US" sz="3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bodies</a:t>
            </a:r>
            <a:endParaRPr lang="en-US" sz="3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51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503"/>
            <a:ext cx="56388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Current </a:t>
            </a:r>
            <a:br>
              <a:rPr lang="en-US" sz="6000" b="1" dirty="0">
                <a:latin typeface="Cambria" panose="02040503050406030204" pitchFamily="18" charset="0"/>
              </a:rPr>
            </a:br>
            <a:r>
              <a:rPr lang="en-US" sz="6000" b="1" dirty="0" smtClean="0">
                <a:latin typeface="Cambria" panose="02040503050406030204" pitchFamily="18" charset="0"/>
              </a:rPr>
              <a:t>Process</a:t>
            </a:r>
            <a:endParaRPr lang="en-US" sz="60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5624"/>
            <a:ext cx="5638800" cy="4575175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Search </a:t>
            </a:r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and Recovery Operation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Identification of the Dead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Final Arrangement for the Dead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Management of the Missing Persons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Management of Bereaved Families</a:t>
            </a:r>
          </a:p>
          <a:p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Identification of the Dead</a:t>
            </a: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Search Function</a:t>
            </a: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Management of the Missing Persons</a:t>
            </a:r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943600" y="222504"/>
            <a:ext cx="5791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latin typeface="Cambria" panose="02040503050406030204" pitchFamily="18" charset="0"/>
              </a:rPr>
              <a:t>Proposed Process</a:t>
            </a:r>
            <a:endParaRPr lang="en-US" sz="60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10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799"/>
            <a:ext cx="11887200" cy="4572001"/>
          </a:xfrm>
        </p:spPr>
        <p:txBody>
          <a:bodyPr>
            <a:normAutofit fontScale="92500" lnSpcReduction="10000"/>
          </a:bodyPr>
          <a:lstStyle/>
          <a:p>
            <a:pPr marL="228600" lvl="1" indent="0" algn="just">
              <a:buNone/>
            </a:pPr>
            <a:r>
              <a:rPr lang="en-US" sz="3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Mission of the NDRRMC</a:t>
            </a:r>
          </a:p>
          <a:p>
            <a:pPr lvl="1" algn="just"/>
            <a:r>
              <a:rPr lang="en-US" sz="3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To provide </a:t>
            </a:r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assistance in the proper identification and disposition of the remains in a sanitary manner with cautions to prevent negative psychological and social impact on the bereaved and the community</a:t>
            </a:r>
            <a:r>
              <a:rPr lang="en-US" sz="3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.</a:t>
            </a:r>
          </a:p>
          <a:p>
            <a:pPr lvl="1" algn="just"/>
            <a:endParaRPr lang="en-US" sz="36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228600" lvl="1" indent="0" algn="just">
              <a:buNone/>
            </a:pPr>
            <a:r>
              <a:rPr lang="en-US" sz="3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App Objectives</a:t>
            </a:r>
            <a:endParaRPr lang="en-US" sz="36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 algn="just"/>
            <a:r>
              <a:rPr lang="en-US" sz="3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To help </a:t>
            </a:r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identify people (dead, alive, missing, found</a:t>
            </a:r>
            <a:r>
              <a:rPr lang="en-US" sz="3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)</a:t>
            </a:r>
            <a:endParaRPr lang="en-US" sz="36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 algn="just"/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To easily monitor dead/missing </a:t>
            </a:r>
            <a:r>
              <a:rPr lang="en-US" sz="3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people</a:t>
            </a:r>
            <a:endParaRPr lang="en-US" sz="36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 algn="just"/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To have an organized search operation</a:t>
            </a:r>
          </a:p>
          <a:p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17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4800" y="1825624"/>
            <a:ext cx="5791200" cy="457517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Search Operation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Identification of the Dead and Missing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Summary of all Records (List of Identified and Unidentified)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Volunteer Form</a:t>
            </a:r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en-US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Request for Transportation of Dead Bodies	</a:t>
            </a:r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5410200" cy="457517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L</a:t>
            </a:r>
            <a:r>
              <a:rPr lang="en-US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ist of emergency procedures</a:t>
            </a:r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Validation of posts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News about dead/missing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List of Near Makeshift </a:t>
            </a:r>
            <a:r>
              <a:rPr lang="en-US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Morgues</a:t>
            </a:r>
          </a:p>
          <a:p>
            <a:r>
              <a:rPr lang="en-US" sz="32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Desposing</a:t>
            </a:r>
            <a:r>
              <a:rPr lang="en-US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of Bodies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Storage</a:t>
            </a:r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43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Limitation</a:t>
            </a:r>
            <a:endParaRPr lang="en-US" sz="6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828799"/>
            <a:ext cx="11582400" cy="45720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</a:rPr>
              <a:t>Management of the Bereaved Families</a:t>
            </a:r>
          </a:p>
          <a:p>
            <a:pPr lvl="1"/>
            <a:r>
              <a:rPr lang="en-US" sz="3800" dirty="0">
                <a:solidFill>
                  <a:schemeClr val="tx1"/>
                </a:solidFill>
                <a:latin typeface="Cambria" panose="02040503050406030204" pitchFamily="18" charset="0"/>
              </a:rPr>
              <a:t>More on Psycho Spiritual Integration Cluster)</a:t>
            </a:r>
          </a:p>
          <a:p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</a:rPr>
              <a:t>Internet-based</a:t>
            </a:r>
          </a:p>
          <a:p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</a:rPr>
              <a:t>Final Arrangement for the Dead</a:t>
            </a:r>
          </a:p>
          <a:p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</a:rPr>
              <a:t>Issuance of Death and Missing Certificates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21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2743200"/>
            <a:ext cx="10744200" cy="11961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>
                <a:latin typeface="Cambria" panose="02040503050406030204" pitchFamily="18" charset="0"/>
              </a:rPr>
              <a:t>DESIGN OF PROTOTYPE</a:t>
            </a:r>
          </a:p>
        </p:txBody>
      </p:sp>
    </p:spTree>
    <p:extLst>
      <p:ext uri="{BB962C8B-B14F-4D97-AF65-F5344CB8AC3E}">
        <p14:creationId xmlns:p14="http://schemas.microsoft.com/office/powerpoint/2010/main" val="69897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1811000" cy="661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2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3528"/>
            <a:ext cx="89916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8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1852</TotalTime>
  <Words>221</Words>
  <Application>Microsoft Office PowerPoint</Application>
  <PresentationFormat>Widescreen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Cambria</vt:lpstr>
      <vt:lpstr>Franklin Gothic Medium</vt:lpstr>
      <vt:lpstr>Medical Design 16x9</vt:lpstr>
      <vt:lpstr>After Life</vt:lpstr>
      <vt:lpstr>Introduction</vt:lpstr>
      <vt:lpstr>Current  Process</vt:lpstr>
      <vt:lpstr>Objectives</vt:lpstr>
      <vt:lpstr>Scope</vt:lpstr>
      <vt:lpstr>Limitation</vt:lpstr>
      <vt:lpstr>DESIGN OF PROTOTYPE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AfterLife</dc:title>
  <dc:creator>Hannah Leiza Reyes</dc:creator>
  <cp:lastModifiedBy>gc</cp:lastModifiedBy>
  <cp:revision>85</cp:revision>
  <dcterms:created xsi:type="dcterms:W3CDTF">2017-01-19T15:18:47Z</dcterms:created>
  <dcterms:modified xsi:type="dcterms:W3CDTF">2017-03-17T09:20:06Z</dcterms:modified>
</cp:coreProperties>
</file>