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3" r:id="rId4"/>
    <p:sldId id="274" r:id="rId5"/>
    <p:sldId id="277" r:id="rId6"/>
    <p:sldId id="276" r:id="rId7"/>
    <p:sldId id="278" r:id="rId8"/>
    <p:sldId id="263" r:id="rId9"/>
    <p:sldId id="265" r:id="rId10"/>
    <p:sldId id="275" r:id="rId11"/>
    <p:sldId id="266" r:id="rId12"/>
    <p:sldId id="267" r:id="rId13"/>
    <p:sldId id="272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>
      <p:cViewPr varScale="1">
        <p:scale>
          <a:sx n="79" d="100"/>
          <a:sy n="79" d="100"/>
        </p:scale>
        <p:origin x="16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292" y="3684190"/>
            <a:ext cx="4669707" cy="81518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After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1064" y="4360308"/>
            <a:ext cx="5722418" cy="5334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</a:rPr>
              <a:t>(Management of the dead and missing)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1057" y="5026701"/>
            <a:ext cx="4098175" cy="108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Lee,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kyle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Vincent v.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reyes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, Hannah </a:t>
            </a: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mae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 e.</a:t>
            </a:r>
            <a:b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mi – 141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3187148" cy="31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Limitation</a:t>
            </a:r>
            <a:endParaRPr lang="en-US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799"/>
            <a:ext cx="11582400" cy="45720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Bereaved Families</a:t>
            </a:r>
          </a:p>
          <a:p>
            <a:pPr lvl="1"/>
            <a:r>
              <a:rPr lang="en-US" sz="3800" dirty="0">
                <a:solidFill>
                  <a:schemeClr val="tx1"/>
                </a:solidFill>
                <a:latin typeface="Cambria" panose="02040503050406030204" pitchFamily="18" charset="0"/>
              </a:rPr>
              <a:t>More on Psycho Spiritual Integration Cluster)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Internet-based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</a:rPr>
              <a:t>Issuance of Death and Missing Certificates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Review Related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918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Vesuvius (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Sahana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Foundation)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Google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Person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Finder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76400"/>
            <a:ext cx="10896599" cy="4572001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Volunteers’ List and Form Inclusion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Proper Body Handling Manual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the Dead and Missing Statistics (Analytics)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Site News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Matchmaking of Data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Makeshift Morgue</a:t>
            </a:r>
          </a:p>
          <a:p>
            <a:pPr lvl="0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Transportation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Request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43200"/>
            <a:ext cx="10744200" cy="11961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atin typeface="Cambria" panose="02040503050406030204" pitchFamily="18" charset="0"/>
              </a:rPr>
              <a:t>DESIGN OF PROTOTYPE</a:t>
            </a:r>
          </a:p>
        </p:txBody>
      </p:sp>
    </p:spTree>
    <p:extLst>
      <p:ext uri="{BB962C8B-B14F-4D97-AF65-F5344CB8AC3E}">
        <p14:creationId xmlns:p14="http://schemas.microsoft.com/office/powerpoint/2010/main" val="6989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1811000" cy="66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3528"/>
            <a:ext cx="8991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10744199" cy="65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8016"/>
            <a:ext cx="749368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"/>
            <a:ext cx="7467600" cy="66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"/>
            <a:ext cx="8686800" cy="6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799"/>
            <a:ext cx="114300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Dead and Missing Cluster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Response Team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An app that aims to help people search and identify missing persons and dead bodies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5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"/>
            <a:ext cx="10210800" cy="66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6200"/>
            <a:ext cx="7696200" cy="67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036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Current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Source: Pocket Emergency Tool of Department of Health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and Recovery Operation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Final Arrangement for the Dead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Bereaved Families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Proposed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Search Function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Management of the Missing Persons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32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Identification of the Dead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11658600" cy="5029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form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body was found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forms 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who wants to volunteer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may read information of proper handling of dead bodies</a:t>
            </a: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 views list of near makeshift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morgue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Admin requests for transportation of bodies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records</a:t>
            </a:r>
          </a:p>
          <a:p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Search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981200"/>
            <a:ext cx="11658600" cy="34290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Users can search for names of relatives/love ones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10820400" cy="13255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Management of the Missing Persons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658600" cy="45720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fills up missing person form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Admin validates the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User updates status of posts, if person was found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System summarizes all 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records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799"/>
            <a:ext cx="11887200" cy="4572001"/>
          </a:xfrm>
        </p:spPr>
        <p:txBody>
          <a:bodyPr>
            <a:normAutofit fontScale="92500" lnSpcReduction="10000"/>
          </a:bodyPr>
          <a:lstStyle/>
          <a:p>
            <a:pPr marL="228600" lvl="1" indent="0" algn="just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Mission of the NDRRMC</a:t>
            </a:r>
          </a:p>
          <a:p>
            <a:pPr lvl="1" algn="just"/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provide 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assistance in the proper identification and disposition of the remains in a sanitary manner with cautions to prevent negative psychological and social impact on the bereaved and the community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lvl="1" algn="just"/>
            <a:endParaRPr lang="en-US" sz="36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228600" lvl="1" indent="0" algn="just">
              <a:buNone/>
            </a:pP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 Objectives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help 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identify people (dead, alive, missing, found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)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easily monitor dead/missing </a:t>
            </a:r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people</a:t>
            </a:r>
            <a:endParaRPr lang="en-US" sz="36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</a:rPr>
              <a:t>To have an organized search operation</a:t>
            </a: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</a:rPr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825624"/>
            <a:ext cx="5791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Search Operation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Identification of the Dead and 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Summary of all Records (List of Identified and Unidentified)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Volunteer Form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Request for Transportation of Dead Bodies	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5410200" cy="457517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</a:t>
            </a:r>
            <a:r>
              <a:rPr 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ist of emergency procedures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Validation of posts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News about dead/missing</a:t>
            </a:r>
          </a:p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List of Near Makeshift Morgues</a:t>
            </a:r>
          </a:p>
        </p:txBody>
      </p:sp>
    </p:spTree>
    <p:extLst>
      <p:ext uri="{BB962C8B-B14F-4D97-AF65-F5344CB8AC3E}">
        <p14:creationId xmlns:p14="http://schemas.microsoft.com/office/powerpoint/2010/main" val="288843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1690</TotalTime>
  <Words>360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</vt:lpstr>
      <vt:lpstr>Franklin Gothic Medium</vt:lpstr>
      <vt:lpstr>Medical Design 16x9</vt:lpstr>
      <vt:lpstr>After Life</vt:lpstr>
      <vt:lpstr>Introduction</vt:lpstr>
      <vt:lpstr>Current Process</vt:lpstr>
      <vt:lpstr>Proposed Process</vt:lpstr>
      <vt:lpstr>Identification of the Dead</vt:lpstr>
      <vt:lpstr>Search Function</vt:lpstr>
      <vt:lpstr>Management of the Missing Persons</vt:lpstr>
      <vt:lpstr>Objectives</vt:lpstr>
      <vt:lpstr>Scope</vt:lpstr>
      <vt:lpstr>Limitation</vt:lpstr>
      <vt:lpstr>Review Related Literature</vt:lpstr>
      <vt:lpstr>Features</vt:lpstr>
      <vt:lpstr>DESIGN OF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AfterLife</dc:title>
  <dc:creator>Hannah Leiza Reyes</dc:creator>
  <cp:lastModifiedBy>gc</cp:lastModifiedBy>
  <cp:revision>81</cp:revision>
  <dcterms:created xsi:type="dcterms:W3CDTF">2017-01-19T15:18:47Z</dcterms:created>
  <dcterms:modified xsi:type="dcterms:W3CDTF">2017-03-17T05:54:50Z</dcterms:modified>
</cp:coreProperties>
</file>