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>
      <p:cViewPr varScale="1">
        <p:scale>
          <a:sx n="72" d="100"/>
          <a:sy n="72" d="100"/>
        </p:scale>
        <p:origin x="6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93" y="3810000"/>
            <a:ext cx="4359965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>
                <a:latin typeface="Century Gothic" panose="020B0502020202020204" pitchFamily="34" charset="0"/>
              </a:rPr>
              <a:t>AfterLife</a:t>
            </a:r>
            <a:endParaRPr lang="en-US" sz="80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920" y="4625180"/>
            <a:ext cx="4098175" cy="533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Management of the dead and missing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787" y="5440360"/>
            <a:ext cx="409817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Lee, </a:t>
            </a:r>
            <a:r>
              <a:rPr lang="en-US" sz="2400" b="1" dirty="0" err="1">
                <a:latin typeface="Century Gothic" panose="020B0502020202020204" pitchFamily="34" charset="0"/>
              </a:rPr>
              <a:t>kyle</a:t>
            </a:r>
            <a:r>
              <a:rPr lang="en-US" sz="2400" b="1" dirty="0">
                <a:latin typeface="Century Gothic" panose="020B0502020202020204" pitchFamily="34" charset="0"/>
              </a:rPr>
              <a:t> Vincent v.</a:t>
            </a:r>
            <a:br>
              <a:rPr lang="en-US" sz="2400" b="1" dirty="0">
                <a:latin typeface="Century Gothic" panose="020B0502020202020204" pitchFamily="34" charset="0"/>
              </a:rPr>
            </a:br>
            <a:r>
              <a:rPr lang="en-US" sz="2400" b="1" dirty="0" err="1">
                <a:latin typeface="Century Gothic" panose="020B0502020202020204" pitchFamily="34" charset="0"/>
              </a:rPr>
              <a:t>reyes</a:t>
            </a:r>
            <a:r>
              <a:rPr lang="en-US" sz="2400" b="1" dirty="0">
                <a:latin typeface="Century Gothic" panose="020B0502020202020204" pitchFamily="34" charset="0"/>
              </a:rPr>
              <a:t>, Hannah </a:t>
            </a:r>
            <a:r>
              <a:rPr lang="en-US" sz="2400" b="1" dirty="0" err="1">
                <a:latin typeface="Century Gothic" panose="020B0502020202020204" pitchFamily="34" charset="0"/>
              </a:rPr>
              <a:t>mae</a:t>
            </a:r>
            <a:r>
              <a:rPr lang="en-US" sz="2400" b="1" dirty="0">
                <a:latin typeface="Century Gothic" panose="020B0502020202020204" pitchFamily="34" charset="0"/>
              </a:rPr>
              <a:t> e.</a:t>
            </a:r>
            <a:br>
              <a:rPr lang="en-US" sz="2400" b="1" dirty="0">
                <a:latin typeface="Century Gothic" panose="020B0502020202020204" pitchFamily="34" charset="0"/>
              </a:rPr>
            </a:br>
            <a:r>
              <a:rPr lang="en-US" sz="2400" b="1" dirty="0">
                <a:latin typeface="Century Gothic" panose="020B0502020202020204" pitchFamily="34" charset="0"/>
              </a:rPr>
              <a:t>mi – 141 </a:t>
            </a:r>
          </a:p>
        </p:txBody>
      </p:sp>
      <p:pic>
        <p:nvPicPr>
          <p:cNvPr id="1026" name="Picture 2" descr="SearchRescueRet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01844"/>
            <a:ext cx="2484695" cy="24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0784"/>
            <a:ext cx="11125200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Century Gothic" panose="020B0502020202020204" pitchFamily="34" charset="0"/>
              </a:rPr>
              <a:t>Description: </a:t>
            </a:r>
          </a:p>
          <a:p>
            <a:pPr marL="0" indent="0" algn="just">
              <a:buNone/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AfterLife</a:t>
            </a:r>
            <a:r>
              <a:rPr lang="en-US" dirty="0">
                <a:latin typeface="Century Gothic" panose="020B0502020202020204" pitchFamily="34" charset="0"/>
              </a:rPr>
              <a:t> is an app that aims to help people announce if they have a missing loved one and to identify dead body.</a:t>
            </a:r>
          </a:p>
          <a:p>
            <a:pPr marL="0" indent="0" algn="just">
              <a:buNone/>
            </a:pPr>
            <a:r>
              <a:rPr lang="en-US" b="1" dirty="0">
                <a:latin typeface="Century Gothic" panose="020B0502020202020204" pitchFamily="34" charset="0"/>
              </a:rPr>
              <a:t>Target market: </a:t>
            </a:r>
          </a:p>
          <a:p>
            <a:pPr marL="0" indent="0" algn="just">
              <a:buNone/>
            </a:pPr>
            <a:r>
              <a:rPr lang="en-US" dirty="0">
                <a:latin typeface="Century Gothic" panose="020B0502020202020204" pitchFamily="34" charset="0"/>
              </a:rPr>
              <a:t>	Barangay Personnel / Disaster Victims</a:t>
            </a:r>
          </a:p>
          <a:p>
            <a:pPr marL="0" indent="0" algn="just">
              <a:buNone/>
            </a:pPr>
            <a:r>
              <a:rPr lang="en-US" b="1" dirty="0">
                <a:latin typeface="Century Gothic" panose="020B0502020202020204" pitchFamily="34" charset="0"/>
              </a:rPr>
              <a:t>Target data: 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latin typeface="Century Gothic" panose="020B0502020202020204" pitchFamily="34" charset="0"/>
              </a:rPr>
              <a:t>Basic information of people in the barangay</a:t>
            </a:r>
            <a:endParaRPr lang="en-US" b="1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entury Gothic" panose="020B0502020202020204" pitchFamily="34" charset="0"/>
              </a:rPr>
              <a:t>Source data: </a:t>
            </a:r>
          </a:p>
          <a:p>
            <a:pPr marL="0" indent="0" algn="just">
              <a:buNone/>
            </a:pPr>
            <a:r>
              <a:rPr lang="en-US" dirty="0">
                <a:latin typeface="Century Gothic" panose="020B0502020202020204" pitchFamily="34" charset="0"/>
              </a:rPr>
              <a:t>	Population of barangays, Identity of dead/missing people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0" y="170078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10134600" cy="3276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Scope: </a:t>
            </a:r>
          </a:p>
          <a:p>
            <a:pPr marL="0" indent="0" algn="just">
              <a:buNone/>
            </a:pPr>
            <a:r>
              <a:rPr lang="en-US" sz="3200" dirty="0">
                <a:latin typeface="Century Gothic" panose="020B0502020202020204" pitchFamily="34" charset="0"/>
              </a:rPr>
              <a:t>	For dead and missing only</a:t>
            </a:r>
          </a:p>
          <a:p>
            <a:pPr marL="0" indent="0" algn="just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Limitations: </a:t>
            </a:r>
          </a:p>
          <a:p>
            <a:pPr marL="0" indent="0" algn="just">
              <a:buNone/>
            </a:pPr>
            <a:r>
              <a:rPr lang="en-US" sz="3200" dirty="0">
                <a:latin typeface="Century Gothic" panose="020B0502020202020204" pitchFamily="34" charset="0"/>
              </a:rPr>
              <a:t>	For android users</a:t>
            </a:r>
          </a:p>
          <a:p>
            <a:pPr marL="0" indent="0" algn="just">
              <a:buNone/>
            </a:pPr>
            <a:r>
              <a:rPr lang="en-US" sz="3200" dirty="0">
                <a:latin typeface="Century Gothic" panose="020B0502020202020204" pitchFamily="34" charset="0"/>
              </a:rPr>
              <a:t>	Internet Connectivity</a:t>
            </a:r>
          </a:p>
          <a:p>
            <a:pPr marL="0" indent="0" algn="just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Database:</a:t>
            </a:r>
          </a:p>
          <a:p>
            <a:pPr marL="0" indent="0" algn="just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	</a:t>
            </a:r>
            <a:r>
              <a:rPr lang="en-US" sz="3200" dirty="0">
                <a:latin typeface="Century Gothic" panose="020B0502020202020204" pitchFamily="34" charset="0"/>
              </a:rPr>
              <a:t>non SQL/Cloud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75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entury Gothic" panose="020B0502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11811000" cy="4572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Century Gothic" panose="020B0502020202020204" pitchFamily="34" charset="0"/>
              </a:rPr>
              <a:t>Mission of NDRRMC:</a:t>
            </a:r>
          </a:p>
          <a:p>
            <a:pPr marL="0" indent="0" algn="just">
              <a:buNone/>
            </a:pPr>
            <a:r>
              <a:rPr lang="en-US" sz="2800" dirty="0">
                <a:latin typeface="Century Gothic" panose="020B0502020202020204" pitchFamily="34" charset="0"/>
              </a:rPr>
              <a:t>	To provide assistance in the proper identification and disposition of the remains in a sanitary manner with cautions to prevent negative psychological and social impact on the bereaved and the community.</a:t>
            </a:r>
          </a:p>
          <a:p>
            <a:pPr marL="0" indent="0" algn="just">
              <a:buNone/>
            </a:pPr>
            <a:r>
              <a:rPr lang="en-US" sz="2800" b="1" dirty="0">
                <a:latin typeface="Century Gothic" panose="020B0502020202020204" pitchFamily="34" charset="0"/>
              </a:rPr>
              <a:t>Objectives:</a:t>
            </a:r>
          </a:p>
          <a:p>
            <a:pPr lvl="1" algn="just"/>
            <a:r>
              <a:rPr lang="en-US" sz="2800" dirty="0">
                <a:latin typeface="Century Gothic" panose="020B0502020202020204" pitchFamily="34" charset="0"/>
              </a:rPr>
              <a:t>To help identify people, dead or alive.</a:t>
            </a:r>
          </a:p>
          <a:p>
            <a:pPr lvl="1" algn="just"/>
            <a:r>
              <a:rPr lang="en-US" sz="2800" dirty="0">
                <a:latin typeface="Century Gothic" panose="020B0502020202020204" pitchFamily="34" charset="0"/>
              </a:rPr>
              <a:t>To easily monitor missing people.</a:t>
            </a:r>
          </a:p>
          <a:p>
            <a:pPr lvl="1" algn="just"/>
            <a:r>
              <a:rPr lang="en-US" sz="2800" dirty="0">
                <a:latin typeface="Century Gothic" panose="020B0502020202020204" pitchFamily="34" charset="0"/>
              </a:rPr>
              <a:t>To have an organized search operation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66800" y="10218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latin typeface="Century Gothic" panose="020B0502020202020204" pitchFamily="34" charset="0"/>
              </a:rPr>
              <a:t>Conceptual Framework</a:t>
            </a:r>
            <a:endParaRPr lang="en-US" sz="5400" b="1" dirty="0">
              <a:latin typeface="Century Gothic" panose="020B0502020202020204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752600" y="1143000"/>
            <a:ext cx="8854062" cy="1143000"/>
          </a:xfrm>
          <a:prstGeom prst="triangle">
            <a:avLst>
              <a:gd name="adj" fmla="val 5013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AfterLife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(Management of the Dead &amp; the Missing System)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5912" y="2333244"/>
            <a:ext cx="8854062" cy="443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5912" y="5576316"/>
            <a:ext cx="8854062" cy="443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Governance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15912" y="2833116"/>
            <a:ext cx="1197864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</a:t>
            </a:r>
            <a:br>
              <a:rPr lang="en-US" dirty="0"/>
            </a:br>
            <a:r>
              <a:rPr lang="en-US" dirty="0"/>
              <a:t>Disaster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89976" y="2833116"/>
            <a:ext cx="1197864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4040" y="2833116"/>
            <a:ext cx="1197864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Controlling &amp; Monitoring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8104" y="2833116"/>
            <a:ext cx="1197864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Review, Evaluate, Verify and Validate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12168" y="2833116"/>
            <a:ext cx="1197864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 People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84708" y="2833116"/>
            <a:ext cx="1197864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Search Functions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371929" y="2833116"/>
            <a:ext cx="1198045" cy="26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801</TotalTime>
  <Words>60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Franklin Gothic Medium</vt:lpstr>
      <vt:lpstr>Medical Design 16x9</vt:lpstr>
      <vt:lpstr>AfterLife</vt:lpstr>
      <vt:lpstr>Introduction</vt:lpstr>
      <vt:lpstr>Introduction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Hannah Mae Reyes</cp:lastModifiedBy>
  <cp:revision>23</cp:revision>
  <dcterms:created xsi:type="dcterms:W3CDTF">2017-01-19T15:18:47Z</dcterms:created>
  <dcterms:modified xsi:type="dcterms:W3CDTF">2017-02-19T22:05:32Z</dcterms:modified>
</cp:coreProperties>
</file>