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3FEB6-0CC1-F344-9586-33434AEF5506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44265-3771-7749-B1F5-A4AEF4182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21CC-B1D7-1B44-BEF6-AE419F31FFC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14922" y="4428377"/>
            <a:ext cx="4943475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14997" y="3034720"/>
            <a:ext cx="3729037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Machine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72974" y="1698213"/>
            <a:ext cx="2406316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7476132" y="2432140"/>
            <a:ext cx="3384" cy="602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479516" y="3768647"/>
            <a:ext cx="7144" cy="659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Callout 24"/>
          <p:cNvSpPr/>
          <p:nvPr/>
        </p:nvSpPr>
        <p:spPr>
          <a:xfrm>
            <a:off x="1582163" y="4275475"/>
            <a:ext cx="3425616" cy="1039729"/>
          </a:xfrm>
          <a:prstGeom prst="right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Terminal</a:t>
            </a:r>
            <a:endParaRPr lang="en-US" dirty="0"/>
          </a:p>
        </p:txBody>
      </p:sp>
      <p:sp>
        <p:nvSpPr>
          <p:cNvPr id="26" name="Right Arrow Callout 25"/>
          <p:cNvSpPr/>
          <p:nvPr/>
        </p:nvSpPr>
        <p:spPr>
          <a:xfrm>
            <a:off x="3069190" y="1550200"/>
            <a:ext cx="3186113" cy="1020929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 Terminal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19869253">
            <a:off x="3736328" y="3667833"/>
            <a:ext cx="2019554" cy="45745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8833" y="305695"/>
            <a:ext cx="8305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Docker Is Installed Directly On Physical Machine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56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86446" y="3956892"/>
            <a:ext cx="3929061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VirtualBox VM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7946" y="2563235"/>
            <a:ext cx="2786062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Machine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44435" y="1255303"/>
            <a:ext cx="2406316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7747593" y="1989230"/>
            <a:ext cx="3384" cy="5740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750977" y="3297162"/>
            <a:ext cx="0" cy="659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54428" y="5283626"/>
            <a:ext cx="5018291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11" idx="0"/>
          </p:cNvCxnSpPr>
          <p:nvPr/>
        </p:nvCxnSpPr>
        <p:spPr>
          <a:xfrm>
            <a:off x="7750977" y="4690819"/>
            <a:ext cx="12597" cy="5928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Callout 23"/>
          <p:cNvSpPr/>
          <p:nvPr/>
        </p:nvSpPr>
        <p:spPr>
          <a:xfrm>
            <a:off x="3340651" y="1107290"/>
            <a:ext cx="3186113" cy="1020929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 Terminal</a:t>
            </a:r>
            <a:endParaRPr lang="en-US" dirty="0"/>
          </a:p>
        </p:txBody>
      </p:sp>
      <p:sp>
        <p:nvSpPr>
          <p:cNvPr id="25" name="Right Arrow Callout 24"/>
          <p:cNvSpPr/>
          <p:nvPr/>
        </p:nvSpPr>
        <p:spPr>
          <a:xfrm>
            <a:off x="1814525" y="5115814"/>
            <a:ext cx="3425616" cy="1039729"/>
          </a:xfrm>
          <a:prstGeom prst="right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Terminal</a:t>
            </a:r>
            <a:endParaRPr lang="en-US" dirty="0"/>
          </a:p>
        </p:txBody>
      </p:sp>
      <p:sp>
        <p:nvSpPr>
          <p:cNvPr id="33" name="Right Arrow Callout 32"/>
          <p:cNvSpPr/>
          <p:nvPr/>
        </p:nvSpPr>
        <p:spPr>
          <a:xfrm>
            <a:off x="1811932" y="2413584"/>
            <a:ext cx="4542630" cy="975183"/>
          </a:xfrm>
          <a:prstGeom prst="rightArrowCallout">
            <a:avLst/>
          </a:prstGeom>
          <a:solidFill>
            <a:srgbClr val="FF85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QuickStart Terminal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749044">
            <a:off x="4180629" y="4107470"/>
            <a:ext cx="2147596" cy="457454"/>
          </a:xfrm>
          <a:prstGeom prst="rightArrow">
            <a:avLst/>
          </a:prstGeom>
          <a:solidFill>
            <a:srgbClr val="FF85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57483" y="274183"/>
            <a:ext cx="669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Docker Is </a:t>
            </a:r>
            <a:r>
              <a:rPr lang="en-US" sz="3200" b="1" smtClean="0"/>
              <a:t>Installed On </a:t>
            </a:r>
            <a:r>
              <a:rPr lang="en-US" sz="3200" b="1" dirty="0" smtClean="0"/>
              <a:t>Virtual Machine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93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0262" y="271464"/>
            <a:ext cx="9286875" cy="560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Host Machine (Mac)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96089" y="1214435"/>
            <a:ext cx="3462336" cy="3500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Docker Machine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529" y="1716639"/>
            <a:ext cx="135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36053" y="1629844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 &amp; Source Code Files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77158" y="1628770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Tomcat Container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77153" y="2914651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</a:t>
            </a:r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14" idx="1"/>
          </p:cNvCxnSpPr>
          <p:nvPr/>
        </p:nvCxnSpPr>
        <p:spPr>
          <a:xfrm flipV="1">
            <a:off x="4600574" y="2071683"/>
            <a:ext cx="3076584" cy="1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15" idx="0"/>
          </p:cNvCxnSpPr>
          <p:nvPr/>
        </p:nvCxnSpPr>
        <p:spPr>
          <a:xfrm flipH="1">
            <a:off x="8609414" y="2514595"/>
            <a:ext cx="5" cy="400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4750" y="413080"/>
            <a:ext cx="630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Development Environment with Docker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52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0262" y="300039"/>
            <a:ext cx="9286875" cy="560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Host Machine (Mac)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96089" y="1214435"/>
            <a:ext cx="3462336" cy="3500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Docker Machine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529" y="1716639"/>
            <a:ext cx="135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36053" y="1629844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 &amp; Source Code Files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77158" y="1628770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Tomcat Container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77153" y="2914651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14" idx="1"/>
          </p:cNvCxnSpPr>
          <p:nvPr/>
        </p:nvCxnSpPr>
        <p:spPr>
          <a:xfrm flipV="1">
            <a:off x="4600574" y="2071683"/>
            <a:ext cx="3076584" cy="1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15" idx="0"/>
          </p:cNvCxnSpPr>
          <p:nvPr/>
        </p:nvCxnSpPr>
        <p:spPr>
          <a:xfrm flipH="1">
            <a:off x="8609414" y="2514595"/>
            <a:ext cx="5" cy="400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9058" y="412609"/>
            <a:ext cx="622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Ways of Creating </a:t>
            </a:r>
            <a:r>
              <a:rPr lang="en-US" sz="2800" b="1" dirty="0" smtClean="0"/>
              <a:t>Docker Containers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50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79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Zhuang, Rong</dc:creator>
  <cp:lastModifiedBy>Zhuang, Rong</cp:lastModifiedBy>
  <cp:revision>30</cp:revision>
  <dcterms:created xsi:type="dcterms:W3CDTF">2017-09-03T15:43:52Z</dcterms:created>
  <dcterms:modified xsi:type="dcterms:W3CDTF">2017-11-02T15:41:31Z</dcterms:modified>
</cp:coreProperties>
</file>