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CE93-054B-A34C-A98C-00CA437FB23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C4A1-2F96-DE4C-B828-BB7582DA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2483" y="122722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911" y="122722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674" y="122722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1713747" y="1461837"/>
            <a:ext cx="8759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3070938" y="1461837"/>
            <a:ext cx="7999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03788" y="1231734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7892" y="122722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4352175" y="1461837"/>
            <a:ext cx="851613" cy="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 flipV="1">
            <a:off x="5685052" y="1461837"/>
            <a:ext cx="842840" cy="4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4480" y="122722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3" idx="3"/>
            <a:endCxn id="20" idx="1"/>
          </p:cNvCxnSpPr>
          <p:nvPr/>
        </p:nvCxnSpPr>
        <p:spPr>
          <a:xfrm>
            <a:off x="7009156" y="1461837"/>
            <a:ext cx="8353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6089" y="586693"/>
            <a:ext cx="26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Singly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Linked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List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230151" y="349417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82867" y="349417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73054" y="349417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7168" y="3498684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11272" y="349417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2148" y="3494171"/>
            <a:ext cx="481264" cy="4692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9469" y="2853643"/>
            <a:ext cx="448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Doubly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Linked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List</a:t>
            </a:r>
            <a:endParaRPr lang="en-US" sz="2800" dirty="0"/>
          </a:p>
        </p:txBody>
      </p:sp>
      <p:cxnSp>
        <p:nvCxnSpPr>
          <p:cNvPr id="302" name="Straight Arrow Connector 301"/>
          <p:cNvCxnSpPr/>
          <p:nvPr/>
        </p:nvCxnSpPr>
        <p:spPr>
          <a:xfrm>
            <a:off x="1711415" y="3643062"/>
            <a:ext cx="8782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3054318" y="3643062"/>
            <a:ext cx="833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4352175" y="3643062"/>
            <a:ext cx="833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5685052" y="3643062"/>
            <a:ext cx="833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6994868" y="3643062"/>
            <a:ext cx="833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6992536" y="3799975"/>
            <a:ext cx="849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5659857" y="3799975"/>
            <a:ext cx="849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4349843" y="3799473"/>
            <a:ext cx="849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H="1">
            <a:off x="3046043" y="3794210"/>
            <a:ext cx="849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H="1">
            <a:off x="1713747" y="3794210"/>
            <a:ext cx="849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4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3</cp:revision>
  <dcterms:created xsi:type="dcterms:W3CDTF">2017-08-27T23:00:05Z</dcterms:created>
  <dcterms:modified xsi:type="dcterms:W3CDTF">2017-08-27T23:11:27Z</dcterms:modified>
</cp:coreProperties>
</file>