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4DE59-F689-0A49-9BC5-D2A466188877}" type="datetimeFigureOut">
              <a:rPr lang="en-US" smtClean="0"/>
              <a:t>8/27/17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17348-CDE6-9F4A-B8FB-BF3FD81A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96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1CDC-EC04-9242-AC5E-BA98C8FEE893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8A3A-1822-E943-9728-2AEE69517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1CDC-EC04-9242-AC5E-BA98C8FEE893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8A3A-1822-E943-9728-2AEE69517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4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1CDC-EC04-9242-AC5E-BA98C8FEE893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8A3A-1822-E943-9728-2AEE69517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1CDC-EC04-9242-AC5E-BA98C8FEE893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8A3A-1822-E943-9728-2AEE69517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1CDC-EC04-9242-AC5E-BA98C8FEE893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8A3A-1822-E943-9728-2AEE69517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9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1CDC-EC04-9242-AC5E-BA98C8FEE893}" type="datetimeFigureOut">
              <a:rPr lang="en-US" smtClean="0"/>
              <a:t>8/27/17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8A3A-1822-E943-9728-2AEE69517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1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1CDC-EC04-9242-AC5E-BA98C8FEE893}" type="datetimeFigureOut">
              <a:rPr lang="en-US" smtClean="0"/>
              <a:t>8/27/17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8A3A-1822-E943-9728-2AEE69517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5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1CDC-EC04-9242-AC5E-BA98C8FEE893}" type="datetimeFigureOut">
              <a:rPr lang="en-US" smtClean="0"/>
              <a:t>8/27/17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8A3A-1822-E943-9728-2AEE69517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4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1CDC-EC04-9242-AC5E-BA98C8FEE893}" type="datetimeFigureOut">
              <a:rPr lang="en-US" smtClean="0"/>
              <a:t>8/27/17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8A3A-1822-E943-9728-2AEE69517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4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1CDC-EC04-9242-AC5E-BA98C8FEE893}" type="datetimeFigureOut">
              <a:rPr lang="en-US" smtClean="0"/>
              <a:t>8/27/17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8A3A-1822-E943-9728-2AEE69517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0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1CDC-EC04-9242-AC5E-BA98C8FEE893}" type="datetimeFigureOut">
              <a:rPr lang="en-US" smtClean="0"/>
              <a:t>8/27/17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8A3A-1822-E943-9728-2AEE69517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11CDC-EC04-9242-AC5E-BA98C8FEE893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F8A3A-1822-E943-9728-2AEE69517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6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898813" y="3442706"/>
            <a:ext cx="949993" cy="109353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{0,1}</a:t>
            </a:r>
            <a:endParaRPr lang="en-US" dirty="0" smtClean="0"/>
          </a:p>
          <a:p>
            <a:pPr algn="ctr"/>
            <a:r>
              <a:rPr lang="en-US" dirty="0" smtClean="0"/>
              <a:t>---------</a:t>
            </a:r>
          </a:p>
          <a:p>
            <a:pPr algn="ctr"/>
            <a:r>
              <a:rPr lang="en-US" dirty="0" smtClean="0"/>
              <a:t>Min=-1</a:t>
            </a:r>
            <a:endParaRPr lang="en-US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1986668" y="4892682"/>
            <a:ext cx="949993" cy="109353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{0,0}</a:t>
            </a:r>
            <a:endParaRPr lang="en-US" dirty="0" smtClean="0"/>
          </a:p>
          <a:p>
            <a:pPr algn="ctr"/>
            <a:r>
              <a:rPr lang="en-US" dirty="0" smtClean="0"/>
              <a:t>---------</a:t>
            </a:r>
          </a:p>
          <a:p>
            <a:pPr algn="ctr"/>
            <a:r>
              <a:rPr lang="en-US" dirty="0" smtClean="0"/>
              <a:t>Min=4</a:t>
            </a:r>
            <a:endParaRPr lang="en-US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3763976" y="4892682"/>
            <a:ext cx="949993" cy="109353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{1,1}</a:t>
            </a:r>
            <a:endParaRPr lang="en-US" dirty="0" smtClean="0"/>
          </a:p>
          <a:p>
            <a:pPr algn="ctr"/>
            <a:r>
              <a:rPr lang="en-US" dirty="0" smtClean="0"/>
              <a:t>---------</a:t>
            </a:r>
          </a:p>
          <a:p>
            <a:pPr algn="ctr"/>
            <a:r>
              <a:rPr lang="en-US" dirty="0" smtClean="0"/>
              <a:t>Min=-1</a:t>
            </a:r>
            <a:endParaRPr lang="en-US" dirty="0" smtClean="0"/>
          </a:p>
        </p:txBody>
      </p:sp>
      <p:cxnSp>
        <p:nvCxnSpPr>
          <p:cNvPr id="14" name="Straight Arrow Connector 13"/>
          <p:cNvCxnSpPr>
            <a:stCxn id="8" idx="1"/>
            <a:endCxn id="9" idx="0"/>
          </p:cNvCxnSpPr>
          <p:nvPr/>
        </p:nvCxnSpPr>
        <p:spPr>
          <a:xfrm flipH="1">
            <a:off x="2461665" y="3989472"/>
            <a:ext cx="437148" cy="903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10" idx="0"/>
          </p:cNvCxnSpPr>
          <p:nvPr/>
        </p:nvCxnSpPr>
        <p:spPr>
          <a:xfrm>
            <a:off x="3848806" y="3989472"/>
            <a:ext cx="390167" cy="903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2" idx="1"/>
            <a:endCxn id="36" idx="0"/>
          </p:cNvCxnSpPr>
          <p:nvPr/>
        </p:nvCxnSpPr>
        <p:spPr>
          <a:xfrm flipH="1">
            <a:off x="4238973" y="1445964"/>
            <a:ext cx="1119653" cy="546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5358626" y="899198"/>
            <a:ext cx="949993" cy="109353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{0,5}</a:t>
            </a:r>
          </a:p>
          <a:p>
            <a:pPr algn="ctr"/>
            <a:r>
              <a:rPr lang="en-US" dirty="0"/>
              <a:t>---------</a:t>
            </a:r>
          </a:p>
          <a:p>
            <a:pPr algn="ctr"/>
            <a:r>
              <a:rPr lang="en-US" dirty="0"/>
              <a:t>Min</a:t>
            </a:r>
            <a:r>
              <a:rPr lang="en-US" dirty="0" smtClean="0"/>
              <a:t>=-</a:t>
            </a:r>
            <a:r>
              <a:rPr lang="en-US" dirty="0"/>
              <a:t>1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004563" y="3442706"/>
            <a:ext cx="949993" cy="109353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{3,3}</a:t>
            </a:r>
            <a:endParaRPr lang="en-US" dirty="0" smtClean="0"/>
          </a:p>
          <a:p>
            <a:pPr algn="ctr"/>
            <a:r>
              <a:rPr lang="en-US" dirty="0" smtClean="0"/>
              <a:t>---------</a:t>
            </a:r>
          </a:p>
          <a:p>
            <a:pPr algn="ctr"/>
            <a:r>
              <a:rPr lang="en-US" dirty="0" smtClean="0"/>
              <a:t>Min=0</a:t>
            </a:r>
            <a:endParaRPr lang="en-US" dirty="0" smtClean="0"/>
          </a:p>
        </p:txBody>
      </p:sp>
      <p:cxnSp>
        <p:nvCxnSpPr>
          <p:cNvPr id="35" name="Straight Arrow Connector 34"/>
          <p:cNvCxnSpPr>
            <a:stCxn id="36" idx="1"/>
            <a:endCxn id="8" idx="0"/>
          </p:cNvCxnSpPr>
          <p:nvPr/>
        </p:nvCxnSpPr>
        <p:spPr>
          <a:xfrm flipH="1">
            <a:off x="3373810" y="2539496"/>
            <a:ext cx="390166" cy="903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3"/>
            <a:endCxn id="72" idx="0"/>
          </p:cNvCxnSpPr>
          <p:nvPr/>
        </p:nvCxnSpPr>
        <p:spPr>
          <a:xfrm>
            <a:off x="6308619" y="1445964"/>
            <a:ext cx="1119654" cy="546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4798799" y="3442706"/>
            <a:ext cx="949993" cy="109353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{2,2}</a:t>
            </a:r>
            <a:endParaRPr lang="en-US" dirty="0" smtClean="0"/>
          </a:p>
          <a:p>
            <a:pPr algn="ctr"/>
            <a:r>
              <a:rPr lang="en-US" dirty="0" smtClean="0"/>
              <a:t>---------</a:t>
            </a:r>
          </a:p>
          <a:p>
            <a:pPr algn="ctr"/>
            <a:r>
              <a:rPr lang="en-US" dirty="0" smtClean="0"/>
              <a:t>Min=3</a:t>
            </a:r>
            <a:endParaRPr lang="en-US" dirty="0" smtClean="0"/>
          </a:p>
        </p:txBody>
      </p:sp>
      <p:cxnSp>
        <p:nvCxnSpPr>
          <p:cNvPr id="60" name="Straight Arrow Connector 59"/>
          <p:cNvCxnSpPr>
            <a:stCxn id="36" idx="3"/>
            <a:endCxn id="42" idx="0"/>
          </p:cNvCxnSpPr>
          <p:nvPr/>
        </p:nvCxnSpPr>
        <p:spPr>
          <a:xfrm>
            <a:off x="4713969" y="2539496"/>
            <a:ext cx="559827" cy="903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7903269" y="3442706"/>
            <a:ext cx="949993" cy="109353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{4,4}</a:t>
            </a:r>
            <a:endParaRPr lang="en-US" dirty="0"/>
          </a:p>
          <a:p>
            <a:pPr algn="ctr"/>
            <a:r>
              <a:rPr lang="en-US" dirty="0" smtClean="0"/>
              <a:t>---------</a:t>
            </a:r>
          </a:p>
          <a:p>
            <a:pPr algn="ctr"/>
            <a:r>
              <a:rPr lang="en-US" dirty="0" smtClean="0"/>
              <a:t>Min=2</a:t>
            </a:r>
            <a:endParaRPr lang="en-US" dirty="0" smtClean="0"/>
          </a:p>
        </p:txBody>
      </p:sp>
      <p:sp>
        <p:nvSpPr>
          <p:cNvPr id="72" name="Rounded Rectangle 71"/>
          <p:cNvSpPr/>
          <p:nvPr/>
        </p:nvSpPr>
        <p:spPr>
          <a:xfrm>
            <a:off x="6953276" y="1992730"/>
            <a:ext cx="949993" cy="109353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{3,4}</a:t>
            </a:r>
            <a:endParaRPr lang="en-US" dirty="0"/>
          </a:p>
          <a:p>
            <a:pPr algn="ctr"/>
            <a:r>
              <a:rPr lang="en-US" dirty="0" smtClean="0"/>
              <a:t>---------</a:t>
            </a:r>
          </a:p>
          <a:p>
            <a:pPr algn="ctr"/>
            <a:r>
              <a:rPr lang="en-US" dirty="0" smtClean="0"/>
              <a:t>Min=0</a:t>
            </a:r>
            <a:endParaRPr lang="en-US" dirty="0" smtClean="0"/>
          </a:p>
        </p:txBody>
      </p:sp>
      <p:cxnSp>
        <p:nvCxnSpPr>
          <p:cNvPr id="74" name="Straight Arrow Connector 73"/>
          <p:cNvCxnSpPr>
            <a:stCxn id="72" idx="3"/>
            <a:endCxn id="71" idx="0"/>
          </p:cNvCxnSpPr>
          <p:nvPr/>
        </p:nvCxnSpPr>
        <p:spPr>
          <a:xfrm>
            <a:off x="7903269" y="2539496"/>
            <a:ext cx="474997" cy="903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2" idx="1"/>
            <a:endCxn id="25" idx="0"/>
          </p:cNvCxnSpPr>
          <p:nvPr/>
        </p:nvCxnSpPr>
        <p:spPr>
          <a:xfrm flipH="1">
            <a:off x="6479560" y="2539496"/>
            <a:ext cx="473716" cy="903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30689" y="304690"/>
            <a:ext cx="6205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Segment Tree(Min) </a:t>
            </a:r>
            <a:r>
              <a:rPr lang="en-US" sz="2800" dirty="0" smtClean="0"/>
              <a:t>for Array {</a:t>
            </a:r>
            <a:r>
              <a:rPr lang="mr-IN" sz="2800" dirty="0"/>
              <a:t>4,-1,3,0,2</a:t>
            </a:r>
            <a:r>
              <a:rPr lang="en-US" sz="2800" dirty="0" smtClean="0"/>
              <a:t>}</a:t>
            </a:r>
            <a:endParaRPr lang="en-US" sz="2800" dirty="0" smtClean="0"/>
          </a:p>
        </p:txBody>
      </p:sp>
      <p:sp>
        <p:nvSpPr>
          <p:cNvPr id="36" name="Rounded Rectangle 35"/>
          <p:cNvSpPr/>
          <p:nvPr/>
        </p:nvSpPr>
        <p:spPr>
          <a:xfrm>
            <a:off x="3763976" y="1992730"/>
            <a:ext cx="949993" cy="109353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{0,2}</a:t>
            </a:r>
            <a:endParaRPr lang="en-US" dirty="0" smtClean="0"/>
          </a:p>
          <a:p>
            <a:pPr algn="ctr"/>
            <a:r>
              <a:rPr lang="en-US" dirty="0" smtClean="0"/>
              <a:t>---------</a:t>
            </a:r>
          </a:p>
          <a:p>
            <a:pPr algn="ctr"/>
            <a:r>
              <a:rPr lang="en-US" dirty="0" smtClean="0"/>
              <a:t>Min=-1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423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560008" y="3221967"/>
            <a:ext cx="948713" cy="145415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{0,1}</a:t>
            </a:r>
            <a:endParaRPr lang="en-US" dirty="0" smtClean="0"/>
          </a:p>
          <a:p>
            <a:pPr algn="ctr"/>
            <a:r>
              <a:rPr lang="en-US" dirty="0" smtClean="0"/>
              <a:t>---------</a:t>
            </a:r>
          </a:p>
          <a:p>
            <a:pPr algn="ctr"/>
            <a:r>
              <a:rPr lang="en-US" dirty="0" smtClean="0"/>
              <a:t>Min=-1</a:t>
            </a:r>
          </a:p>
          <a:p>
            <a:pPr algn="ctr"/>
            <a:r>
              <a:rPr lang="en-US" dirty="0" smtClean="0"/>
              <a:t>Max=4</a:t>
            </a:r>
          </a:p>
          <a:p>
            <a:pPr algn="ctr"/>
            <a:r>
              <a:rPr lang="en-US" dirty="0" smtClean="0"/>
              <a:t>Sum=3</a:t>
            </a:r>
            <a:endParaRPr lang="en-US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1436427" y="4602463"/>
            <a:ext cx="912145" cy="139983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{0,0}</a:t>
            </a:r>
            <a:endParaRPr lang="en-US" dirty="0" smtClean="0"/>
          </a:p>
          <a:p>
            <a:pPr algn="ctr"/>
            <a:r>
              <a:rPr lang="en-US" dirty="0" smtClean="0"/>
              <a:t>---------</a:t>
            </a:r>
          </a:p>
          <a:p>
            <a:pPr algn="ctr"/>
            <a:r>
              <a:rPr lang="en-US" dirty="0" smtClean="0"/>
              <a:t>Min=4</a:t>
            </a:r>
          </a:p>
          <a:p>
            <a:pPr algn="ctr"/>
            <a:r>
              <a:rPr lang="en-US" dirty="0" smtClean="0"/>
              <a:t>Max=4</a:t>
            </a:r>
          </a:p>
          <a:p>
            <a:pPr algn="ctr"/>
            <a:r>
              <a:rPr lang="en-US" dirty="0" smtClean="0"/>
              <a:t>Sum=4</a:t>
            </a:r>
            <a:endParaRPr lang="en-US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3635450" y="4602464"/>
            <a:ext cx="1032263" cy="139983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{1,1}</a:t>
            </a:r>
            <a:endParaRPr lang="en-US" dirty="0" smtClean="0"/>
          </a:p>
          <a:p>
            <a:pPr algn="ctr"/>
            <a:r>
              <a:rPr lang="en-US" dirty="0" smtClean="0"/>
              <a:t>---------</a:t>
            </a:r>
          </a:p>
          <a:p>
            <a:pPr algn="ctr"/>
            <a:r>
              <a:rPr lang="en-US" dirty="0" smtClean="0"/>
              <a:t>Min=-1</a:t>
            </a:r>
          </a:p>
          <a:p>
            <a:pPr algn="ctr"/>
            <a:r>
              <a:rPr lang="en-US" dirty="0" smtClean="0"/>
              <a:t>Max=-1</a:t>
            </a:r>
          </a:p>
          <a:p>
            <a:pPr algn="ctr"/>
            <a:r>
              <a:rPr lang="en-US" dirty="0" smtClean="0"/>
              <a:t>Sum=-1</a:t>
            </a:r>
            <a:endParaRPr lang="en-US" dirty="0" smtClean="0"/>
          </a:p>
        </p:txBody>
      </p:sp>
      <p:cxnSp>
        <p:nvCxnSpPr>
          <p:cNvPr id="14" name="Straight Arrow Connector 13"/>
          <p:cNvCxnSpPr>
            <a:stCxn id="8" idx="1"/>
            <a:endCxn id="9" idx="0"/>
          </p:cNvCxnSpPr>
          <p:nvPr/>
        </p:nvCxnSpPr>
        <p:spPr>
          <a:xfrm flipH="1">
            <a:off x="1892500" y="3949042"/>
            <a:ext cx="667508" cy="653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10" idx="0"/>
          </p:cNvCxnSpPr>
          <p:nvPr/>
        </p:nvCxnSpPr>
        <p:spPr>
          <a:xfrm>
            <a:off x="3508721" y="3949042"/>
            <a:ext cx="642861" cy="653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2" idx="1"/>
            <a:endCxn id="36" idx="0"/>
          </p:cNvCxnSpPr>
          <p:nvPr/>
        </p:nvCxnSpPr>
        <p:spPr>
          <a:xfrm flipH="1">
            <a:off x="4152801" y="1622678"/>
            <a:ext cx="1205825" cy="35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5358626" y="899198"/>
            <a:ext cx="949993" cy="144696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{0,5}</a:t>
            </a:r>
          </a:p>
          <a:p>
            <a:pPr algn="ctr"/>
            <a:r>
              <a:rPr lang="en-US" dirty="0"/>
              <a:t>---------</a:t>
            </a:r>
          </a:p>
          <a:p>
            <a:pPr algn="ctr"/>
            <a:r>
              <a:rPr lang="en-US" dirty="0"/>
              <a:t>Min</a:t>
            </a:r>
            <a:r>
              <a:rPr lang="en-US" dirty="0" smtClean="0"/>
              <a:t>=-1</a:t>
            </a:r>
          </a:p>
          <a:p>
            <a:pPr algn="ctr"/>
            <a:r>
              <a:rPr lang="en-US" dirty="0" smtClean="0"/>
              <a:t>Max=4</a:t>
            </a:r>
          </a:p>
          <a:p>
            <a:pPr algn="ctr"/>
            <a:r>
              <a:rPr lang="en-US" dirty="0" smtClean="0"/>
              <a:t>Sum=8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003284" y="3221967"/>
            <a:ext cx="949993" cy="143425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{3,3}</a:t>
            </a:r>
            <a:endParaRPr lang="en-US" dirty="0" smtClean="0"/>
          </a:p>
          <a:p>
            <a:pPr algn="ctr"/>
            <a:r>
              <a:rPr lang="en-US" dirty="0" smtClean="0"/>
              <a:t>---------</a:t>
            </a:r>
          </a:p>
          <a:p>
            <a:pPr algn="ctr"/>
            <a:r>
              <a:rPr lang="en-US" dirty="0" smtClean="0"/>
              <a:t>Min=0</a:t>
            </a:r>
          </a:p>
          <a:p>
            <a:pPr algn="ctr"/>
            <a:r>
              <a:rPr lang="en-US" dirty="0" smtClean="0"/>
              <a:t>Max=0</a:t>
            </a:r>
          </a:p>
          <a:p>
            <a:pPr algn="ctr"/>
            <a:r>
              <a:rPr lang="en-US" dirty="0" smtClean="0"/>
              <a:t>Sum=0</a:t>
            </a:r>
            <a:endParaRPr lang="en-US" dirty="0" smtClean="0"/>
          </a:p>
        </p:txBody>
      </p:sp>
      <p:cxnSp>
        <p:nvCxnSpPr>
          <p:cNvPr id="35" name="Straight Arrow Connector 34"/>
          <p:cNvCxnSpPr>
            <a:stCxn id="36" idx="1"/>
            <a:endCxn id="8" idx="0"/>
          </p:cNvCxnSpPr>
          <p:nvPr/>
        </p:nvCxnSpPr>
        <p:spPr>
          <a:xfrm flipH="1">
            <a:off x="3034365" y="2720303"/>
            <a:ext cx="643439" cy="501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3"/>
            <a:endCxn id="72" idx="0"/>
          </p:cNvCxnSpPr>
          <p:nvPr/>
        </p:nvCxnSpPr>
        <p:spPr>
          <a:xfrm>
            <a:off x="6308619" y="1622678"/>
            <a:ext cx="1288098" cy="35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4796239" y="3202072"/>
            <a:ext cx="949993" cy="145415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{2,2}</a:t>
            </a:r>
            <a:endParaRPr lang="en-US" dirty="0" smtClean="0"/>
          </a:p>
          <a:p>
            <a:pPr algn="ctr"/>
            <a:r>
              <a:rPr lang="en-US" dirty="0" smtClean="0"/>
              <a:t>---------</a:t>
            </a:r>
          </a:p>
          <a:p>
            <a:pPr algn="ctr"/>
            <a:r>
              <a:rPr lang="en-US" dirty="0" smtClean="0"/>
              <a:t>Min=3</a:t>
            </a:r>
          </a:p>
          <a:p>
            <a:pPr algn="ctr"/>
            <a:r>
              <a:rPr lang="en-US" dirty="0" smtClean="0"/>
              <a:t>Max=3</a:t>
            </a:r>
          </a:p>
          <a:p>
            <a:pPr algn="ctr"/>
            <a:r>
              <a:rPr lang="en-US" dirty="0" smtClean="0"/>
              <a:t>Sum=3</a:t>
            </a:r>
            <a:endParaRPr lang="en-US" dirty="0" smtClean="0"/>
          </a:p>
        </p:txBody>
      </p:sp>
      <p:cxnSp>
        <p:nvCxnSpPr>
          <p:cNvPr id="60" name="Straight Arrow Connector 59"/>
          <p:cNvCxnSpPr>
            <a:stCxn id="36" idx="3"/>
            <a:endCxn id="42" idx="0"/>
          </p:cNvCxnSpPr>
          <p:nvPr/>
        </p:nvCxnSpPr>
        <p:spPr>
          <a:xfrm>
            <a:off x="4627797" y="2720303"/>
            <a:ext cx="643439" cy="481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8240155" y="3221967"/>
            <a:ext cx="949993" cy="143425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{4,4}</a:t>
            </a:r>
            <a:endParaRPr lang="en-US" dirty="0"/>
          </a:p>
          <a:p>
            <a:pPr algn="ctr"/>
            <a:r>
              <a:rPr lang="en-US" dirty="0" smtClean="0"/>
              <a:t>---------</a:t>
            </a:r>
          </a:p>
          <a:p>
            <a:pPr algn="ctr"/>
            <a:r>
              <a:rPr lang="en-US" dirty="0" smtClean="0"/>
              <a:t>Min=2</a:t>
            </a:r>
          </a:p>
          <a:p>
            <a:pPr algn="ctr"/>
            <a:r>
              <a:rPr lang="en-US" dirty="0" smtClean="0"/>
              <a:t>Max=2</a:t>
            </a:r>
          </a:p>
          <a:p>
            <a:pPr algn="ctr"/>
            <a:r>
              <a:rPr lang="en-US" dirty="0" smtClean="0"/>
              <a:t>Sum=2</a:t>
            </a:r>
            <a:endParaRPr lang="en-US" dirty="0" smtClean="0"/>
          </a:p>
        </p:txBody>
      </p:sp>
      <p:sp>
        <p:nvSpPr>
          <p:cNvPr id="72" name="Rounded Rectangle 71"/>
          <p:cNvSpPr/>
          <p:nvPr/>
        </p:nvSpPr>
        <p:spPr>
          <a:xfrm>
            <a:off x="7121720" y="1980698"/>
            <a:ext cx="949993" cy="14818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{3,4}</a:t>
            </a:r>
            <a:endParaRPr lang="en-US" dirty="0"/>
          </a:p>
          <a:p>
            <a:pPr algn="ctr"/>
            <a:r>
              <a:rPr lang="en-US" dirty="0" smtClean="0"/>
              <a:t>---------</a:t>
            </a:r>
          </a:p>
          <a:p>
            <a:pPr algn="ctr"/>
            <a:r>
              <a:rPr lang="en-US" dirty="0" smtClean="0"/>
              <a:t>Min=0</a:t>
            </a:r>
          </a:p>
          <a:p>
            <a:pPr algn="ctr"/>
            <a:r>
              <a:rPr lang="en-US" dirty="0" smtClean="0"/>
              <a:t>Max=2</a:t>
            </a:r>
          </a:p>
          <a:p>
            <a:pPr algn="ctr"/>
            <a:r>
              <a:rPr lang="en-US" dirty="0" smtClean="0"/>
              <a:t>Sum=2</a:t>
            </a:r>
            <a:endParaRPr lang="en-US" dirty="0" smtClean="0"/>
          </a:p>
        </p:txBody>
      </p:sp>
      <p:cxnSp>
        <p:nvCxnSpPr>
          <p:cNvPr id="74" name="Straight Arrow Connector 73"/>
          <p:cNvCxnSpPr>
            <a:stCxn id="72" idx="3"/>
            <a:endCxn id="71" idx="0"/>
          </p:cNvCxnSpPr>
          <p:nvPr/>
        </p:nvCxnSpPr>
        <p:spPr>
          <a:xfrm>
            <a:off x="8071713" y="2721600"/>
            <a:ext cx="643439" cy="500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2" idx="1"/>
            <a:endCxn id="25" idx="0"/>
          </p:cNvCxnSpPr>
          <p:nvPr/>
        </p:nvCxnSpPr>
        <p:spPr>
          <a:xfrm flipH="1">
            <a:off x="6478281" y="2721600"/>
            <a:ext cx="643439" cy="500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17138" y="266489"/>
            <a:ext cx="7658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Segment Tree(</a:t>
            </a:r>
            <a:r>
              <a:rPr lang="en-US" sz="2800" dirty="0" err="1" smtClean="0"/>
              <a:t>Min,Max,Sum</a:t>
            </a:r>
            <a:r>
              <a:rPr lang="en-US" sz="2800" dirty="0" smtClean="0"/>
              <a:t>) for Array {</a:t>
            </a:r>
            <a:r>
              <a:rPr lang="mr-IN" sz="2800" dirty="0"/>
              <a:t>4,-1,3,0,2</a:t>
            </a:r>
            <a:r>
              <a:rPr lang="en-US" sz="2800" dirty="0" smtClean="0"/>
              <a:t>}</a:t>
            </a:r>
            <a:endParaRPr lang="en-US" sz="2800" dirty="0" smtClean="0"/>
          </a:p>
        </p:txBody>
      </p:sp>
      <p:sp>
        <p:nvSpPr>
          <p:cNvPr id="36" name="Rounded Rectangle 35"/>
          <p:cNvSpPr/>
          <p:nvPr/>
        </p:nvSpPr>
        <p:spPr>
          <a:xfrm>
            <a:off x="3677804" y="1978105"/>
            <a:ext cx="949993" cy="148439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{0,2}</a:t>
            </a:r>
            <a:endParaRPr lang="en-US" dirty="0" smtClean="0"/>
          </a:p>
          <a:p>
            <a:pPr algn="ctr"/>
            <a:r>
              <a:rPr lang="en-US" dirty="0" smtClean="0"/>
              <a:t>---------</a:t>
            </a:r>
          </a:p>
          <a:p>
            <a:pPr algn="ctr"/>
            <a:r>
              <a:rPr lang="en-US" dirty="0" smtClean="0"/>
              <a:t>Min=-1</a:t>
            </a:r>
          </a:p>
          <a:p>
            <a:pPr algn="ctr"/>
            <a:r>
              <a:rPr lang="en-US" dirty="0" smtClean="0"/>
              <a:t>Max=4</a:t>
            </a:r>
          </a:p>
          <a:p>
            <a:pPr algn="ctr"/>
            <a:r>
              <a:rPr lang="en-US" dirty="0" smtClean="0"/>
              <a:t>Sum=6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4729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69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148</Words>
  <Application>Microsoft Macintosh PowerPoint</Application>
  <PresentationFormat>Widescreen</PresentationFormat>
  <Paragraphs>74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Zhuang, Rong</dc:creator>
  <cp:lastModifiedBy>Zhuang, Rong</cp:lastModifiedBy>
  <cp:revision>14</cp:revision>
  <dcterms:created xsi:type="dcterms:W3CDTF">2017-08-26T20:08:46Z</dcterms:created>
  <dcterms:modified xsi:type="dcterms:W3CDTF">2017-08-28T04:39:53Z</dcterms:modified>
</cp:coreProperties>
</file>