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4DE59-F689-0A49-9BC5-D2A466188877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7348-CDE6-9F4A-B8FB-BF3FD81A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5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1CDC-EC04-9242-AC5E-BA98C8FEE89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8A3A-1822-E943-9728-2AEE6951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50197" y="178058"/>
            <a:ext cx="959518" cy="17888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f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F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707607" y="1692532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F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645570" y="3316545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512476" y="3316545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120567" y="1998716"/>
            <a:ext cx="939970" cy="131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3288019" y="2113474"/>
            <a:ext cx="699454" cy="120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662606" y="1998716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 smtClean="0"/>
          </a:p>
          <a:p>
            <a:pPr algn="ctr"/>
            <a:r>
              <a:rPr lang="en-US" dirty="0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F</a:t>
            </a:r>
            <a:endParaRPr lang="en-US" dirty="0" smtClean="0"/>
          </a:p>
        </p:txBody>
      </p:sp>
      <p:cxnSp>
        <p:nvCxnSpPr>
          <p:cNvPr id="20" name="Straight Arrow Connector 19"/>
          <p:cNvCxnSpPr>
            <a:endCxn id="17" idx="0"/>
          </p:cNvCxnSpPr>
          <p:nvPr/>
        </p:nvCxnSpPr>
        <p:spPr>
          <a:xfrm>
            <a:off x="5057775" y="1114425"/>
            <a:ext cx="1079828" cy="8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805712" y="873383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F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7763871" y="3322231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cxnSp>
        <p:nvCxnSpPr>
          <p:cNvPr id="35" name="Straight Arrow Connector 34"/>
          <p:cNvCxnSpPr>
            <a:endCxn id="8" idx="0"/>
          </p:cNvCxnSpPr>
          <p:nvPr/>
        </p:nvCxnSpPr>
        <p:spPr>
          <a:xfrm flipH="1">
            <a:off x="3182604" y="599000"/>
            <a:ext cx="1754863" cy="10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257925" y="2239298"/>
            <a:ext cx="1871663" cy="131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825039" y="3551291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F</a:t>
            </a:r>
            <a:endParaRPr lang="en-US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5691541" y="4890476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286375" y="2451997"/>
            <a:ext cx="747093" cy="121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70472" y="3910783"/>
            <a:ext cx="822400" cy="119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00064" y="323467"/>
            <a:ext cx="1023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pump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fat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fire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83993" y="840505"/>
            <a:ext cx="2579878" cy="27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334870" y="2379025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F</a:t>
            </a:r>
            <a:endParaRPr lang="en-US" dirty="0" smtClean="0"/>
          </a:p>
        </p:txBody>
      </p:sp>
      <p:sp>
        <p:nvSpPr>
          <p:cNvPr id="72" name="Rounded Rectangle 71"/>
          <p:cNvSpPr/>
          <p:nvPr/>
        </p:nvSpPr>
        <p:spPr>
          <a:xfrm>
            <a:off x="10411681" y="3622269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384877" y="1178546"/>
            <a:ext cx="1287761" cy="136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809866" y="2756991"/>
            <a:ext cx="1076811" cy="110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64457" y="1621102"/>
            <a:ext cx="964778" cy="12221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F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521867" y="3135576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smtClean="0"/>
              <a:t>F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459830" y="4759589"/>
            <a:ext cx="949993" cy="10935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 smtClean="0"/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1934827" y="3441760"/>
            <a:ext cx="939970" cy="131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 flipH="1">
            <a:off x="2996864" y="2042044"/>
            <a:ext cx="1754863" cy="10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59830" y="710448"/>
            <a:ext cx="3674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Insert word ‘dog’ to </a:t>
            </a:r>
            <a:r>
              <a:rPr lang="en-US" sz="2800" dirty="0" err="1" smtClean="0"/>
              <a:t>Trie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6962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Zhuang, Rong</dc:creator>
  <cp:lastModifiedBy>Zhuang, Rong</cp:lastModifiedBy>
  <cp:revision>7</cp:revision>
  <dcterms:created xsi:type="dcterms:W3CDTF">2017-08-26T20:08:46Z</dcterms:created>
  <dcterms:modified xsi:type="dcterms:W3CDTF">2017-08-26T20:54:33Z</dcterms:modified>
</cp:coreProperties>
</file>