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D24FD-309D-4D18-98E7-A0884E139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F60B87-CAD9-4E6D-92FD-0D1521DF2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90D595-9F1D-4976-8876-B919459F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F55D-F3ED-4FBC-962D-71972FAC23EA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40DB0A-4153-468A-900E-7E0C4A26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7622B5-68C7-4B17-B30B-59DA334C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1925-BBC3-4805-AE5C-544C4CB30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75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1E38A-07B1-4E88-80F0-A9D29EA6F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0A2F33-6FFE-43DC-AB4A-DDE6C1428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65C276-96B0-47E5-BBD6-5B6413BB5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F55D-F3ED-4FBC-962D-71972FAC23EA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4E28F7-DEAE-42B8-B5BF-C8CCC649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628C5E-FEFD-432F-AEE8-FA2A19EC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1925-BBC3-4805-AE5C-544C4CB30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62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1C4009-0F80-452C-80EF-8E7150163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08AC9C-0810-40F0-A97D-D5CD6AFEB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ADEF0-C716-4F4E-9B39-1FB1C6C5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F55D-F3ED-4FBC-962D-71972FAC23EA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8BF3C-BD97-4B41-826A-8049AE534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E1C88-B401-48D9-AFF9-E61E5CD02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1925-BBC3-4805-AE5C-544C4CB30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87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987B0-19F0-4E23-9343-201463DB4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54310-B5CC-40AF-8689-26C33AF87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5C0C23-DB61-4B9C-96EA-61430D27C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F55D-F3ED-4FBC-962D-71972FAC23EA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4B6E15-4B08-4996-97A6-F20215554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AEE391-D7A1-4D1F-9DFF-37C84DB1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1925-BBC3-4805-AE5C-544C4CB30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14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81D3E-8BFF-48A3-A752-7633F219D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2A5B48-8EF4-4131-9EAE-C694E531D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9AAC1A-0DDF-4178-9F88-1FDEA0BC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F55D-F3ED-4FBC-962D-71972FAC23EA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2048EF-06E2-4EBD-8D8A-D8D380212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36DACE-3ADA-456B-AA44-F07433F6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1925-BBC3-4805-AE5C-544C4CB30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2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7F288-2C95-4737-B065-103FE3EC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42CF5-7535-4084-B22D-6E5CCAA99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7C6D89-C8EF-4E50-9094-D019C3C4B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825ABC-2503-4545-8D4D-360662C08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F55D-F3ED-4FBC-962D-71972FAC23EA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99E572-8F7E-4DCC-ADA2-224554AC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16E62-4834-4214-87EF-75B60869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1925-BBC3-4805-AE5C-544C4CB30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68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52866-E773-4886-99CE-EB1042BE4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95E536-7DB7-47AC-B27C-C955299E9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3AEB95-16A4-4E03-AD24-685A6DBBA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F5E672-EA5F-46A8-AC56-E14D3D448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6AD8DA-752D-4B19-A0BD-723F21B37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35379D-AA2C-43BC-91F7-88845539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F55D-F3ED-4FBC-962D-71972FAC23EA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9B1280-54DF-4D78-9B80-DC81E85E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E854EE-FB92-4F39-A97D-A4A60753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1925-BBC3-4805-AE5C-544C4CB30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59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3635E-4E2F-4C75-B556-1F5DA884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614173-9689-411D-BE9D-32BFB3E6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F55D-F3ED-4FBC-962D-71972FAC23EA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37A693-A3A5-4C66-893A-8FF42AD71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8E2C58-0338-4CCC-9640-0BCCA2B0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1925-BBC3-4805-AE5C-544C4CB30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10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3B56EF-3971-4A1B-BBFD-6ADB698D0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F55D-F3ED-4FBC-962D-71972FAC23EA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CE81DF-59FE-46E6-875A-731FDABEA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1E7E97-4143-46B0-838E-030857D3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1925-BBC3-4805-AE5C-544C4CB30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02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A0D09-A420-4AF8-AA13-786BE4DA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6B6441-B9F4-4A44-A868-427814648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B42E33-5476-4CE3-95AD-F779919D9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24C94F-76DA-48D3-96EF-E4FB08A2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F55D-F3ED-4FBC-962D-71972FAC23EA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C07A8-F3D6-457F-B152-636EF202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3F3932-67C3-43B0-9680-3ED7C0CC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1925-BBC3-4805-AE5C-544C4CB30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38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6FF3B-FA19-4FDA-A374-0AAF618D2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9CB0AA-0AE1-4C04-971F-CC01B5090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9863D3-9C3D-439F-9DBC-3259D65E6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D48857-C9B0-492B-8DEC-3567AEEC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F55D-F3ED-4FBC-962D-71972FAC23EA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34A282-F2D9-4F1D-83B9-5B73C3F0A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98B13A-81CD-4572-ADF0-FEBCA150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1925-BBC3-4805-AE5C-544C4CB30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27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526938-99D5-4A3D-AE80-6FEC0899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CE19E4-CC4D-46A4-B9EE-6576B5BEC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01E222-DDD0-49D3-B176-1300C82F9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5F55D-F3ED-4FBC-962D-71972FAC23EA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E9A80-C50C-4E22-88D5-76D2F7293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5901E4-5BE4-4926-8717-1808AA95D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41925-BBC3-4805-AE5C-544C4CB30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80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7811EF4-5090-4220-95CA-75C30384C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399752"/>
              </p:ext>
            </p:extLst>
          </p:nvPr>
        </p:nvGraphicFramePr>
        <p:xfrm>
          <a:off x="973221" y="1056550"/>
          <a:ext cx="10384590" cy="28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8737">
                  <a:extLst>
                    <a:ext uri="{9D8B030D-6E8A-4147-A177-3AD203B41FA5}">
                      <a16:colId xmlns:a16="http://schemas.microsoft.com/office/drawing/2014/main" val="3396367592"/>
                    </a:ext>
                  </a:extLst>
                </a:gridCol>
                <a:gridCol w="3003082">
                  <a:extLst>
                    <a:ext uri="{9D8B030D-6E8A-4147-A177-3AD203B41FA5}">
                      <a16:colId xmlns:a16="http://schemas.microsoft.com/office/drawing/2014/main" val="2711811242"/>
                    </a:ext>
                  </a:extLst>
                </a:gridCol>
                <a:gridCol w="2791326">
                  <a:extLst>
                    <a:ext uri="{9D8B030D-6E8A-4147-A177-3AD203B41FA5}">
                      <a16:colId xmlns:a16="http://schemas.microsoft.com/office/drawing/2014/main" val="708071980"/>
                    </a:ext>
                  </a:extLst>
                </a:gridCol>
                <a:gridCol w="2531445">
                  <a:extLst>
                    <a:ext uri="{9D8B030D-6E8A-4147-A177-3AD203B41FA5}">
                      <a16:colId xmlns:a16="http://schemas.microsoft.com/office/drawing/2014/main" val="107085589"/>
                    </a:ext>
                  </a:extLst>
                </a:gridCol>
              </a:tblGrid>
              <a:tr h="368256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정확도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번째시도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원본 색칠 이미지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거의원본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세선화된</a:t>
                      </a:r>
                      <a:r>
                        <a:rPr lang="ko-KR" altLang="en-US" dirty="0"/>
                        <a:t> 이미지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노이즈제거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특징 연결 이미지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887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번째 시도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96.33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96.17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92.94%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19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번째 시도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97.95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96.45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94.45%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385825"/>
                  </a:ext>
                </a:extLst>
              </a:tr>
              <a:tr h="3530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번째 시도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97.6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96.66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95.99%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675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번째 시도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98.5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10.0%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90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번째 시도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97.9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25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최대 정확도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98.5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96.66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95.99%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1437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EAB2D3-09F8-446A-97C3-A85DF2FA5569}"/>
              </a:ext>
            </a:extLst>
          </p:cNvPr>
          <p:cNvSpPr txBox="1"/>
          <p:nvPr/>
        </p:nvSpPr>
        <p:spPr>
          <a:xfrm>
            <a:off x="973221" y="4166799"/>
            <a:ext cx="908133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대부분의 시도에서 원본에서 정확도가 </a:t>
            </a:r>
            <a:r>
              <a:rPr lang="ko-KR" altLang="en-US" dirty="0" err="1"/>
              <a:t>높은걸</a:t>
            </a:r>
            <a:r>
              <a:rPr lang="ko-KR" altLang="en-US" dirty="0"/>
              <a:t> 판단 할 수 있었음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개인적인 소견</a:t>
            </a:r>
            <a:endParaRPr lang="en-US" altLang="ko-KR" dirty="0"/>
          </a:p>
          <a:p>
            <a:r>
              <a:rPr lang="ko-KR" altLang="en-US" dirty="0"/>
              <a:t>오히려 </a:t>
            </a:r>
            <a:r>
              <a:rPr lang="ko-KR" altLang="en-US" dirty="0" err="1"/>
              <a:t>전처리</a:t>
            </a:r>
            <a:r>
              <a:rPr lang="ko-KR" altLang="en-US" dirty="0"/>
              <a:t> 과정에서 </a:t>
            </a:r>
            <a:r>
              <a:rPr lang="ko-KR" altLang="en-US" dirty="0" err="1"/>
              <a:t>딥러닝에서</a:t>
            </a:r>
            <a:r>
              <a:rPr lang="ko-KR" altLang="en-US" dirty="0"/>
              <a:t> 추출할 수 있는 특징들을 없앤다고 판단</a:t>
            </a:r>
            <a:endParaRPr lang="en-US" altLang="ko-KR" dirty="0"/>
          </a:p>
          <a:p>
            <a:r>
              <a:rPr lang="ko-KR" altLang="en-US" dirty="0" err="1"/>
              <a:t>딥러닝에</a:t>
            </a:r>
            <a:r>
              <a:rPr lang="ko-KR" altLang="en-US" dirty="0"/>
              <a:t> 악영향이 되는 전처리가 있을 수 있다는 판단을 함</a:t>
            </a:r>
            <a:endParaRPr lang="en-US" altLang="ko-KR" dirty="0"/>
          </a:p>
          <a:p>
            <a:r>
              <a:rPr lang="ko-KR" altLang="en-US" dirty="0"/>
              <a:t>좋은 전처리는 무엇이 있는지 연구해볼만 하다고 생각함</a:t>
            </a:r>
            <a:endParaRPr lang="en-US" altLang="ko-KR" dirty="0"/>
          </a:p>
          <a:p>
            <a:r>
              <a:rPr lang="ko-KR" altLang="en-US" dirty="0" err="1"/>
              <a:t>딥러닝은</a:t>
            </a:r>
            <a:r>
              <a:rPr lang="ko-KR" altLang="en-US" dirty="0"/>
              <a:t> 픽셀단위 </a:t>
            </a:r>
            <a:r>
              <a:rPr lang="en-US" altLang="ko-KR" dirty="0"/>
              <a:t>3x3 </a:t>
            </a:r>
            <a:r>
              <a:rPr lang="ko-KR" altLang="en-US" dirty="0"/>
              <a:t>필터가 이미지를 훑고 만들어진 이미지를 또 다시 그에 맞는</a:t>
            </a:r>
            <a:endParaRPr lang="en-US" altLang="ko-KR" dirty="0"/>
          </a:p>
          <a:p>
            <a:r>
              <a:rPr lang="ko-KR" altLang="en-US" dirty="0"/>
              <a:t>필터를 훑어 특징을 만들어가는 기술이라고 생각하기에 오히려 픽셀의 수나 모양 혹은</a:t>
            </a:r>
            <a:endParaRPr lang="en-US" altLang="ko-KR" dirty="0"/>
          </a:p>
          <a:p>
            <a:r>
              <a:rPr lang="ko-KR" altLang="en-US" dirty="0"/>
              <a:t>색깔에 대해 매우 예민하다고 판단함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9911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120</Words>
  <Application>Microsoft Office PowerPoint</Application>
  <PresentationFormat>와이드스크린</PresentationFormat>
  <Paragraphs>37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알티데이텀(RTDATUM)</dc:creator>
  <cp:lastModifiedBy>알티데이텀(RTDATUM)</cp:lastModifiedBy>
  <cp:revision>9</cp:revision>
  <dcterms:created xsi:type="dcterms:W3CDTF">2019-10-29T05:03:44Z</dcterms:created>
  <dcterms:modified xsi:type="dcterms:W3CDTF">2019-11-01T04:32:59Z</dcterms:modified>
</cp:coreProperties>
</file>