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4" r:id="rId6"/>
    <p:sldId id="266" r:id="rId7"/>
    <p:sldId id="267" r:id="rId8"/>
    <p:sldId id="265" r:id="rId9"/>
    <p:sldId id="268" r:id="rId10"/>
    <p:sldId id="270" r:id="rId11"/>
    <p:sldId id="271" r:id="rId12"/>
    <p:sldId id="261" r:id="rId13"/>
    <p:sldId id="272" r:id="rId14"/>
    <p:sldId id="263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-윤고딕330" panose="020B0600000101010101" charset="-127"/>
      <p:regular r:id="rId19"/>
    </p:embeddedFon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30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4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40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4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9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8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7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필기체 숫자 인식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2019-11-04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255B-7C62-4FAA-BE79-C452C5BF787D}"/>
              </a:ext>
            </a:extLst>
          </p:cNvPr>
          <p:cNvSpPr/>
          <p:nvPr/>
        </p:nvSpPr>
        <p:spPr>
          <a:xfrm>
            <a:off x="6091295" y="2427292"/>
            <a:ext cx="1970720" cy="20300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513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정규화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50x50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828508"/>
            <a:ext cx="8512204" cy="150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연결점 좌표들을 </a:t>
            </a:r>
            <a:r>
              <a:rPr lang="en-US" altLang="ko-KR" sz="1400" dirty="0">
                <a:solidFill>
                  <a:schemeClr val="tx1"/>
                </a:solidFill>
              </a:rPr>
              <a:t>50x50 </a:t>
            </a:r>
            <a:r>
              <a:rPr lang="ko-KR" altLang="en-US" sz="1400" dirty="0">
                <a:solidFill>
                  <a:schemeClr val="tx1"/>
                </a:solidFill>
              </a:rPr>
              <a:t>크기의 이미지에 맞추기 위해 좌표 값들을 가로와 세로 길이로 나눈 후 </a:t>
            </a:r>
            <a:r>
              <a:rPr lang="en-US" altLang="ko-KR" sz="1400" dirty="0">
                <a:solidFill>
                  <a:schemeClr val="tx1"/>
                </a:solidFill>
              </a:rPr>
              <a:t>49</a:t>
            </a:r>
            <a:r>
              <a:rPr lang="ko-KR" altLang="en-US" sz="1400" dirty="0">
                <a:solidFill>
                  <a:schemeClr val="tx1"/>
                </a:solidFill>
              </a:rPr>
              <a:t>을 곱하여 </a:t>
            </a:r>
            <a:r>
              <a:rPr lang="en-US" altLang="ko-KR" sz="1400" dirty="0">
                <a:solidFill>
                  <a:schemeClr val="tx1"/>
                </a:solidFill>
              </a:rPr>
              <a:t>int</a:t>
            </a:r>
            <a:r>
              <a:rPr lang="ko-KR" altLang="en-US" sz="1400" dirty="0">
                <a:solidFill>
                  <a:schemeClr val="tx1"/>
                </a:solidFill>
              </a:rPr>
              <a:t>형으로 변환시키기 위해 반올림 해준다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그 후 연결시켜준다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C93E90-632D-45E6-B35C-707C8328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66" y="2244834"/>
            <a:ext cx="1912864" cy="24773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30707C-8241-4ACC-87F8-29DF00724BC4}"/>
              </a:ext>
            </a:extLst>
          </p:cNvPr>
          <p:cNvSpPr/>
          <p:nvPr/>
        </p:nvSpPr>
        <p:spPr>
          <a:xfrm>
            <a:off x="7130868" y="2777793"/>
            <a:ext cx="77002" cy="77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E01ECC-CC3D-4225-809A-FE76E3DCC2D2}"/>
              </a:ext>
            </a:extLst>
          </p:cNvPr>
          <p:cNvSpPr/>
          <p:nvPr/>
        </p:nvSpPr>
        <p:spPr>
          <a:xfrm>
            <a:off x="6961152" y="3739862"/>
            <a:ext cx="77002" cy="77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DBBCE-D6C7-4872-8DBB-D7C15C80C681}"/>
              </a:ext>
            </a:extLst>
          </p:cNvPr>
          <p:cNvSpPr/>
          <p:nvPr/>
        </p:nvSpPr>
        <p:spPr>
          <a:xfrm>
            <a:off x="6961152" y="2523596"/>
            <a:ext cx="77002" cy="77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1F408F-D57C-4761-B5A3-AE21EC279FC2}"/>
              </a:ext>
            </a:extLst>
          </p:cNvPr>
          <p:cNvSpPr/>
          <p:nvPr/>
        </p:nvSpPr>
        <p:spPr>
          <a:xfrm>
            <a:off x="7720798" y="3877619"/>
            <a:ext cx="77002" cy="77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01E0CA-0C0C-49B3-B20E-9A52E6C9B9A1}"/>
              </a:ext>
            </a:extLst>
          </p:cNvPr>
          <p:cNvSpPr/>
          <p:nvPr/>
        </p:nvSpPr>
        <p:spPr>
          <a:xfrm>
            <a:off x="6607119" y="4227365"/>
            <a:ext cx="77002" cy="77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AFDDF2-6478-4349-86B3-9E775DE2FF89}"/>
              </a:ext>
            </a:extLst>
          </p:cNvPr>
          <p:cNvSpPr/>
          <p:nvPr/>
        </p:nvSpPr>
        <p:spPr>
          <a:xfrm>
            <a:off x="6461619" y="2678684"/>
            <a:ext cx="77002" cy="77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CE625A-6548-473C-87F8-D4EFA2BA030C}"/>
              </a:ext>
            </a:extLst>
          </p:cNvPr>
          <p:cNvSpPr/>
          <p:nvPr/>
        </p:nvSpPr>
        <p:spPr>
          <a:xfrm>
            <a:off x="6300752" y="3025996"/>
            <a:ext cx="77002" cy="77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A1E77B-D180-411E-87A3-56C5943B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35" y="2244834"/>
            <a:ext cx="2414596" cy="2477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88819E-9613-4CE8-B261-6F7C5B550EF9}"/>
              </a:ext>
            </a:extLst>
          </p:cNvPr>
          <p:cNvSpPr/>
          <p:nvPr/>
        </p:nvSpPr>
        <p:spPr>
          <a:xfrm>
            <a:off x="6999653" y="2522663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923042-C842-4C2B-97CE-558865B3C635}"/>
              </a:ext>
            </a:extLst>
          </p:cNvPr>
          <p:cNvSpPr/>
          <p:nvPr/>
        </p:nvSpPr>
        <p:spPr>
          <a:xfrm>
            <a:off x="7210771" y="2796618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3C8D93-2AEF-44F9-8876-6DA732A4420D}"/>
              </a:ext>
            </a:extLst>
          </p:cNvPr>
          <p:cNvSpPr/>
          <p:nvPr/>
        </p:nvSpPr>
        <p:spPr>
          <a:xfrm>
            <a:off x="6999653" y="3737434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5D9B80-8C02-4DB0-84D7-6244E5CF6056}"/>
              </a:ext>
            </a:extLst>
          </p:cNvPr>
          <p:cNvSpPr/>
          <p:nvPr/>
        </p:nvSpPr>
        <p:spPr>
          <a:xfrm>
            <a:off x="7933103" y="3868386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4BA1E-3E41-421A-AB53-1285B2B31BF0}"/>
              </a:ext>
            </a:extLst>
          </p:cNvPr>
          <p:cNvSpPr/>
          <p:nvPr/>
        </p:nvSpPr>
        <p:spPr>
          <a:xfrm>
            <a:off x="6535348" y="4223093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87D1C8-6529-4C39-AE49-8706FA5A5ED2}"/>
              </a:ext>
            </a:extLst>
          </p:cNvPr>
          <p:cNvSpPr/>
          <p:nvPr/>
        </p:nvSpPr>
        <p:spPr>
          <a:xfrm>
            <a:off x="6417081" y="2663823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80CF95-A23B-4FB2-875A-AB7AF470FCB6}"/>
              </a:ext>
            </a:extLst>
          </p:cNvPr>
          <p:cNvSpPr/>
          <p:nvPr/>
        </p:nvSpPr>
        <p:spPr>
          <a:xfrm>
            <a:off x="6187275" y="3037431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0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244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정규화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828508"/>
            <a:ext cx="8512204" cy="150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각 좌표 사이의 직선의 방정식을 </a:t>
            </a:r>
            <a:r>
              <a:rPr lang="ko-KR" altLang="en-US" sz="1400" dirty="0" err="1">
                <a:solidFill>
                  <a:schemeClr val="tx1"/>
                </a:solidFill>
              </a:rPr>
              <a:t>구햐여</a:t>
            </a:r>
            <a:r>
              <a:rPr lang="ko-KR" altLang="en-US" sz="1400" dirty="0">
                <a:solidFill>
                  <a:schemeClr val="tx1"/>
                </a:solidFill>
              </a:rPr>
              <a:t> 좌표 사이의 </a:t>
            </a:r>
            <a:r>
              <a:rPr lang="en-US" altLang="ko-KR" sz="1400" dirty="0" err="1">
                <a:solidFill>
                  <a:schemeClr val="tx1"/>
                </a:solidFill>
              </a:rPr>
              <a:t>x,y</a:t>
            </a:r>
            <a:r>
              <a:rPr lang="ko-KR" altLang="en-US" sz="1400" dirty="0">
                <a:solidFill>
                  <a:schemeClr val="tx1"/>
                </a:solidFill>
              </a:rPr>
              <a:t>값을 넣어 직선을 그린다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A1E77B-D180-411E-87A3-56C5943B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" y="2262819"/>
            <a:ext cx="2414596" cy="247731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D6E9BD7-2B43-4ADE-8FA0-9A23CEC04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099" y="2262818"/>
            <a:ext cx="2349725" cy="247731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FC8384-6280-4DEC-B4B7-A25DCED53CD9}"/>
              </a:ext>
            </a:extLst>
          </p:cNvPr>
          <p:cNvCxnSpPr>
            <a:cxnSpLocks/>
          </p:cNvCxnSpPr>
          <p:nvPr/>
        </p:nvCxnSpPr>
        <p:spPr>
          <a:xfrm flipV="1">
            <a:off x="5967682" y="2002055"/>
            <a:ext cx="1068404" cy="19828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86920B5-E2EB-4597-AFA0-57ADFC8A9EA3}"/>
              </a:ext>
            </a:extLst>
          </p:cNvPr>
          <p:cNvCxnSpPr>
            <a:cxnSpLocks/>
          </p:cNvCxnSpPr>
          <p:nvPr/>
        </p:nvCxnSpPr>
        <p:spPr>
          <a:xfrm flipV="1">
            <a:off x="5592296" y="2531445"/>
            <a:ext cx="2213811" cy="5293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83EDC5-B670-4C37-849F-4C08CE3159F4}"/>
              </a:ext>
            </a:extLst>
          </p:cNvPr>
          <p:cNvCxnSpPr/>
          <p:nvPr/>
        </p:nvCxnSpPr>
        <p:spPr>
          <a:xfrm>
            <a:off x="6574073" y="1973180"/>
            <a:ext cx="1251284" cy="14269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F4ED66-5609-46F4-9F21-4037A7011C37}"/>
              </a:ext>
            </a:extLst>
          </p:cNvPr>
          <p:cNvCxnSpPr>
            <a:cxnSpLocks/>
          </p:cNvCxnSpPr>
          <p:nvPr/>
        </p:nvCxnSpPr>
        <p:spPr>
          <a:xfrm flipH="1">
            <a:off x="7042776" y="2693492"/>
            <a:ext cx="417922" cy="18939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6A5517-ACD6-43B4-A495-32BB130FA1D4}"/>
              </a:ext>
            </a:extLst>
          </p:cNvPr>
          <p:cNvCxnSpPr/>
          <p:nvPr/>
        </p:nvCxnSpPr>
        <p:spPr>
          <a:xfrm flipV="1">
            <a:off x="6444404" y="3689764"/>
            <a:ext cx="967068" cy="9169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F5CF8E9-5E2B-40F4-BDBF-07FD63549EC9}"/>
              </a:ext>
            </a:extLst>
          </p:cNvPr>
          <p:cNvCxnSpPr/>
          <p:nvPr/>
        </p:nvCxnSpPr>
        <p:spPr>
          <a:xfrm>
            <a:off x="6937563" y="3850308"/>
            <a:ext cx="1484685" cy="2170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C9FC3F3-9EF5-47F6-B81B-E4D7A33690BB}"/>
              </a:ext>
            </a:extLst>
          </p:cNvPr>
          <p:cNvSpPr/>
          <p:nvPr/>
        </p:nvSpPr>
        <p:spPr>
          <a:xfrm>
            <a:off x="6375653" y="3161990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B05C5D4-5C64-42D6-B0FE-1F812859CC5D}"/>
              </a:ext>
            </a:extLst>
          </p:cNvPr>
          <p:cNvSpPr/>
          <p:nvPr/>
        </p:nvSpPr>
        <p:spPr>
          <a:xfrm>
            <a:off x="6595113" y="2761771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079CD0-21B9-452C-958B-2A08F13BC857}"/>
              </a:ext>
            </a:extLst>
          </p:cNvPr>
          <p:cNvSpPr/>
          <p:nvPr/>
        </p:nvSpPr>
        <p:spPr>
          <a:xfrm>
            <a:off x="7196403" y="2637155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80B6FA-ACA6-450F-B258-0DF2302091BB}"/>
              </a:ext>
            </a:extLst>
          </p:cNvPr>
          <p:cNvSpPr/>
          <p:nvPr/>
        </p:nvSpPr>
        <p:spPr>
          <a:xfrm>
            <a:off x="7390358" y="2884086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11740F-00FC-4B65-BF6C-BA4C25FB143B}"/>
              </a:ext>
            </a:extLst>
          </p:cNvPr>
          <p:cNvSpPr/>
          <p:nvPr/>
        </p:nvSpPr>
        <p:spPr>
          <a:xfrm>
            <a:off x="7196403" y="3839312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4B0E29-2432-4E8A-83FE-A36692803961}"/>
              </a:ext>
            </a:extLst>
          </p:cNvPr>
          <p:cNvSpPr/>
          <p:nvPr/>
        </p:nvSpPr>
        <p:spPr>
          <a:xfrm>
            <a:off x="6710128" y="4321438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39E271-13C6-45C0-9CEF-DA6CF54DE1C4}"/>
              </a:ext>
            </a:extLst>
          </p:cNvPr>
          <p:cNvSpPr/>
          <p:nvPr/>
        </p:nvSpPr>
        <p:spPr>
          <a:xfrm>
            <a:off x="8114117" y="3973863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8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5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결론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86707757-7A4E-4990-9C3F-2AB886062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14684"/>
              </p:ext>
            </p:extLst>
          </p:nvPr>
        </p:nvGraphicFramePr>
        <p:xfrm>
          <a:off x="457200" y="2280390"/>
          <a:ext cx="7891647" cy="28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4513">
                  <a:extLst>
                    <a:ext uri="{9D8B030D-6E8A-4147-A177-3AD203B41FA5}">
                      <a16:colId xmlns:a16="http://schemas.microsoft.com/office/drawing/2014/main" val="3396367592"/>
                    </a:ext>
                  </a:extLst>
                </a:gridCol>
                <a:gridCol w="2282157">
                  <a:extLst>
                    <a:ext uri="{9D8B030D-6E8A-4147-A177-3AD203B41FA5}">
                      <a16:colId xmlns:a16="http://schemas.microsoft.com/office/drawing/2014/main" val="2711811242"/>
                    </a:ext>
                  </a:extLst>
                </a:gridCol>
                <a:gridCol w="2121235">
                  <a:extLst>
                    <a:ext uri="{9D8B030D-6E8A-4147-A177-3AD203B41FA5}">
                      <a16:colId xmlns:a16="http://schemas.microsoft.com/office/drawing/2014/main" val="708071980"/>
                    </a:ext>
                  </a:extLst>
                </a:gridCol>
                <a:gridCol w="1923742">
                  <a:extLst>
                    <a:ext uri="{9D8B030D-6E8A-4147-A177-3AD203B41FA5}">
                      <a16:colId xmlns:a16="http://schemas.microsoft.com/office/drawing/2014/main" val="107085589"/>
                    </a:ext>
                  </a:extLst>
                </a:gridCol>
              </a:tblGrid>
              <a:tr h="36185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정확도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번째시도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원본 색칠 이미지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거의원본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세선화된</a:t>
                      </a:r>
                      <a:r>
                        <a:rPr lang="ko-KR" altLang="en-US" dirty="0"/>
                        <a:t> 이미지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노이즈제거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 연결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874352"/>
                  </a:ext>
                </a:extLst>
              </a:tr>
              <a:tr h="2096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92.94%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98003"/>
                  </a:ext>
                </a:extLst>
              </a:tr>
              <a:tr h="2096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94.45%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85825"/>
                  </a:ext>
                </a:extLst>
              </a:tr>
              <a:tr h="206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75332"/>
                  </a:ext>
                </a:extLst>
              </a:tr>
              <a:tr h="2096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0186"/>
                  </a:ext>
                </a:extLst>
              </a:tr>
              <a:tr h="2096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56367"/>
                  </a:ext>
                </a:extLst>
              </a:tr>
              <a:tr h="2096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최대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4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5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결론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08E02-AE76-4021-BA6B-FEDC16C4B8E7}"/>
              </a:ext>
            </a:extLst>
          </p:cNvPr>
          <p:cNvSpPr/>
          <p:nvPr/>
        </p:nvSpPr>
        <p:spPr>
          <a:xfrm>
            <a:off x="457200" y="2327245"/>
            <a:ext cx="8229600" cy="3244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대부분의 시도에서 원본에서 정확도가 </a:t>
            </a:r>
            <a:r>
              <a:rPr lang="ko-KR" altLang="en-US" sz="1400" dirty="0" err="1">
                <a:solidFill>
                  <a:schemeClr val="tx1"/>
                </a:solidFill>
              </a:rPr>
              <a:t>높은걸</a:t>
            </a:r>
            <a:r>
              <a:rPr lang="ko-KR" altLang="en-US" sz="1400" dirty="0">
                <a:solidFill>
                  <a:schemeClr val="tx1"/>
                </a:solidFill>
              </a:rPr>
              <a:t> 판단 할 수 있었음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개인적인 소견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오히려 </a:t>
            </a:r>
            <a:r>
              <a:rPr lang="ko-KR" altLang="en-US" sz="1400" dirty="0" err="1">
                <a:solidFill>
                  <a:schemeClr val="tx1"/>
                </a:solidFill>
              </a:rPr>
              <a:t>전처리</a:t>
            </a:r>
            <a:r>
              <a:rPr lang="ko-KR" altLang="en-US" sz="1400" dirty="0">
                <a:solidFill>
                  <a:schemeClr val="tx1"/>
                </a:solidFill>
              </a:rPr>
              <a:t> 과정에서 </a:t>
            </a:r>
            <a:r>
              <a:rPr lang="ko-KR" altLang="en-US" sz="1400" dirty="0" err="1">
                <a:solidFill>
                  <a:schemeClr val="tx1"/>
                </a:solidFill>
              </a:rPr>
              <a:t>딥러닝에서</a:t>
            </a:r>
            <a:r>
              <a:rPr lang="ko-KR" altLang="en-US" sz="1400" dirty="0">
                <a:solidFill>
                  <a:schemeClr val="tx1"/>
                </a:solidFill>
              </a:rPr>
              <a:t> 추출할 수 있는 특징들을 없앤다고 판단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딥러닝에</a:t>
            </a:r>
            <a:r>
              <a:rPr lang="ko-KR" altLang="en-US" sz="1400" dirty="0">
                <a:solidFill>
                  <a:schemeClr val="tx1"/>
                </a:solidFill>
              </a:rPr>
              <a:t> 악영향이 되는 전처리가 있을 수 있다는 판단을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좋은 전처리는 무엇이 있는지 연구해볼만 하다고 생각함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딥러닝은</a:t>
            </a:r>
            <a:r>
              <a:rPr lang="ko-KR" altLang="en-US" sz="1400" dirty="0">
                <a:solidFill>
                  <a:schemeClr val="tx1"/>
                </a:solidFill>
              </a:rPr>
              <a:t> 픽셀단위 </a:t>
            </a:r>
            <a:r>
              <a:rPr lang="en-US" altLang="ko-KR" sz="1400" dirty="0">
                <a:solidFill>
                  <a:schemeClr val="tx1"/>
                </a:solidFill>
              </a:rPr>
              <a:t>3x3 </a:t>
            </a:r>
            <a:r>
              <a:rPr lang="ko-KR" altLang="en-US" sz="1400" dirty="0">
                <a:solidFill>
                  <a:schemeClr val="tx1"/>
                </a:solidFill>
              </a:rPr>
              <a:t>필터가 이미지를 훑고 만들어진 이미지를 또 다시 그에 맞는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필터를 훑어 특징을 만들어가는 기술이라고 생각하기에 오히려 픽셀의 수나 모양 혹은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색깔에 대해 매우 예민하다고 판단함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훈련시간이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시간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  <a:r>
              <a:rPr lang="en-US" altLang="ko-KR" sz="1400" dirty="0">
                <a:solidFill>
                  <a:schemeClr val="tx1"/>
                </a:solidFill>
              </a:rPr>
              <a:t>~2</a:t>
            </a:r>
            <a:r>
              <a:rPr lang="ko-KR" altLang="en-US" sz="1400" dirty="0">
                <a:solidFill>
                  <a:schemeClr val="tx1"/>
                </a:solidFill>
              </a:rPr>
              <a:t>시간 작업이다 보니 많은 결과를 보기에는 노트북의 사양에 한계점이 있었음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01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90807" y="322722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306488"/>
              <a:ext cx="158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과정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85439" y="2535865"/>
            <a:ext cx="1877845" cy="2024987"/>
            <a:chOff x="4811255" y="2514407"/>
            <a:chExt cx="1877845" cy="2024987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5999" y="3358733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검출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3"/>
          <a:stretch/>
        </p:blipFill>
        <p:spPr>
          <a:xfrm>
            <a:off x="253439" y="1192001"/>
            <a:ext cx="2847260" cy="151691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1496" y="1800738"/>
            <a:ext cx="176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과정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669774" y="2541060"/>
            <a:ext cx="1863101" cy="2014596"/>
            <a:chOff x="2896915" y="2524798"/>
            <a:chExt cx="1863101" cy="2014596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6823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6915" y="3331700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세선화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3"/>
          <a:stretch/>
        </p:blipFill>
        <p:spPr>
          <a:xfrm>
            <a:off x="6349855" y="4941168"/>
            <a:ext cx="2974673" cy="14378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21284" y="5517232"/>
            <a:ext cx="19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결과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582577" y="4941168"/>
            <a:ext cx="999163" cy="1149250"/>
            <a:chOff x="5635132" y="232308"/>
            <a:chExt cx="3689395" cy="4204804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7645009" y="1470490"/>
              <a:ext cx="1640245" cy="2959781"/>
            </a:xfrm>
            <a:custGeom>
              <a:avLst/>
              <a:gdLst>
                <a:gd name="T0" fmla="*/ 200 w 710"/>
                <a:gd name="T1" fmla="*/ 85 h 1298"/>
                <a:gd name="T2" fmla="*/ 193 w 710"/>
                <a:gd name="T3" fmla="*/ 93 h 1298"/>
                <a:gd name="T4" fmla="*/ 175 w 710"/>
                <a:gd name="T5" fmla="*/ 113 h 1298"/>
                <a:gd name="T6" fmla="*/ 155 w 710"/>
                <a:gd name="T7" fmla="*/ 134 h 1298"/>
                <a:gd name="T8" fmla="*/ 143 w 710"/>
                <a:gd name="T9" fmla="*/ 146 h 1298"/>
                <a:gd name="T10" fmla="*/ 131 w 710"/>
                <a:gd name="T11" fmla="*/ 170 h 1298"/>
                <a:gd name="T12" fmla="*/ 115 w 710"/>
                <a:gd name="T13" fmla="*/ 216 h 1298"/>
                <a:gd name="T14" fmla="*/ 100 w 710"/>
                <a:gd name="T15" fmla="*/ 265 h 1298"/>
                <a:gd name="T16" fmla="*/ 90 w 710"/>
                <a:gd name="T17" fmla="*/ 295 h 1298"/>
                <a:gd name="T18" fmla="*/ 80 w 710"/>
                <a:gd name="T19" fmla="*/ 316 h 1298"/>
                <a:gd name="T20" fmla="*/ 63 w 710"/>
                <a:gd name="T21" fmla="*/ 346 h 1298"/>
                <a:gd name="T22" fmla="*/ 44 w 710"/>
                <a:gd name="T23" fmla="*/ 373 h 1298"/>
                <a:gd name="T24" fmla="*/ 32 w 710"/>
                <a:gd name="T25" fmla="*/ 389 h 1298"/>
                <a:gd name="T26" fmla="*/ 23 w 710"/>
                <a:gd name="T27" fmla="*/ 412 h 1298"/>
                <a:gd name="T28" fmla="*/ 12 w 710"/>
                <a:gd name="T29" fmla="*/ 453 h 1298"/>
                <a:gd name="T30" fmla="*/ 3 w 710"/>
                <a:gd name="T31" fmla="*/ 495 h 1298"/>
                <a:gd name="T32" fmla="*/ 0 w 710"/>
                <a:gd name="T33" fmla="*/ 519 h 1298"/>
                <a:gd name="T34" fmla="*/ 7 w 710"/>
                <a:gd name="T35" fmla="*/ 549 h 1298"/>
                <a:gd name="T36" fmla="*/ 22 w 710"/>
                <a:gd name="T37" fmla="*/ 575 h 1298"/>
                <a:gd name="T38" fmla="*/ 35 w 710"/>
                <a:gd name="T39" fmla="*/ 577 h 1298"/>
                <a:gd name="T40" fmla="*/ 54 w 710"/>
                <a:gd name="T41" fmla="*/ 574 h 1298"/>
                <a:gd name="T42" fmla="*/ 74 w 710"/>
                <a:gd name="T43" fmla="*/ 570 h 1298"/>
                <a:gd name="T44" fmla="*/ 90 w 710"/>
                <a:gd name="T45" fmla="*/ 568 h 1298"/>
                <a:gd name="T46" fmla="*/ 102 w 710"/>
                <a:gd name="T47" fmla="*/ 566 h 1298"/>
                <a:gd name="T48" fmla="*/ 113 w 710"/>
                <a:gd name="T49" fmla="*/ 562 h 1298"/>
                <a:gd name="T50" fmla="*/ 119 w 710"/>
                <a:gd name="T51" fmla="*/ 563 h 1298"/>
                <a:gd name="T52" fmla="*/ 122 w 710"/>
                <a:gd name="T53" fmla="*/ 572 h 1298"/>
                <a:gd name="T54" fmla="*/ 133 w 710"/>
                <a:gd name="T55" fmla="*/ 637 h 1298"/>
                <a:gd name="T56" fmla="*/ 143 w 710"/>
                <a:gd name="T57" fmla="*/ 688 h 1298"/>
                <a:gd name="T58" fmla="*/ 665 w 710"/>
                <a:gd name="T59" fmla="*/ 1298 h 1298"/>
                <a:gd name="T60" fmla="*/ 694 w 710"/>
                <a:gd name="T61" fmla="*/ 944 h 1298"/>
                <a:gd name="T62" fmla="*/ 700 w 710"/>
                <a:gd name="T63" fmla="*/ 266 h 1298"/>
                <a:gd name="T64" fmla="*/ 692 w 710"/>
                <a:gd name="T65" fmla="*/ 249 h 1298"/>
                <a:gd name="T66" fmla="*/ 675 w 710"/>
                <a:gd name="T67" fmla="*/ 210 h 1298"/>
                <a:gd name="T68" fmla="*/ 655 w 710"/>
                <a:gd name="T69" fmla="*/ 169 h 1298"/>
                <a:gd name="T70" fmla="*/ 645 w 710"/>
                <a:gd name="T71" fmla="*/ 146 h 1298"/>
                <a:gd name="T72" fmla="*/ 632 w 710"/>
                <a:gd name="T73" fmla="*/ 132 h 1298"/>
                <a:gd name="T74" fmla="*/ 608 w 710"/>
                <a:gd name="T75" fmla="*/ 109 h 1298"/>
                <a:gd name="T76" fmla="*/ 585 w 710"/>
                <a:gd name="T77" fmla="*/ 88 h 1298"/>
                <a:gd name="T78" fmla="*/ 574 w 710"/>
                <a:gd name="T79" fmla="*/ 78 h 1298"/>
                <a:gd name="T80" fmla="*/ 487 w 710"/>
                <a:gd name="T81" fmla="*/ 0 h 1298"/>
                <a:gd name="T82" fmla="*/ 227 w 710"/>
                <a:gd name="T83" fmla="*/ 49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0" h="1298">
                  <a:moveTo>
                    <a:pt x="227" y="49"/>
                  </a:moveTo>
                  <a:lnTo>
                    <a:pt x="200" y="85"/>
                  </a:lnTo>
                  <a:lnTo>
                    <a:pt x="198" y="87"/>
                  </a:lnTo>
                  <a:lnTo>
                    <a:pt x="193" y="93"/>
                  </a:lnTo>
                  <a:lnTo>
                    <a:pt x="184" y="103"/>
                  </a:lnTo>
                  <a:lnTo>
                    <a:pt x="175" y="113"/>
                  </a:lnTo>
                  <a:lnTo>
                    <a:pt x="165" y="124"/>
                  </a:lnTo>
                  <a:lnTo>
                    <a:pt x="155" y="134"/>
                  </a:lnTo>
                  <a:lnTo>
                    <a:pt x="148" y="142"/>
                  </a:lnTo>
                  <a:lnTo>
                    <a:pt x="143" y="146"/>
                  </a:lnTo>
                  <a:lnTo>
                    <a:pt x="138" y="154"/>
                  </a:lnTo>
                  <a:lnTo>
                    <a:pt x="131" y="170"/>
                  </a:lnTo>
                  <a:lnTo>
                    <a:pt x="123" y="191"/>
                  </a:lnTo>
                  <a:lnTo>
                    <a:pt x="115" y="216"/>
                  </a:lnTo>
                  <a:lnTo>
                    <a:pt x="107" y="242"/>
                  </a:lnTo>
                  <a:lnTo>
                    <a:pt x="100" y="265"/>
                  </a:lnTo>
                  <a:lnTo>
                    <a:pt x="94" y="283"/>
                  </a:lnTo>
                  <a:lnTo>
                    <a:pt x="90" y="295"/>
                  </a:lnTo>
                  <a:lnTo>
                    <a:pt x="86" y="305"/>
                  </a:lnTo>
                  <a:lnTo>
                    <a:pt x="80" y="316"/>
                  </a:lnTo>
                  <a:lnTo>
                    <a:pt x="72" y="331"/>
                  </a:lnTo>
                  <a:lnTo>
                    <a:pt x="63" y="346"/>
                  </a:lnTo>
                  <a:lnTo>
                    <a:pt x="53" y="360"/>
                  </a:lnTo>
                  <a:lnTo>
                    <a:pt x="44" y="373"/>
                  </a:lnTo>
                  <a:lnTo>
                    <a:pt x="37" y="383"/>
                  </a:lnTo>
                  <a:lnTo>
                    <a:pt x="32" y="389"/>
                  </a:lnTo>
                  <a:lnTo>
                    <a:pt x="27" y="397"/>
                  </a:lnTo>
                  <a:lnTo>
                    <a:pt x="23" y="412"/>
                  </a:lnTo>
                  <a:lnTo>
                    <a:pt x="18" y="432"/>
                  </a:lnTo>
                  <a:lnTo>
                    <a:pt x="12" y="453"/>
                  </a:lnTo>
                  <a:lnTo>
                    <a:pt x="7" y="475"/>
                  </a:lnTo>
                  <a:lnTo>
                    <a:pt x="3" y="495"/>
                  </a:lnTo>
                  <a:lnTo>
                    <a:pt x="1" y="511"/>
                  </a:lnTo>
                  <a:lnTo>
                    <a:pt x="0" y="519"/>
                  </a:lnTo>
                  <a:lnTo>
                    <a:pt x="2" y="532"/>
                  </a:lnTo>
                  <a:lnTo>
                    <a:pt x="7" y="549"/>
                  </a:lnTo>
                  <a:lnTo>
                    <a:pt x="14" y="565"/>
                  </a:lnTo>
                  <a:lnTo>
                    <a:pt x="22" y="575"/>
                  </a:lnTo>
                  <a:lnTo>
                    <a:pt x="27" y="576"/>
                  </a:lnTo>
                  <a:lnTo>
                    <a:pt x="35" y="577"/>
                  </a:lnTo>
                  <a:lnTo>
                    <a:pt x="43" y="576"/>
                  </a:lnTo>
                  <a:lnTo>
                    <a:pt x="54" y="574"/>
                  </a:lnTo>
                  <a:lnTo>
                    <a:pt x="65" y="572"/>
                  </a:lnTo>
                  <a:lnTo>
                    <a:pt x="74" y="570"/>
                  </a:lnTo>
                  <a:lnTo>
                    <a:pt x="83" y="569"/>
                  </a:lnTo>
                  <a:lnTo>
                    <a:pt x="90" y="568"/>
                  </a:lnTo>
                  <a:lnTo>
                    <a:pt x="97" y="567"/>
                  </a:lnTo>
                  <a:lnTo>
                    <a:pt x="102" y="566"/>
                  </a:lnTo>
                  <a:lnTo>
                    <a:pt x="107" y="564"/>
                  </a:lnTo>
                  <a:lnTo>
                    <a:pt x="113" y="562"/>
                  </a:lnTo>
                  <a:lnTo>
                    <a:pt x="116" y="562"/>
                  </a:lnTo>
                  <a:lnTo>
                    <a:pt x="119" y="563"/>
                  </a:lnTo>
                  <a:lnTo>
                    <a:pt x="121" y="565"/>
                  </a:lnTo>
                  <a:lnTo>
                    <a:pt x="122" y="572"/>
                  </a:lnTo>
                  <a:lnTo>
                    <a:pt x="126" y="598"/>
                  </a:lnTo>
                  <a:lnTo>
                    <a:pt x="133" y="637"/>
                  </a:lnTo>
                  <a:lnTo>
                    <a:pt x="139" y="672"/>
                  </a:lnTo>
                  <a:lnTo>
                    <a:pt x="143" y="688"/>
                  </a:lnTo>
                  <a:lnTo>
                    <a:pt x="122" y="1298"/>
                  </a:lnTo>
                  <a:lnTo>
                    <a:pt x="665" y="1298"/>
                  </a:lnTo>
                  <a:lnTo>
                    <a:pt x="645" y="931"/>
                  </a:lnTo>
                  <a:lnTo>
                    <a:pt x="694" y="944"/>
                  </a:lnTo>
                  <a:lnTo>
                    <a:pt x="710" y="554"/>
                  </a:lnTo>
                  <a:lnTo>
                    <a:pt x="700" y="266"/>
                  </a:lnTo>
                  <a:lnTo>
                    <a:pt x="698" y="262"/>
                  </a:lnTo>
                  <a:lnTo>
                    <a:pt x="692" y="249"/>
                  </a:lnTo>
                  <a:lnTo>
                    <a:pt x="684" y="231"/>
                  </a:lnTo>
                  <a:lnTo>
                    <a:pt x="675" y="210"/>
                  </a:lnTo>
                  <a:lnTo>
                    <a:pt x="664" y="188"/>
                  </a:lnTo>
                  <a:lnTo>
                    <a:pt x="655" y="169"/>
                  </a:lnTo>
                  <a:lnTo>
                    <a:pt x="648" y="154"/>
                  </a:lnTo>
                  <a:lnTo>
                    <a:pt x="645" y="146"/>
                  </a:lnTo>
                  <a:lnTo>
                    <a:pt x="640" y="141"/>
                  </a:lnTo>
                  <a:lnTo>
                    <a:pt x="632" y="132"/>
                  </a:lnTo>
                  <a:lnTo>
                    <a:pt x="621" y="121"/>
                  </a:lnTo>
                  <a:lnTo>
                    <a:pt x="608" y="109"/>
                  </a:lnTo>
                  <a:lnTo>
                    <a:pt x="596" y="97"/>
                  </a:lnTo>
                  <a:lnTo>
                    <a:pt x="585" y="88"/>
                  </a:lnTo>
                  <a:lnTo>
                    <a:pt x="577" y="80"/>
                  </a:lnTo>
                  <a:lnTo>
                    <a:pt x="574" y="78"/>
                  </a:lnTo>
                  <a:lnTo>
                    <a:pt x="538" y="29"/>
                  </a:lnTo>
                  <a:lnTo>
                    <a:pt x="487" y="0"/>
                  </a:lnTo>
                  <a:lnTo>
                    <a:pt x="331" y="53"/>
                  </a:lnTo>
                  <a:lnTo>
                    <a:pt x="227" y="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795172" y="1842173"/>
              <a:ext cx="815503" cy="761608"/>
            </a:xfrm>
            <a:custGeom>
              <a:avLst/>
              <a:gdLst>
                <a:gd name="T0" fmla="*/ 223 w 353"/>
                <a:gd name="T1" fmla="*/ 0 h 334"/>
                <a:gd name="T2" fmla="*/ 145 w 353"/>
                <a:gd name="T3" fmla="*/ 77 h 334"/>
                <a:gd name="T4" fmla="*/ 9 w 353"/>
                <a:gd name="T5" fmla="*/ 181 h 334"/>
                <a:gd name="T6" fmla="*/ 7 w 353"/>
                <a:gd name="T7" fmla="*/ 190 h 334"/>
                <a:gd name="T8" fmla="*/ 3 w 353"/>
                <a:gd name="T9" fmla="*/ 209 h 334"/>
                <a:gd name="T10" fmla="*/ 0 w 353"/>
                <a:gd name="T11" fmla="*/ 232 h 334"/>
                <a:gd name="T12" fmla="*/ 0 w 353"/>
                <a:gd name="T13" fmla="*/ 253 h 334"/>
                <a:gd name="T14" fmla="*/ 2 w 353"/>
                <a:gd name="T15" fmla="*/ 262 h 334"/>
                <a:gd name="T16" fmla="*/ 6 w 353"/>
                <a:gd name="T17" fmla="*/ 273 h 334"/>
                <a:gd name="T18" fmla="*/ 11 w 353"/>
                <a:gd name="T19" fmla="*/ 284 h 334"/>
                <a:gd name="T20" fmla="*/ 17 w 353"/>
                <a:gd name="T21" fmla="*/ 295 h 334"/>
                <a:gd name="T22" fmla="*/ 22 w 353"/>
                <a:gd name="T23" fmla="*/ 305 h 334"/>
                <a:gd name="T24" fmla="*/ 27 w 353"/>
                <a:gd name="T25" fmla="*/ 313 h 334"/>
                <a:gd name="T26" fmla="*/ 31 w 353"/>
                <a:gd name="T27" fmla="*/ 319 h 334"/>
                <a:gd name="T28" fmla="*/ 32 w 353"/>
                <a:gd name="T29" fmla="*/ 321 h 334"/>
                <a:gd name="T30" fmla="*/ 65 w 353"/>
                <a:gd name="T31" fmla="*/ 334 h 334"/>
                <a:gd name="T32" fmla="*/ 119 w 353"/>
                <a:gd name="T33" fmla="*/ 240 h 334"/>
                <a:gd name="T34" fmla="*/ 121 w 353"/>
                <a:gd name="T35" fmla="*/ 236 h 334"/>
                <a:gd name="T36" fmla="*/ 128 w 353"/>
                <a:gd name="T37" fmla="*/ 226 h 334"/>
                <a:gd name="T38" fmla="*/ 137 w 353"/>
                <a:gd name="T39" fmla="*/ 211 h 334"/>
                <a:gd name="T40" fmla="*/ 148 w 353"/>
                <a:gd name="T41" fmla="*/ 195 h 334"/>
                <a:gd name="T42" fmla="*/ 160 w 353"/>
                <a:gd name="T43" fmla="*/ 179 h 334"/>
                <a:gd name="T44" fmla="*/ 171 w 353"/>
                <a:gd name="T45" fmla="*/ 166 h 334"/>
                <a:gd name="T46" fmla="*/ 179 w 353"/>
                <a:gd name="T47" fmla="*/ 158 h 334"/>
                <a:gd name="T48" fmla="*/ 184 w 353"/>
                <a:gd name="T49" fmla="*/ 155 h 334"/>
                <a:gd name="T50" fmla="*/ 188 w 353"/>
                <a:gd name="T51" fmla="*/ 159 h 334"/>
                <a:gd name="T52" fmla="*/ 192 w 353"/>
                <a:gd name="T53" fmla="*/ 161 h 334"/>
                <a:gd name="T54" fmla="*/ 195 w 353"/>
                <a:gd name="T55" fmla="*/ 164 h 334"/>
                <a:gd name="T56" fmla="*/ 199 w 353"/>
                <a:gd name="T57" fmla="*/ 168 h 334"/>
                <a:gd name="T58" fmla="*/ 204 w 353"/>
                <a:gd name="T59" fmla="*/ 171 h 334"/>
                <a:gd name="T60" fmla="*/ 208 w 353"/>
                <a:gd name="T61" fmla="*/ 174 h 334"/>
                <a:gd name="T62" fmla="*/ 212 w 353"/>
                <a:gd name="T63" fmla="*/ 176 h 334"/>
                <a:gd name="T64" fmla="*/ 217 w 353"/>
                <a:gd name="T65" fmla="*/ 178 h 334"/>
                <a:gd name="T66" fmla="*/ 222 w 353"/>
                <a:gd name="T67" fmla="*/ 179 h 334"/>
                <a:gd name="T68" fmla="*/ 229 w 353"/>
                <a:gd name="T69" fmla="*/ 178 h 334"/>
                <a:gd name="T70" fmla="*/ 237 w 353"/>
                <a:gd name="T71" fmla="*/ 177 h 334"/>
                <a:gd name="T72" fmla="*/ 244 w 353"/>
                <a:gd name="T73" fmla="*/ 176 h 334"/>
                <a:gd name="T74" fmla="*/ 252 w 353"/>
                <a:gd name="T75" fmla="*/ 175 h 334"/>
                <a:gd name="T76" fmla="*/ 257 w 353"/>
                <a:gd name="T77" fmla="*/ 173 h 334"/>
                <a:gd name="T78" fmla="*/ 261 w 353"/>
                <a:gd name="T79" fmla="*/ 171 h 334"/>
                <a:gd name="T80" fmla="*/ 262 w 353"/>
                <a:gd name="T81" fmla="*/ 171 h 334"/>
                <a:gd name="T82" fmla="*/ 262 w 353"/>
                <a:gd name="T83" fmla="*/ 175 h 334"/>
                <a:gd name="T84" fmla="*/ 264 w 353"/>
                <a:gd name="T85" fmla="*/ 182 h 334"/>
                <a:gd name="T86" fmla="*/ 268 w 353"/>
                <a:gd name="T87" fmla="*/ 192 h 334"/>
                <a:gd name="T88" fmla="*/ 278 w 353"/>
                <a:gd name="T89" fmla="*/ 200 h 334"/>
                <a:gd name="T90" fmla="*/ 286 w 353"/>
                <a:gd name="T91" fmla="*/ 202 h 334"/>
                <a:gd name="T92" fmla="*/ 293 w 353"/>
                <a:gd name="T93" fmla="*/ 203 h 334"/>
                <a:gd name="T94" fmla="*/ 301 w 353"/>
                <a:gd name="T95" fmla="*/ 203 h 334"/>
                <a:gd name="T96" fmla="*/ 307 w 353"/>
                <a:gd name="T97" fmla="*/ 202 h 334"/>
                <a:gd name="T98" fmla="*/ 313 w 353"/>
                <a:gd name="T99" fmla="*/ 200 h 334"/>
                <a:gd name="T100" fmla="*/ 317 w 353"/>
                <a:gd name="T101" fmla="*/ 199 h 334"/>
                <a:gd name="T102" fmla="*/ 320 w 353"/>
                <a:gd name="T103" fmla="*/ 197 h 334"/>
                <a:gd name="T104" fmla="*/ 321 w 353"/>
                <a:gd name="T105" fmla="*/ 197 h 334"/>
                <a:gd name="T106" fmla="*/ 337 w 353"/>
                <a:gd name="T107" fmla="*/ 175 h 334"/>
                <a:gd name="T108" fmla="*/ 347 w 353"/>
                <a:gd name="T109" fmla="*/ 143 h 334"/>
                <a:gd name="T110" fmla="*/ 353 w 353"/>
                <a:gd name="T111" fmla="*/ 97 h 334"/>
                <a:gd name="T112" fmla="*/ 347 w 353"/>
                <a:gd name="T113" fmla="*/ 51 h 334"/>
                <a:gd name="T114" fmla="*/ 307 w 353"/>
                <a:gd name="T115" fmla="*/ 6 h 334"/>
                <a:gd name="T116" fmla="*/ 223 w 353"/>
                <a:gd name="T11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3" h="334">
                  <a:moveTo>
                    <a:pt x="223" y="0"/>
                  </a:moveTo>
                  <a:lnTo>
                    <a:pt x="145" y="77"/>
                  </a:lnTo>
                  <a:lnTo>
                    <a:pt x="9" y="181"/>
                  </a:lnTo>
                  <a:lnTo>
                    <a:pt x="7" y="190"/>
                  </a:lnTo>
                  <a:lnTo>
                    <a:pt x="3" y="209"/>
                  </a:lnTo>
                  <a:lnTo>
                    <a:pt x="0" y="232"/>
                  </a:lnTo>
                  <a:lnTo>
                    <a:pt x="0" y="253"/>
                  </a:lnTo>
                  <a:lnTo>
                    <a:pt x="2" y="262"/>
                  </a:lnTo>
                  <a:lnTo>
                    <a:pt x="6" y="273"/>
                  </a:lnTo>
                  <a:lnTo>
                    <a:pt x="11" y="284"/>
                  </a:lnTo>
                  <a:lnTo>
                    <a:pt x="17" y="295"/>
                  </a:lnTo>
                  <a:lnTo>
                    <a:pt x="22" y="305"/>
                  </a:lnTo>
                  <a:lnTo>
                    <a:pt x="27" y="313"/>
                  </a:lnTo>
                  <a:lnTo>
                    <a:pt x="31" y="319"/>
                  </a:lnTo>
                  <a:lnTo>
                    <a:pt x="32" y="321"/>
                  </a:lnTo>
                  <a:lnTo>
                    <a:pt x="65" y="334"/>
                  </a:lnTo>
                  <a:lnTo>
                    <a:pt x="119" y="240"/>
                  </a:lnTo>
                  <a:lnTo>
                    <a:pt x="121" y="236"/>
                  </a:lnTo>
                  <a:lnTo>
                    <a:pt x="128" y="226"/>
                  </a:lnTo>
                  <a:lnTo>
                    <a:pt x="137" y="211"/>
                  </a:lnTo>
                  <a:lnTo>
                    <a:pt x="148" y="195"/>
                  </a:lnTo>
                  <a:lnTo>
                    <a:pt x="160" y="179"/>
                  </a:lnTo>
                  <a:lnTo>
                    <a:pt x="171" y="166"/>
                  </a:lnTo>
                  <a:lnTo>
                    <a:pt x="179" y="158"/>
                  </a:lnTo>
                  <a:lnTo>
                    <a:pt x="184" y="155"/>
                  </a:lnTo>
                  <a:lnTo>
                    <a:pt x="188" y="159"/>
                  </a:lnTo>
                  <a:lnTo>
                    <a:pt x="192" y="161"/>
                  </a:lnTo>
                  <a:lnTo>
                    <a:pt x="195" y="164"/>
                  </a:lnTo>
                  <a:lnTo>
                    <a:pt x="199" y="168"/>
                  </a:lnTo>
                  <a:lnTo>
                    <a:pt x="204" y="171"/>
                  </a:lnTo>
                  <a:lnTo>
                    <a:pt x="208" y="174"/>
                  </a:lnTo>
                  <a:lnTo>
                    <a:pt x="212" y="176"/>
                  </a:lnTo>
                  <a:lnTo>
                    <a:pt x="217" y="178"/>
                  </a:lnTo>
                  <a:lnTo>
                    <a:pt x="222" y="179"/>
                  </a:lnTo>
                  <a:lnTo>
                    <a:pt x="229" y="178"/>
                  </a:lnTo>
                  <a:lnTo>
                    <a:pt x="237" y="177"/>
                  </a:lnTo>
                  <a:lnTo>
                    <a:pt x="244" y="176"/>
                  </a:lnTo>
                  <a:lnTo>
                    <a:pt x="252" y="175"/>
                  </a:lnTo>
                  <a:lnTo>
                    <a:pt x="257" y="173"/>
                  </a:lnTo>
                  <a:lnTo>
                    <a:pt x="261" y="171"/>
                  </a:lnTo>
                  <a:lnTo>
                    <a:pt x="262" y="171"/>
                  </a:lnTo>
                  <a:lnTo>
                    <a:pt x="262" y="175"/>
                  </a:lnTo>
                  <a:lnTo>
                    <a:pt x="264" y="182"/>
                  </a:lnTo>
                  <a:lnTo>
                    <a:pt x="268" y="192"/>
                  </a:lnTo>
                  <a:lnTo>
                    <a:pt x="278" y="200"/>
                  </a:lnTo>
                  <a:lnTo>
                    <a:pt x="286" y="202"/>
                  </a:lnTo>
                  <a:lnTo>
                    <a:pt x="293" y="203"/>
                  </a:lnTo>
                  <a:lnTo>
                    <a:pt x="301" y="203"/>
                  </a:lnTo>
                  <a:lnTo>
                    <a:pt x="307" y="202"/>
                  </a:lnTo>
                  <a:lnTo>
                    <a:pt x="313" y="200"/>
                  </a:lnTo>
                  <a:lnTo>
                    <a:pt x="317" y="199"/>
                  </a:lnTo>
                  <a:lnTo>
                    <a:pt x="320" y="197"/>
                  </a:lnTo>
                  <a:lnTo>
                    <a:pt x="321" y="197"/>
                  </a:lnTo>
                  <a:lnTo>
                    <a:pt x="337" y="175"/>
                  </a:lnTo>
                  <a:lnTo>
                    <a:pt x="347" y="143"/>
                  </a:lnTo>
                  <a:lnTo>
                    <a:pt x="353" y="97"/>
                  </a:lnTo>
                  <a:lnTo>
                    <a:pt x="347" y="51"/>
                  </a:lnTo>
                  <a:lnTo>
                    <a:pt x="307" y="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8874038" y="3534128"/>
              <a:ext cx="434318" cy="891582"/>
            </a:xfrm>
            <a:custGeom>
              <a:avLst/>
              <a:gdLst>
                <a:gd name="T0" fmla="*/ 178 w 188"/>
                <a:gd name="T1" fmla="*/ 334 h 391"/>
                <a:gd name="T2" fmla="*/ 175 w 188"/>
                <a:gd name="T3" fmla="*/ 218 h 391"/>
                <a:gd name="T4" fmla="*/ 130 w 188"/>
                <a:gd name="T5" fmla="*/ 162 h 391"/>
                <a:gd name="T6" fmla="*/ 117 w 188"/>
                <a:gd name="T7" fmla="*/ 98 h 391"/>
                <a:gd name="T8" fmla="*/ 120 w 188"/>
                <a:gd name="T9" fmla="*/ 17 h 391"/>
                <a:gd name="T10" fmla="*/ 68 w 188"/>
                <a:gd name="T11" fmla="*/ 0 h 391"/>
                <a:gd name="T12" fmla="*/ 29 w 188"/>
                <a:gd name="T13" fmla="*/ 17 h 391"/>
                <a:gd name="T14" fmla="*/ 25 w 188"/>
                <a:gd name="T15" fmla="*/ 162 h 391"/>
                <a:gd name="T16" fmla="*/ 0 w 188"/>
                <a:gd name="T17" fmla="*/ 286 h 391"/>
                <a:gd name="T18" fmla="*/ 1 w 188"/>
                <a:gd name="T19" fmla="*/ 290 h 391"/>
                <a:gd name="T20" fmla="*/ 5 w 188"/>
                <a:gd name="T21" fmla="*/ 300 h 391"/>
                <a:gd name="T22" fmla="*/ 10 w 188"/>
                <a:gd name="T23" fmla="*/ 315 h 391"/>
                <a:gd name="T24" fmla="*/ 18 w 188"/>
                <a:gd name="T25" fmla="*/ 331 h 391"/>
                <a:gd name="T26" fmla="*/ 25 w 188"/>
                <a:gd name="T27" fmla="*/ 348 h 391"/>
                <a:gd name="T28" fmla="*/ 33 w 188"/>
                <a:gd name="T29" fmla="*/ 363 h 391"/>
                <a:gd name="T30" fmla="*/ 40 w 188"/>
                <a:gd name="T31" fmla="*/ 372 h 391"/>
                <a:gd name="T32" fmla="*/ 45 w 188"/>
                <a:gd name="T33" fmla="*/ 377 h 391"/>
                <a:gd name="T34" fmla="*/ 50 w 188"/>
                <a:gd name="T35" fmla="*/ 377 h 391"/>
                <a:gd name="T36" fmla="*/ 55 w 188"/>
                <a:gd name="T37" fmla="*/ 377 h 391"/>
                <a:gd name="T38" fmla="*/ 59 w 188"/>
                <a:gd name="T39" fmla="*/ 377 h 391"/>
                <a:gd name="T40" fmla="*/ 64 w 188"/>
                <a:gd name="T41" fmla="*/ 377 h 391"/>
                <a:gd name="T42" fmla="*/ 67 w 188"/>
                <a:gd name="T43" fmla="*/ 377 h 391"/>
                <a:gd name="T44" fmla="*/ 71 w 188"/>
                <a:gd name="T45" fmla="*/ 378 h 391"/>
                <a:gd name="T46" fmla="*/ 76 w 188"/>
                <a:gd name="T47" fmla="*/ 380 h 391"/>
                <a:gd name="T48" fmla="*/ 81 w 188"/>
                <a:gd name="T49" fmla="*/ 383 h 391"/>
                <a:gd name="T50" fmla="*/ 86 w 188"/>
                <a:gd name="T51" fmla="*/ 386 h 391"/>
                <a:gd name="T52" fmla="*/ 90 w 188"/>
                <a:gd name="T53" fmla="*/ 387 h 391"/>
                <a:gd name="T54" fmla="*/ 96 w 188"/>
                <a:gd name="T55" fmla="*/ 388 h 391"/>
                <a:gd name="T56" fmla="*/ 100 w 188"/>
                <a:gd name="T57" fmla="*/ 388 h 391"/>
                <a:gd name="T58" fmla="*/ 105 w 188"/>
                <a:gd name="T59" fmla="*/ 388 h 391"/>
                <a:gd name="T60" fmla="*/ 110 w 188"/>
                <a:gd name="T61" fmla="*/ 388 h 391"/>
                <a:gd name="T62" fmla="*/ 115 w 188"/>
                <a:gd name="T63" fmla="*/ 388 h 391"/>
                <a:gd name="T64" fmla="*/ 120 w 188"/>
                <a:gd name="T65" fmla="*/ 390 h 391"/>
                <a:gd name="T66" fmla="*/ 126 w 188"/>
                <a:gd name="T67" fmla="*/ 391 h 391"/>
                <a:gd name="T68" fmla="*/ 131 w 188"/>
                <a:gd name="T69" fmla="*/ 390 h 391"/>
                <a:gd name="T70" fmla="*/ 136 w 188"/>
                <a:gd name="T71" fmla="*/ 388 h 391"/>
                <a:gd name="T72" fmla="*/ 143 w 188"/>
                <a:gd name="T73" fmla="*/ 387 h 391"/>
                <a:gd name="T74" fmla="*/ 149 w 188"/>
                <a:gd name="T75" fmla="*/ 386 h 391"/>
                <a:gd name="T76" fmla="*/ 154 w 188"/>
                <a:gd name="T77" fmla="*/ 384 h 391"/>
                <a:gd name="T78" fmla="*/ 160 w 188"/>
                <a:gd name="T79" fmla="*/ 383 h 391"/>
                <a:gd name="T80" fmla="*/ 165 w 188"/>
                <a:gd name="T81" fmla="*/ 383 h 391"/>
                <a:gd name="T82" fmla="*/ 174 w 188"/>
                <a:gd name="T83" fmla="*/ 381 h 391"/>
                <a:gd name="T84" fmla="*/ 181 w 188"/>
                <a:gd name="T85" fmla="*/ 375 h 391"/>
                <a:gd name="T86" fmla="*/ 185 w 188"/>
                <a:gd name="T87" fmla="*/ 369 h 391"/>
                <a:gd name="T88" fmla="*/ 188 w 188"/>
                <a:gd name="T89" fmla="*/ 367 h 391"/>
                <a:gd name="T90" fmla="*/ 178 w 188"/>
                <a:gd name="T91" fmla="*/ 3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" h="391">
                  <a:moveTo>
                    <a:pt x="178" y="334"/>
                  </a:moveTo>
                  <a:lnTo>
                    <a:pt x="175" y="218"/>
                  </a:lnTo>
                  <a:lnTo>
                    <a:pt x="130" y="162"/>
                  </a:lnTo>
                  <a:lnTo>
                    <a:pt x="117" y="98"/>
                  </a:lnTo>
                  <a:lnTo>
                    <a:pt x="120" y="17"/>
                  </a:lnTo>
                  <a:lnTo>
                    <a:pt x="68" y="0"/>
                  </a:lnTo>
                  <a:lnTo>
                    <a:pt x="29" y="17"/>
                  </a:lnTo>
                  <a:lnTo>
                    <a:pt x="25" y="162"/>
                  </a:lnTo>
                  <a:lnTo>
                    <a:pt x="0" y="286"/>
                  </a:lnTo>
                  <a:lnTo>
                    <a:pt x="1" y="290"/>
                  </a:lnTo>
                  <a:lnTo>
                    <a:pt x="5" y="300"/>
                  </a:lnTo>
                  <a:lnTo>
                    <a:pt x="10" y="315"/>
                  </a:lnTo>
                  <a:lnTo>
                    <a:pt x="18" y="331"/>
                  </a:lnTo>
                  <a:lnTo>
                    <a:pt x="25" y="348"/>
                  </a:lnTo>
                  <a:lnTo>
                    <a:pt x="33" y="363"/>
                  </a:lnTo>
                  <a:lnTo>
                    <a:pt x="40" y="372"/>
                  </a:lnTo>
                  <a:lnTo>
                    <a:pt x="45" y="377"/>
                  </a:lnTo>
                  <a:lnTo>
                    <a:pt x="50" y="377"/>
                  </a:lnTo>
                  <a:lnTo>
                    <a:pt x="55" y="377"/>
                  </a:lnTo>
                  <a:lnTo>
                    <a:pt x="59" y="377"/>
                  </a:lnTo>
                  <a:lnTo>
                    <a:pt x="64" y="377"/>
                  </a:lnTo>
                  <a:lnTo>
                    <a:pt x="67" y="377"/>
                  </a:lnTo>
                  <a:lnTo>
                    <a:pt x="71" y="378"/>
                  </a:lnTo>
                  <a:lnTo>
                    <a:pt x="76" y="380"/>
                  </a:lnTo>
                  <a:lnTo>
                    <a:pt x="81" y="383"/>
                  </a:lnTo>
                  <a:lnTo>
                    <a:pt x="86" y="386"/>
                  </a:lnTo>
                  <a:lnTo>
                    <a:pt x="90" y="387"/>
                  </a:lnTo>
                  <a:lnTo>
                    <a:pt x="96" y="388"/>
                  </a:lnTo>
                  <a:lnTo>
                    <a:pt x="100" y="388"/>
                  </a:lnTo>
                  <a:lnTo>
                    <a:pt x="105" y="388"/>
                  </a:lnTo>
                  <a:lnTo>
                    <a:pt x="110" y="388"/>
                  </a:lnTo>
                  <a:lnTo>
                    <a:pt x="115" y="388"/>
                  </a:lnTo>
                  <a:lnTo>
                    <a:pt x="120" y="390"/>
                  </a:lnTo>
                  <a:lnTo>
                    <a:pt x="126" y="391"/>
                  </a:lnTo>
                  <a:lnTo>
                    <a:pt x="131" y="390"/>
                  </a:lnTo>
                  <a:lnTo>
                    <a:pt x="136" y="388"/>
                  </a:lnTo>
                  <a:lnTo>
                    <a:pt x="143" y="387"/>
                  </a:lnTo>
                  <a:lnTo>
                    <a:pt x="149" y="386"/>
                  </a:lnTo>
                  <a:lnTo>
                    <a:pt x="154" y="384"/>
                  </a:lnTo>
                  <a:lnTo>
                    <a:pt x="160" y="383"/>
                  </a:lnTo>
                  <a:lnTo>
                    <a:pt x="165" y="383"/>
                  </a:lnTo>
                  <a:lnTo>
                    <a:pt x="174" y="381"/>
                  </a:lnTo>
                  <a:lnTo>
                    <a:pt x="181" y="375"/>
                  </a:lnTo>
                  <a:lnTo>
                    <a:pt x="185" y="369"/>
                  </a:lnTo>
                  <a:lnTo>
                    <a:pt x="188" y="367"/>
                  </a:lnTo>
                  <a:lnTo>
                    <a:pt x="178" y="3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8169425" y="387366"/>
              <a:ext cx="949495" cy="864219"/>
            </a:xfrm>
            <a:custGeom>
              <a:avLst/>
              <a:gdLst>
                <a:gd name="T0" fmla="*/ 209 w 411"/>
                <a:gd name="T1" fmla="*/ 41 h 379"/>
                <a:gd name="T2" fmla="*/ 147 w 411"/>
                <a:gd name="T3" fmla="*/ 5 h 379"/>
                <a:gd name="T4" fmla="*/ 59 w 411"/>
                <a:gd name="T5" fmla="*/ 0 h 379"/>
                <a:gd name="T6" fmla="*/ 57 w 411"/>
                <a:gd name="T7" fmla="*/ 1 h 379"/>
                <a:gd name="T8" fmla="*/ 51 w 411"/>
                <a:gd name="T9" fmla="*/ 3 h 379"/>
                <a:gd name="T10" fmla="*/ 44 w 411"/>
                <a:gd name="T11" fmla="*/ 7 h 379"/>
                <a:gd name="T12" fmla="*/ 35 w 411"/>
                <a:gd name="T13" fmla="*/ 12 h 379"/>
                <a:gd name="T14" fmla="*/ 27 w 411"/>
                <a:gd name="T15" fmla="*/ 17 h 379"/>
                <a:gd name="T16" fmla="*/ 18 w 411"/>
                <a:gd name="T17" fmla="*/ 22 h 379"/>
                <a:gd name="T18" fmla="*/ 12 w 411"/>
                <a:gd name="T19" fmla="*/ 27 h 379"/>
                <a:gd name="T20" fmla="*/ 8 w 411"/>
                <a:gd name="T21" fmla="*/ 31 h 379"/>
                <a:gd name="T22" fmla="*/ 3 w 411"/>
                <a:gd name="T23" fmla="*/ 42 h 379"/>
                <a:gd name="T24" fmla="*/ 1 w 411"/>
                <a:gd name="T25" fmla="*/ 54 h 379"/>
                <a:gd name="T26" fmla="*/ 0 w 411"/>
                <a:gd name="T27" fmla="*/ 66 h 379"/>
                <a:gd name="T28" fmla="*/ 0 w 411"/>
                <a:gd name="T29" fmla="*/ 75 h 379"/>
                <a:gd name="T30" fmla="*/ 2 w 411"/>
                <a:gd name="T31" fmla="*/ 85 h 379"/>
                <a:gd name="T32" fmla="*/ 5 w 411"/>
                <a:gd name="T33" fmla="*/ 100 h 379"/>
                <a:gd name="T34" fmla="*/ 9 w 411"/>
                <a:gd name="T35" fmla="*/ 113 h 379"/>
                <a:gd name="T36" fmla="*/ 10 w 411"/>
                <a:gd name="T37" fmla="*/ 120 h 379"/>
                <a:gd name="T38" fmla="*/ 225 w 411"/>
                <a:gd name="T39" fmla="*/ 373 h 379"/>
                <a:gd name="T40" fmla="*/ 228 w 411"/>
                <a:gd name="T41" fmla="*/ 373 h 379"/>
                <a:gd name="T42" fmla="*/ 233 w 411"/>
                <a:gd name="T43" fmla="*/ 374 h 379"/>
                <a:gd name="T44" fmla="*/ 241 w 411"/>
                <a:gd name="T45" fmla="*/ 375 h 379"/>
                <a:gd name="T46" fmla="*/ 251 w 411"/>
                <a:gd name="T47" fmla="*/ 376 h 379"/>
                <a:gd name="T48" fmla="*/ 261 w 411"/>
                <a:gd name="T49" fmla="*/ 378 h 379"/>
                <a:gd name="T50" fmla="*/ 270 w 411"/>
                <a:gd name="T51" fmla="*/ 378 h 379"/>
                <a:gd name="T52" fmla="*/ 278 w 411"/>
                <a:gd name="T53" fmla="*/ 379 h 379"/>
                <a:gd name="T54" fmla="*/ 283 w 411"/>
                <a:gd name="T55" fmla="*/ 379 h 379"/>
                <a:gd name="T56" fmla="*/ 287 w 411"/>
                <a:gd name="T57" fmla="*/ 378 h 379"/>
                <a:gd name="T58" fmla="*/ 294 w 411"/>
                <a:gd name="T59" fmla="*/ 375 h 379"/>
                <a:gd name="T60" fmla="*/ 300 w 411"/>
                <a:gd name="T61" fmla="*/ 371 h 379"/>
                <a:gd name="T62" fmla="*/ 308 w 411"/>
                <a:gd name="T63" fmla="*/ 366 h 379"/>
                <a:gd name="T64" fmla="*/ 314 w 411"/>
                <a:gd name="T65" fmla="*/ 362 h 379"/>
                <a:gd name="T66" fmla="*/ 319 w 411"/>
                <a:gd name="T67" fmla="*/ 358 h 379"/>
                <a:gd name="T68" fmla="*/ 324 w 411"/>
                <a:gd name="T69" fmla="*/ 355 h 379"/>
                <a:gd name="T70" fmla="*/ 325 w 411"/>
                <a:gd name="T71" fmla="*/ 353 h 379"/>
                <a:gd name="T72" fmla="*/ 350 w 411"/>
                <a:gd name="T73" fmla="*/ 285 h 379"/>
                <a:gd name="T74" fmla="*/ 375 w 411"/>
                <a:gd name="T75" fmla="*/ 255 h 379"/>
                <a:gd name="T76" fmla="*/ 411 w 411"/>
                <a:gd name="T77" fmla="*/ 210 h 379"/>
                <a:gd name="T78" fmla="*/ 410 w 411"/>
                <a:gd name="T79" fmla="*/ 179 h 379"/>
                <a:gd name="T80" fmla="*/ 390 w 411"/>
                <a:gd name="T81" fmla="*/ 149 h 379"/>
                <a:gd name="T82" fmla="*/ 366 w 411"/>
                <a:gd name="T83" fmla="*/ 122 h 379"/>
                <a:gd name="T84" fmla="*/ 377 w 411"/>
                <a:gd name="T85" fmla="*/ 88 h 379"/>
                <a:gd name="T86" fmla="*/ 346 w 411"/>
                <a:gd name="T87" fmla="*/ 50 h 379"/>
                <a:gd name="T88" fmla="*/ 322 w 411"/>
                <a:gd name="T89" fmla="*/ 37 h 379"/>
                <a:gd name="T90" fmla="*/ 299 w 411"/>
                <a:gd name="T91" fmla="*/ 13 h 379"/>
                <a:gd name="T92" fmla="*/ 298 w 411"/>
                <a:gd name="T93" fmla="*/ 12 h 379"/>
                <a:gd name="T94" fmla="*/ 295 w 411"/>
                <a:gd name="T95" fmla="*/ 11 h 379"/>
                <a:gd name="T96" fmla="*/ 291 w 411"/>
                <a:gd name="T97" fmla="*/ 7 h 379"/>
                <a:gd name="T98" fmla="*/ 285 w 411"/>
                <a:gd name="T99" fmla="*/ 5 h 379"/>
                <a:gd name="T100" fmla="*/ 280 w 411"/>
                <a:gd name="T101" fmla="*/ 2 h 379"/>
                <a:gd name="T102" fmla="*/ 274 w 411"/>
                <a:gd name="T103" fmla="*/ 1 h 379"/>
                <a:gd name="T104" fmla="*/ 268 w 411"/>
                <a:gd name="T105" fmla="*/ 0 h 379"/>
                <a:gd name="T106" fmla="*/ 263 w 411"/>
                <a:gd name="T107" fmla="*/ 0 h 379"/>
                <a:gd name="T108" fmla="*/ 254 w 411"/>
                <a:gd name="T109" fmla="*/ 5 h 379"/>
                <a:gd name="T110" fmla="*/ 247 w 411"/>
                <a:gd name="T111" fmla="*/ 14 h 379"/>
                <a:gd name="T112" fmla="*/ 241 w 411"/>
                <a:gd name="T113" fmla="*/ 21 h 379"/>
                <a:gd name="T114" fmla="*/ 239 w 411"/>
                <a:gd name="T115" fmla="*/ 25 h 379"/>
                <a:gd name="T116" fmla="*/ 221 w 411"/>
                <a:gd name="T117" fmla="*/ 49 h 379"/>
                <a:gd name="T118" fmla="*/ 209 w 411"/>
                <a:gd name="T119" fmla="*/ 4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1" h="379">
                  <a:moveTo>
                    <a:pt x="209" y="41"/>
                  </a:moveTo>
                  <a:lnTo>
                    <a:pt x="147" y="5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7"/>
                  </a:lnTo>
                  <a:lnTo>
                    <a:pt x="35" y="12"/>
                  </a:lnTo>
                  <a:lnTo>
                    <a:pt x="27" y="17"/>
                  </a:lnTo>
                  <a:lnTo>
                    <a:pt x="18" y="22"/>
                  </a:lnTo>
                  <a:lnTo>
                    <a:pt x="12" y="27"/>
                  </a:lnTo>
                  <a:lnTo>
                    <a:pt x="8" y="31"/>
                  </a:lnTo>
                  <a:lnTo>
                    <a:pt x="3" y="42"/>
                  </a:lnTo>
                  <a:lnTo>
                    <a:pt x="1" y="54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2" y="85"/>
                  </a:lnTo>
                  <a:lnTo>
                    <a:pt x="5" y="100"/>
                  </a:lnTo>
                  <a:lnTo>
                    <a:pt x="9" y="113"/>
                  </a:lnTo>
                  <a:lnTo>
                    <a:pt x="10" y="120"/>
                  </a:lnTo>
                  <a:lnTo>
                    <a:pt x="225" y="373"/>
                  </a:lnTo>
                  <a:lnTo>
                    <a:pt x="228" y="373"/>
                  </a:lnTo>
                  <a:lnTo>
                    <a:pt x="233" y="374"/>
                  </a:lnTo>
                  <a:lnTo>
                    <a:pt x="241" y="375"/>
                  </a:lnTo>
                  <a:lnTo>
                    <a:pt x="251" y="376"/>
                  </a:lnTo>
                  <a:lnTo>
                    <a:pt x="261" y="378"/>
                  </a:lnTo>
                  <a:lnTo>
                    <a:pt x="270" y="378"/>
                  </a:lnTo>
                  <a:lnTo>
                    <a:pt x="278" y="379"/>
                  </a:lnTo>
                  <a:lnTo>
                    <a:pt x="283" y="379"/>
                  </a:lnTo>
                  <a:lnTo>
                    <a:pt x="287" y="378"/>
                  </a:lnTo>
                  <a:lnTo>
                    <a:pt x="294" y="375"/>
                  </a:lnTo>
                  <a:lnTo>
                    <a:pt x="300" y="371"/>
                  </a:lnTo>
                  <a:lnTo>
                    <a:pt x="308" y="366"/>
                  </a:lnTo>
                  <a:lnTo>
                    <a:pt x="314" y="362"/>
                  </a:lnTo>
                  <a:lnTo>
                    <a:pt x="319" y="358"/>
                  </a:lnTo>
                  <a:lnTo>
                    <a:pt x="324" y="355"/>
                  </a:lnTo>
                  <a:lnTo>
                    <a:pt x="325" y="353"/>
                  </a:lnTo>
                  <a:lnTo>
                    <a:pt x="350" y="285"/>
                  </a:lnTo>
                  <a:lnTo>
                    <a:pt x="375" y="255"/>
                  </a:lnTo>
                  <a:lnTo>
                    <a:pt x="411" y="210"/>
                  </a:lnTo>
                  <a:lnTo>
                    <a:pt x="410" y="179"/>
                  </a:lnTo>
                  <a:lnTo>
                    <a:pt x="390" y="149"/>
                  </a:lnTo>
                  <a:lnTo>
                    <a:pt x="366" y="122"/>
                  </a:lnTo>
                  <a:lnTo>
                    <a:pt x="377" y="88"/>
                  </a:lnTo>
                  <a:lnTo>
                    <a:pt x="346" y="50"/>
                  </a:lnTo>
                  <a:lnTo>
                    <a:pt x="322" y="37"/>
                  </a:lnTo>
                  <a:lnTo>
                    <a:pt x="299" y="13"/>
                  </a:lnTo>
                  <a:lnTo>
                    <a:pt x="298" y="12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5"/>
                  </a:lnTo>
                  <a:lnTo>
                    <a:pt x="280" y="2"/>
                  </a:lnTo>
                  <a:lnTo>
                    <a:pt x="274" y="1"/>
                  </a:lnTo>
                  <a:lnTo>
                    <a:pt x="268" y="0"/>
                  </a:lnTo>
                  <a:lnTo>
                    <a:pt x="263" y="0"/>
                  </a:lnTo>
                  <a:lnTo>
                    <a:pt x="254" y="5"/>
                  </a:lnTo>
                  <a:lnTo>
                    <a:pt x="247" y="14"/>
                  </a:lnTo>
                  <a:lnTo>
                    <a:pt x="241" y="21"/>
                  </a:lnTo>
                  <a:lnTo>
                    <a:pt x="239" y="25"/>
                  </a:lnTo>
                  <a:lnTo>
                    <a:pt x="221" y="49"/>
                  </a:lnTo>
                  <a:lnTo>
                    <a:pt x="209" y="4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7917614" y="597150"/>
              <a:ext cx="898670" cy="1014716"/>
            </a:xfrm>
            <a:custGeom>
              <a:avLst/>
              <a:gdLst>
                <a:gd name="T0" fmla="*/ 160 w 389"/>
                <a:gd name="T1" fmla="*/ 0 h 445"/>
                <a:gd name="T2" fmla="*/ 88 w 389"/>
                <a:gd name="T3" fmla="*/ 32 h 445"/>
                <a:gd name="T4" fmla="*/ 84 w 389"/>
                <a:gd name="T5" fmla="*/ 35 h 445"/>
                <a:gd name="T6" fmla="*/ 77 w 389"/>
                <a:gd name="T7" fmla="*/ 43 h 445"/>
                <a:gd name="T8" fmla="*/ 66 w 389"/>
                <a:gd name="T9" fmla="*/ 54 h 445"/>
                <a:gd name="T10" fmla="*/ 55 w 389"/>
                <a:gd name="T11" fmla="*/ 68 h 445"/>
                <a:gd name="T12" fmla="*/ 42 w 389"/>
                <a:gd name="T13" fmla="*/ 82 h 445"/>
                <a:gd name="T14" fmla="*/ 31 w 389"/>
                <a:gd name="T15" fmla="*/ 95 h 445"/>
                <a:gd name="T16" fmla="*/ 23 w 389"/>
                <a:gd name="T17" fmla="*/ 106 h 445"/>
                <a:gd name="T18" fmla="*/ 19 w 389"/>
                <a:gd name="T19" fmla="*/ 112 h 445"/>
                <a:gd name="T20" fmla="*/ 16 w 389"/>
                <a:gd name="T21" fmla="*/ 130 h 445"/>
                <a:gd name="T22" fmla="*/ 10 w 389"/>
                <a:gd name="T23" fmla="*/ 160 h 445"/>
                <a:gd name="T24" fmla="*/ 3 w 389"/>
                <a:gd name="T25" fmla="*/ 189 h 445"/>
                <a:gd name="T26" fmla="*/ 0 w 389"/>
                <a:gd name="T27" fmla="*/ 202 h 445"/>
                <a:gd name="T28" fmla="*/ 1 w 389"/>
                <a:gd name="T29" fmla="*/ 205 h 445"/>
                <a:gd name="T30" fmla="*/ 5 w 389"/>
                <a:gd name="T31" fmla="*/ 214 h 445"/>
                <a:gd name="T32" fmla="*/ 11 w 389"/>
                <a:gd name="T33" fmla="*/ 228 h 445"/>
                <a:gd name="T34" fmla="*/ 17 w 389"/>
                <a:gd name="T35" fmla="*/ 243 h 445"/>
                <a:gd name="T36" fmla="*/ 23 w 389"/>
                <a:gd name="T37" fmla="*/ 259 h 445"/>
                <a:gd name="T38" fmla="*/ 28 w 389"/>
                <a:gd name="T39" fmla="*/ 273 h 445"/>
                <a:gd name="T40" fmla="*/ 32 w 389"/>
                <a:gd name="T41" fmla="*/ 285 h 445"/>
                <a:gd name="T42" fmla="*/ 33 w 389"/>
                <a:gd name="T43" fmla="*/ 290 h 445"/>
                <a:gd name="T44" fmla="*/ 35 w 389"/>
                <a:gd name="T45" fmla="*/ 293 h 445"/>
                <a:gd name="T46" fmla="*/ 40 w 389"/>
                <a:gd name="T47" fmla="*/ 299 h 445"/>
                <a:gd name="T48" fmla="*/ 46 w 389"/>
                <a:gd name="T49" fmla="*/ 305 h 445"/>
                <a:gd name="T50" fmla="*/ 53 w 389"/>
                <a:gd name="T51" fmla="*/ 312 h 445"/>
                <a:gd name="T52" fmla="*/ 61 w 389"/>
                <a:gd name="T53" fmla="*/ 317 h 445"/>
                <a:gd name="T54" fmla="*/ 67 w 389"/>
                <a:gd name="T55" fmla="*/ 322 h 445"/>
                <a:gd name="T56" fmla="*/ 72 w 389"/>
                <a:gd name="T57" fmla="*/ 326 h 445"/>
                <a:gd name="T58" fmla="*/ 74 w 389"/>
                <a:gd name="T59" fmla="*/ 327 h 445"/>
                <a:gd name="T60" fmla="*/ 124 w 389"/>
                <a:gd name="T61" fmla="*/ 342 h 445"/>
                <a:gd name="T62" fmla="*/ 146 w 389"/>
                <a:gd name="T63" fmla="*/ 345 h 445"/>
                <a:gd name="T64" fmla="*/ 159 w 389"/>
                <a:gd name="T65" fmla="*/ 376 h 445"/>
                <a:gd name="T66" fmla="*/ 162 w 389"/>
                <a:gd name="T67" fmla="*/ 445 h 445"/>
                <a:gd name="T68" fmla="*/ 272 w 389"/>
                <a:gd name="T69" fmla="*/ 437 h 445"/>
                <a:gd name="T70" fmla="*/ 275 w 389"/>
                <a:gd name="T71" fmla="*/ 436 h 445"/>
                <a:gd name="T72" fmla="*/ 279 w 389"/>
                <a:gd name="T73" fmla="*/ 433 h 445"/>
                <a:gd name="T74" fmla="*/ 285 w 389"/>
                <a:gd name="T75" fmla="*/ 430 h 445"/>
                <a:gd name="T76" fmla="*/ 293 w 389"/>
                <a:gd name="T77" fmla="*/ 427 h 445"/>
                <a:gd name="T78" fmla="*/ 300 w 389"/>
                <a:gd name="T79" fmla="*/ 424 h 445"/>
                <a:gd name="T80" fmla="*/ 308 w 389"/>
                <a:gd name="T81" fmla="*/ 419 h 445"/>
                <a:gd name="T82" fmla="*/ 315 w 389"/>
                <a:gd name="T83" fmla="*/ 417 h 445"/>
                <a:gd name="T84" fmla="*/ 320 w 389"/>
                <a:gd name="T85" fmla="*/ 415 h 445"/>
                <a:gd name="T86" fmla="*/ 328 w 389"/>
                <a:gd name="T87" fmla="*/ 410 h 445"/>
                <a:gd name="T88" fmla="*/ 338 w 389"/>
                <a:gd name="T89" fmla="*/ 402 h 445"/>
                <a:gd name="T90" fmla="*/ 346 w 389"/>
                <a:gd name="T91" fmla="*/ 395 h 445"/>
                <a:gd name="T92" fmla="*/ 349 w 389"/>
                <a:gd name="T93" fmla="*/ 392 h 445"/>
                <a:gd name="T94" fmla="*/ 332 w 389"/>
                <a:gd name="T95" fmla="*/ 323 h 445"/>
                <a:gd name="T96" fmla="*/ 331 w 389"/>
                <a:gd name="T97" fmla="*/ 252 h 445"/>
                <a:gd name="T98" fmla="*/ 354 w 389"/>
                <a:gd name="T99" fmla="*/ 237 h 445"/>
                <a:gd name="T100" fmla="*/ 389 w 389"/>
                <a:gd name="T101" fmla="*/ 211 h 445"/>
                <a:gd name="T102" fmla="*/ 387 w 389"/>
                <a:gd name="T103" fmla="*/ 175 h 445"/>
                <a:gd name="T104" fmla="*/ 364 w 389"/>
                <a:gd name="T105" fmla="*/ 159 h 445"/>
                <a:gd name="T106" fmla="*/ 322 w 389"/>
                <a:gd name="T107" fmla="*/ 153 h 445"/>
                <a:gd name="T108" fmla="*/ 312 w 389"/>
                <a:gd name="T109" fmla="*/ 102 h 445"/>
                <a:gd name="T110" fmla="*/ 297 w 389"/>
                <a:gd name="T111" fmla="*/ 55 h 445"/>
                <a:gd name="T112" fmla="*/ 313 w 389"/>
                <a:gd name="T113" fmla="*/ 28 h 445"/>
                <a:gd name="T114" fmla="*/ 250 w 389"/>
                <a:gd name="T115" fmla="*/ 31 h 445"/>
                <a:gd name="T116" fmla="*/ 199 w 389"/>
                <a:gd name="T117" fmla="*/ 7 h 445"/>
                <a:gd name="T118" fmla="*/ 160 w 389"/>
                <a:gd name="T11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45">
                  <a:moveTo>
                    <a:pt x="160" y="0"/>
                  </a:moveTo>
                  <a:lnTo>
                    <a:pt x="88" y="32"/>
                  </a:lnTo>
                  <a:lnTo>
                    <a:pt x="84" y="35"/>
                  </a:lnTo>
                  <a:lnTo>
                    <a:pt x="77" y="43"/>
                  </a:lnTo>
                  <a:lnTo>
                    <a:pt x="66" y="54"/>
                  </a:lnTo>
                  <a:lnTo>
                    <a:pt x="55" y="68"/>
                  </a:lnTo>
                  <a:lnTo>
                    <a:pt x="42" y="82"/>
                  </a:lnTo>
                  <a:lnTo>
                    <a:pt x="31" y="95"/>
                  </a:lnTo>
                  <a:lnTo>
                    <a:pt x="23" y="106"/>
                  </a:lnTo>
                  <a:lnTo>
                    <a:pt x="19" y="112"/>
                  </a:lnTo>
                  <a:lnTo>
                    <a:pt x="16" y="130"/>
                  </a:lnTo>
                  <a:lnTo>
                    <a:pt x="10" y="160"/>
                  </a:lnTo>
                  <a:lnTo>
                    <a:pt x="3" y="189"/>
                  </a:lnTo>
                  <a:lnTo>
                    <a:pt x="0" y="202"/>
                  </a:lnTo>
                  <a:lnTo>
                    <a:pt x="1" y="205"/>
                  </a:lnTo>
                  <a:lnTo>
                    <a:pt x="5" y="214"/>
                  </a:lnTo>
                  <a:lnTo>
                    <a:pt x="11" y="228"/>
                  </a:lnTo>
                  <a:lnTo>
                    <a:pt x="17" y="243"/>
                  </a:lnTo>
                  <a:lnTo>
                    <a:pt x="23" y="259"/>
                  </a:lnTo>
                  <a:lnTo>
                    <a:pt x="28" y="273"/>
                  </a:lnTo>
                  <a:lnTo>
                    <a:pt x="32" y="285"/>
                  </a:lnTo>
                  <a:lnTo>
                    <a:pt x="33" y="290"/>
                  </a:lnTo>
                  <a:lnTo>
                    <a:pt x="35" y="293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3" y="312"/>
                  </a:lnTo>
                  <a:lnTo>
                    <a:pt x="61" y="317"/>
                  </a:lnTo>
                  <a:lnTo>
                    <a:pt x="67" y="322"/>
                  </a:lnTo>
                  <a:lnTo>
                    <a:pt x="72" y="326"/>
                  </a:lnTo>
                  <a:lnTo>
                    <a:pt x="74" y="327"/>
                  </a:lnTo>
                  <a:lnTo>
                    <a:pt x="124" y="342"/>
                  </a:lnTo>
                  <a:lnTo>
                    <a:pt x="146" y="345"/>
                  </a:lnTo>
                  <a:lnTo>
                    <a:pt x="159" y="376"/>
                  </a:lnTo>
                  <a:lnTo>
                    <a:pt x="162" y="445"/>
                  </a:lnTo>
                  <a:lnTo>
                    <a:pt x="272" y="437"/>
                  </a:lnTo>
                  <a:lnTo>
                    <a:pt x="275" y="436"/>
                  </a:lnTo>
                  <a:lnTo>
                    <a:pt x="279" y="433"/>
                  </a:lnTo>
                  <a:lnTo>
                    <a:pt x="285" y="430"/>
                  </a:lnTo>
                  <a:lnTo>
                    <a:pt x="293" y="427"/>
                  </a:lnTo>
                  <a:lnTo>
                    <a:pt x="300" y="424"/>
                  </a:lnTo>
                  <a:lnTo>
                    <a:pt x="308" y="419"/>
                  </a:lnTo>
                  <a:lnTo>
                    <a:pt x="315" y="417"/>
                  </a:lnTo>
                  <a:lnTo>
                    <a:pt x="320" y="415"/>
                  </a:lnTo>
                  <a:lnTo>
                    <a:pt x="328" y="410"/>
                  </a:lnTo>
                  <a:lnTo>
                    <a:pt x="338" y="402"/>
                  </a:lnTo>
                  <a:lnTo>
                    <a:pt x="346" y="395"/>
                  </a:lnTo>
                  <a:lnTo>
                    <a:pt x="349" y="392"/>
                  </a:lnTo>
                  <a:lnTo>
                    <a:pt x="332" y="323"/>
                  </a:lnTo>
                  <a:lnTo>
                    <a:pt x="331" y="252"/>
                  </a:lnTo>
                  <a:lnTo>
                    <a:pt x="354" y="237"/>
                  </a:lnTo>
                  <a:lnTo>
                    <a:pt x="389" y="211"/>
                  </a:lnTo>
                  <a:lnTo>
                    <a:pt x="387" y="175"/>
                  </a:lnTo>
                  <a:lnTo>
                    <a:pt x="364" y="159"/>
                  </a:lnTo>
                  <a:lnTo>
                    <a:pt x="322" y="153"/>
                  </a:lnTo>
                  <a:lnTo>
                    <a:pt x="312" y="102"/>
                  </a:lnTo>
                  <a:lnTo>
                    <a:pt x="297" y="55"/>
                  </a:lnTo>
                  <a:lnTo>
                    <a:pt x="313" y="28"/>
                  </a:lnTo>
                  <a:lnTo>
                    <a:pt x="250" y="31"/>
                  </a:lnTo>
                  <a:lnTo>
                    <a:pt x="199" y="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7924543" y="572066"/>
              <a:ext cx="390425" cy="809492"/>
            </a:xfrm>
            <a:custGeom>
              <a:avLst/>
              <a:gdLst>
                <a:gd name="T0" fmla="*/ 152 w 169"/>
                <a:gd name="T1" fmla="*/ 0 h 355"/>
                <a:gd name="T2" fmla="*/ 84 w 169"/>
                <a:gd name="T3" fmla="*/ 42 h 355"/>
                <a:gd name="T4" fmla="*/ 11 w 169"/>
                <a:gd name="T5" fmla="*/ 128 h 355"/>
                <a:gd name="T6" fmla="*/ 0 w 169"/>
                <a:gd name="T7" fmla="*/ 216 h 355"/>
                <a:gd name="T8" fmla="*/ 3 w 169"/>
                <a:gd name="T9" fmla="*/ 227 h 355"/>
                <a:gd name="T10" fmla="*/ 12 w 169"/>
                <a:gd name="T11" fmla="*/ 251 h 355"/>
                <a:gd name="T12" fmla="*/ 21 w 169"/>
                <a:gd name="T13" fmla="*/ 278 h 355"/>
                <a:gd name="T14" fmla="*/ 26 w 169"/>
                <a:gd name="T15" fmla="*/ 294 h 355"/>
                <a:gd name="T16" fmla="*/ 30 w 169"/>
                <a:gd name="T17" fmla="*/ 302 h 355"/>
                <a:gd name="T18" fmla="*/ 37 w 169"/>
                <a:gd name="T19" fmla="*/ 314 h 355"/>
                <a:gd name="T20" fmla="*/ 44 w 169"/>
                <a:gd name="T21" fmla="*/ 324 h 355"/>
                <a:gd name="T22" fmla="*/ 54 w 169"/>
                <a:gd name="T23" fmla="*/ 331 h 355"/>
                <a:gd name="T24" fmla="*/ 58 w 169"/>
                <a:gd name="T25" fmla="*/ 333 h 355"/>
                <a:gd name="T26" fmla="*/ 61 w 169"/>
                <a:gd name="T27" fmla="*/ 334 h 355"/>
                <a:gd name="T28" fmla="*/ 64 w 169"/>
                <a:gd name="T29" fmla="*/ 335 h 355"/>
                <a:gd name="T30" fmla="*/ 68 w 169"/>
                <a:gd name="T31" fmla="*/ 337 h 355"/>
                <a:gd name="T32" fmla="*/ 71 w 169"/>
                <a:gd name="T33" fmla="*/ 338 h 355"/>
                <a:gd name="T34" fmla="*/ 74 w 169"/>
                <a:gd name="T35" fmla="*/ 339 h 355"/>
                <a:gd name="T36" fmla="*/ 79 w 169"/>
                <a:gd name="T37" fmla="*/ 340 h 355"/>
                <a:gd name="T38" fmla="*/ 86 w 169"/>
                <a:gd name="T39" fmla="*/ 342 h 355"/>
                <a:gd name="T40" fmla="*/ 94 w 169"/>
                <a:gd name="T41" fmla="*/ 344 h 355"/>
                <a:gd name="T42" fmla="*/ 103 w 169"/>
                <a:gd name="T43" fmla="*/ 346 h 355"/>
                <a:gd name="T44" fmla="*/ 112 w 169"/>
                <a:gd name="T45" fmla="*/ 348 h 355"/>
                <a:gd name="T46" fmla="*/ 122 w 169"/>
                <a:gd name="T47" fmla="*/ 350 h 355"/>
                <a:gd name="T48" fmla="*/ 131 w 169"/>
                <a:gd name="T49" fmla="*/ 353 h 355"/>
                <a:gd name="T50" fmla="*/ 138 w 169"/>
                <a:gd name="T51" fmla="*/ 354 h 355"/>
                <a:gd name="T52" fmla="*/ 142 w 169"/>
                <a:gd name="T53" fmla="*/ 355 h 355"/>
                <a:gd name="T54" fmla="*/ 145 w 169"/>
                <a:gd name="T55" fmla="*/ 355 h 355"/>
                <a:gd name="T56" fmla="*/ 143 w 169"/>
                <a:gd name="T57" fmla="*/ 354 h 355"/>
                <a:gd name="T58" fmla="*/ 138 w 169"/>
                <a:gd name="T59" fmla="*/ 351 h 355"/>
                <a:gd name="T60" fmla="*/ 132 w 169"/>
                <a:gd name="T61" fmla="*/ 347 h 355"/>
                <a:gd name="T62" fmla="*/ 124 w 169"/>
                <a:gd name="T63" fmla="*/ 342 h 355"/>
                <a:gd name="T64" fmla="*/ 115 w 169"/>
                <a:gd name="T65" fmla="*/ 335 h 355"/>
                <a:gd name="T66" fmla="*/ 104 w 169"/>
                <a:gd name="T67" fmla="*/ 329 h 355"/>
                <a:gd name="T68" fmla="*/ 94 w 169"/>
                <a:gd name="T69" fmla="*/ 321 h 355"/>
                <a:gd name="T70" fmla="*/ 85 w 169"/>
                <a:gd name="T71" fmla="*/ 313 h 355"/>
                <a:gd name="T72" fmla="*/ 72 w 169"/>
                <a:gd name="T73" fmla="*/ 299 h 355"/>
                <a:gd name="T74" fmla="*/ 60 w 169"/>
                <a:gd name="T75" fmla="*/ 282 h 355"/>
                <a:gd name="T76" fmla="*/ 50 w 169"/>
                <a:gd name="T77" fmla="*/ 262 h 355"/>
                <a:gd name="T78" fmla="*/ 43 w 169"/>
                <a:gd name="T79" fmla="*/ 241 h 355"/>
                <a:gd name="T80" fmla="*/ 38 w 169"/>
                <a:gd name="T81" fmla="*/ 220 h 355"/>
                <a:gd name="T82" fmla="*/ 34 w 169"/>
                <a:gd name="T83" fmla="*/ 201 h 355"/>
                <a:gd name="T84" fmla="*/ 33 w 169"/>
                <a:gd name="T85" fmla="*/ 184 h 355"/>
                <a:gd name="T86" fmla="*/ 34 w 169"/>
                <a:gd name="T87" fmla="*/ 171 h 355"/>
                <a:gd name="T88" fmla="*/ 39 w 169"/>
                <a:gd name="T89" fmla="*/ 154 h 355"/>
                <a:gd name="T90" fmla="*/ 46 w 169"/>
                <a:gd name="T91" fmla="*/ 138 h 355"/>
                <a:gd name="T92" fmla="*/ 54 w 169"/>
                <a:gd name="T93" fmla="*/ 122 h 355"/>
                <a:gd name="T94" fmla="*/ 61 w 169"/>
                <a:gd name="T95" fmla="*/ 108 h 355"/>
                <a:gd name="T96" fmla="*/ 69 w 169"/>
                <a:gd name="T97" fmla="*/ 97 h 355"/>
                <a:gd name="T98" fmla="*/ 75 w 169"/>
                <a:gd name="T99" fmla="*/ 88 h 355"/>
                <a:gd name="T100" fmla="*/ 79 w 169"/>
                <a:gd name="T101" fmla="*/ 82 h 355"/>
                <a:gd name="T102" fmla="*/ 81 w 169"/>
                <a:gd name="T103" fmla="*/ 80 h 355"/>
                <a:gd name="T104" fmla="*/ 169 w 169"/>
                <a:gd name="T105" fmla="*/ 11 h 355"/>
                <a:gd name="T106" fmla="*/ 152 w 169"/>
                <a:gd name="T10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355">
                  <a:moveTo>
                    <a:pt x="152" y="0"/>
                  </a:moveTo>
                  <a:lnTo>
                    <a:pt x="84" y="42"/>
                  </a:lnTo>
                  <a:lnTo>
                    <a:pt x="11" y="128"/>
                  </a:lnTo>
                  <a:lnTo>
                    <a:pt x="0" y="216"/>
                  </a:lnTo>
                  <a:lnTo>
                    <a:pt x="3" y="227"/>
                  </a:lnTo>
                  <a:lnTo>
                    <a:pt x="12" y="251"/>
                  </a:lnTo>
                  <a:lnTo>
                    <a:pt x="21" y="278"/>
                  </a:lnTo>
                  <a:lnTo>
                    <a:pt x="26" y="294"/>
                  </a:lnTo>
                  <a:lnTo>
                    <a:pt x="30" y="302"/>
                  </a:lnTo>
                  <a:lnTo>
                    <a:pt x="37" y="314"/>
                  </a:lnTo>
                  <a:lnTo>
                    <a:pt x="44" y="324"/>
                  </a:lnTo>
                  <a:lnTo>
                    <a:pt x="54" y="331"/>
                  </a:lnTo>
                  <a:lnTo>
                    <a:pt x="58" y="333"/>
                  </a:lnTo>
                  <a:lnTo>
                    <a:pt x="61" y="334"/>
                  </a:lnTo>
                  <a:lnTo>
                    <a:pt x="64" y="335"/>
                  </a:lnTo>
                  <a:lnTo>
                    <a:pt x="68" y="337"/>
                  </a:lnTo>
                  <a:lnTo>
                    <a:pt x="71" y="338"/>
                  </a:lnTo>
                  <a:lnTo>
                    <a:pt x="74" y="339"/>
                  </a:lnTo>
                  <a:lnTo>
                    <a:pt x="79" y="340"/>
                  </a:lnTo>
                  <a:lnTo>
                    <a:pt x="86" y="342"/>
                  </a:lnTo>
                  <a:lnTo>
                    <a:pt x="94" y="344"/>
                  </a:lnTo>
                  <a:lnTo>
                    <a:pt x="103" y="346"/>
                  </a:lnTo>
                  <a:lnTo>
                    <a:pt x="112" y="348"/>
                  </a:lnTo>
                  <a:lnTo>
                    <a:pt x="122" y="350"/>
                  </a:lnTo>
                  <a:lnTo>
                    <a:pt x="131" y="353"/>
                  </a:lnTo>
                  <a:lnTo>
                    <a:pt x="138" y="354"/>
                  </a:lnTo>
                  <a:lnTo>
                    <a:pt x="142" y="355"/>
                  </a:lnTo>
                  <a:lnTo>
                    <a:pt x="145" y="355"/>
                  </a:lnTo>
                  <a:lnTo>
                    <a:pt x="143" y="354"/>
                  </a:lnTo>
                  <a:lnTo>
                    <a:pt x="138" y="351"/>
                  </a:lnTo>
                  <a:lnTo>
                    <a:pt x="132" y="347"/>
                  </a:lnTo>
                  <a:lnTo>
                    <a:pt x="124" y="342"/>
                  </a:lnTo>
                  <a:lnTo>
                    <a:pt x="115" y="335"/>
                  </a:lnTo>
                  <a:lnTo>
                    <a:pt x="104" y="329"/>
                  </a:lnTo>
                  <a:lnTo>
                    <a:pt x="94" y="321"/>
                  </a:lnTo>
                  <a:lnTo>
                    <a:pt x="85" y="313"/>
                  </a:lnTo>
                  <a:lnTo>
                    <a:pt x="72" y="299"/>
                  </a:lnTo>
                  <a:lnTo>
                    <a:pt x="60" y="282"/>
                  </a:lnTo>
                  <a:lnTo>
                    <a:pt x="50" y="262"/>
                  </a:lnTo>
                  <a:lnTo>
                    <a:pt x="43" y="241"/>
                  </a:lnTo>
                  <a:lnTo>
                    <a:pt x="38" y="220"/>
                  </a:lnTo>
                  <a:lnTo>
                    <a:pt x="34" y="201"/>
                  </a:lnTo>
                  <a:lnTo>
                    <a:pt x="33" y="184"/>
                  </a:lnTo>
                  <a:lnTo>
                    <a:pt x="34" y="171"/>
                  </a:lnTo>
                  <a:lnTo>
                    <a:pt x="39" y="154"/>
                  </a:lnTo>
                  <a:lnTo>
                    <a:pt x="46" y="138"/>
                  </a:lnTo>
                  <a:lnTo>
                    <a:pt x="54" y="122"/>
                  </a:lnTo>
                  <a:lnTo>
                    <a:pt x="61" y="108"/>
                  </a:lnTo>
                  <a:lnTo>
                    <a:pt x="69" y="97"/>
                  </a:lnTo>
                  <a:lnTo>
                    <a:pt x="75" y="88"/>
                  </a:lnTo>
                  <a:lnTo>
                    <a:pt x="79" y="82"/>
                  </a:lnTo>
                  <a:lnTo>
                    <a:pt x="81" y="80"/>
                  </a:lnTo>
                  <a:lnTo>
                    <a:pt x="169" y="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8164805" y="382805"/>
              <a:ext cx="494384" cy="259950"/>
            </a:xfrm>
            <a:custGeom>
              <a:avLst/>
              <a:gdLst>
                <a:gd name="T0" fmla="*/ 156 w 214"/>
                <a:gd name="T1" fmla="*/ 5 h 114"/>
                <a:gd name="T2" fmla="*/ 66 w 214"/>
                <a:gd name="T3" fmla="*/ 0 h 114"/>
                <a:gd name="T4" fmla="*/ 7 w 214"/>
                <a:gd name="T5" fmla="*/ 37 h 114"/>
                <a:gd name="T6" fmla="*/ 0 w 214"/>
                <a:gd name="T7" fmla="*/ 77 h 114"/>
                <a:gd name="T8" fmla="*/ 8 w 214"/>
                <a:gd name="T9" fmla="*/ 114 h 114"/>
                <a:gd name="T10" fmla="*/ 27 w 214"/>
                <a:gd name="T11" fmla="*/ 107 h 114"/>
                <a:gd name="T12" fmla="*/ 27 w 214"/>
                <a:gd name="T13" fmla="*/ 99 h 114"/>
                <a:gd name="T14" fmla="*/ 29 w 214"/>
                <a:gd name="T15" fmla="*/ 80 h 114"/>
                <a:gd name="T16" fmla="*/ 35 w 214"/>
                <a:gd name="T17" fmla="*/ 59 h 114"/>
                <a:gd name="T18" fmla="*/ 49 w 214"/>
                <a:gd name="T19" fmla="*/ 41 h 114"/>
                <a:gd name="T20" fmla="*/ 54 w 214"/>
                <a:gd name="T21" fmla="*/ 39 h 114"/>
                <a:gd name="T22" fmla="*/ 62 w 214"/>
                <a:gd name="T23" fmla="*/ 36 h 114"/>
                <a:gd name="T24" fmla="*/ 71 w 214"/>
                <a:gd name="T25" fmla="*/ 34 h 114"/>
                <a:gd name="T26" fmla="*/ 82 w 214"/>
                <a:gd name="T27" fmla="*/ 31 h 114"/>
                <a:gd name="T28" fmla="*/ 93 w 214"/>
                <a:gd name="T29" fmla="*/ 30 h 114"/>
                <a:gd name="T30" fmla="*/ 102 w 214"/>
                <a:gd name="T31" fmla="*/ 28 h 114"/>
                <a:gd name="T32" fmla="*/ 112 w 214"/>
                <a:gd name="T33" fmla="*/ 28 h 114"/>
                <a:gd name="T34" fmla="*/ 121 w 214"/>
                <a:gd name="T35" fmla="*/ 28 h 114"/>
                <a:gd name="T36" fmla="*/ 130 w 214"/>
                <a:gd name="T37" fmla="*/ 29 h 114"/>
                <a:gd name="T38" fmla="*/ 144 w 214"/>
                <a:gd name="T39" fmla="*/ 32 h 114"/>
                <a:gd name="T40" fmla="*/ 159 w 214"/>
                <a:gd name="T41" fmla="*/ 36 h 114"/>
                <a:gd name="T42" fmla="*/ 175 w 214"/>
                <a:gd name="T43" fmla="*/ 39 h 114"/>
                <a:gd name="T44" fmla="*/ 189 w 214"/>
                <a:gd name="T45" fmla="*/ 44 h 114"/>
                <a:gd name="T46" fmla="*/ 202 w 214"/>
                <a:gd name="T47" fmla="*/ 47 h 114"/>
                <a:gd name="T48" fmla="*/ 210 w 214"/>
                <a:gd name="T49" fmla="*/ 49 h 114"/>
                <a:gd name="T50" fmla="*/ 214 w 214"/>
                <a:gd name="T51" fmla="*/ 50 h 114"/>
                <a:gd name="T52" fmla="*/ 156 w 214"/>
                <a:gd name="T53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4" h="114">
                  <a:moveTo>
                    <a:pt x="156" y="5"/>
                  </a:moveTo>
                  <a:lnTo>
                    <a:pt x="66" y="0"/>
                  </a:lnTo>
                  <a:lnTo>
                    <a:pt x="7" y="37"/>
                  </a:lnTo>
                  <a:lnTo>
                    <a:pt x="0" y="77"/>
                  </a:lnTo>
                  <a:lnTo>
                    <a:pt x="8" y="114"/>
                  </a:lnTo>
                  <a:lnTo>
                    <a:pt x="27" y="107"/>
                  </a:lnTo>
                  <a:lnTo>
                    <a:pt x="27" y="99"/>
                  </a:lnTo>
                  <a:lnTo>
                    <a:pt x="29" y="80"/>
                  </a:lnTo>
                  <a:lnTo>
                    <a:pt x="35" y="59"/>
                  </a:lnTo>
                  <a:lnTo>
                    <a:pt x="49" y="41"/>
                  </a:lnTo>
                  <a:lnTo>
                    <a:pt x="54" y="39"/>
                  </a:lnTo>
                  <a:lnTo>
                    <a:pt x="62" y="36"/>
                  </a:lnTo>
                  <a:lnTo>
                    <a:pt x="71" y="34"/>
                  </a:lnTo>
                  <a:lnTo>
                    <a:pt x="82" y="31"/>
                  </a:lnTo>
                  <a:lnTo>
                    <a:pt x="93" y="30"/>
                  </a:lnTo>
                  <a:lnTo>
                    <a:pt x="102" y="28"/>
                  </a:lnTo>
                  <a:lnTo>
                    <a:pt x="112" y="28"/>
                  </a:lnTo>
                  <a:lnTo>
                    <a:pt x="121" y="28"/>
                  </a:lnTo>
                  <a:lnTo>
                    <a:pt x="130" y="29"/>
                  </a:lnTo>
                  <a:lnTo>
                    <a:pt x="144" y="32"/>
                  </a:lnTo>
                  <a:lnTo>
                    <a:pt x="159" y="36"/>
                  </a:lnTo>
                  <a:lnTo>
                    <a:pt x="175" y="39"/>
                  </a:lnTo>
                  <a:lnTo>
                    <a:pt x="189" y="44"/>
                  </a:lnTo>
                  <a:lnTo>
                    <a:pt x="202" y="47"/>
                  </a:lnTo>
                  <a:lnTo>
                    <a:pt x="210" y="49"/>
                  </a:lnTo>
                  <a:lnTo>
                    <a:pt x="214" y="50"/>
                  </a:lnTo>
                  <a:lnTo>
                    <a:pt x="156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8146323" y="360003"/>
              <a:ext cx="519797" cy="253108"/>
            </a:xfrm>
            <a:custGeom>
              <a:avLst/>
              <a:gdLst>
                <a:gd name="T0" fmla="*/ 224 w 225"/>
                <a:gd name="T1" fmla="*/ 63 h 111"/>
                <a:gd name="T2" fmla="*/ 214 w 225"/>
                <a:gd name="T3" fmla="*/ 56 h 111"/>
                <a:gd name="T4" fmla="*/ 203 w 225"/>
                <a:gd name="T5" fmla="*/ 49 h 111"/>
                <a:gd name="T6" fmla="*/ 192 w 225"/>
                <a:gd name="T7" fmla="*/ 44 h 111"/>
                <a:gd name="T8" fmla="*/ 181 w 225"/>
                <a:gd name="T9" fmla="*/ 40 h 111"/>
                <a:gd name="T10" fmla="*/ 169 w 225"/>
                <a:gd name="T11" fmla="*/ 35 h 111"/>
                <a:gd name="T12" fmla="*/ 157 w 225"/>
                <a:gd name="T13" fmla="*/ 31 h 111"/>
                <a:gd name="T14" fmla="*/ 146 w 225"/>
                <a:gd name="T15" fmla="*/ 29 h 111"/>
                <a:gd name="T16" fmla="*/ 134 w 225"/>
                <a:gd name="T17" fmla="*/ 27 h 111"/>
                <a:gd name="T18" fmla="*/ 122 w 225"/>
                <a:gd name="T19" fmla="*/ 26 h 111"/>
                <a:gd name="T20" fmla="*/ 110 w 225"/>
                <a:gd name="T21" fmla="*/ 25 h 111"/>
                <a:gd name="T22" fmla="*/ 99 w 225"/>
                <a:gd name="T23" fmla="*/ 25 h 111"/>
                <a:gd name="T24" fmla="*/ 87 w 225"/>
                <a:gd name="T25" fmla="*/ 26 h 111"/>
                <a:gd name="T26" fmla="*/ 76 w 225"/>
                <a:gd name="T27" fmla="*/ 28 h 111"/>
                <a:gd name="T28" fmla="*/ 67 w 225"/>
                <a:gd name="T29" fmla="*/ 30 h 111"/>
                <a:gd name="T30" fmla="*/ 57 w 225"/>
                <a:gd name="T31" fmla="*/ 33 h 111"/>
                <a:gd name="T32" fmla="*/ 47 w 225"/>
                <a:gd name="T33" fmla="*/ 38 h 111"/>
                <a:gd name="T34" fmla="*/ 35 w 225"/>
                <a:gd name="T35" fmla="*/ 47 h 111"/>
                <a:gd name="T36" fmla="*/ 26 w 225"/>
                <a:gd name="T37" fmla="*/ 57 h 111"/>
                <a:gd name="T38" fmla="*/ 22 w 225"/>
                <a:gd name="T39" fmla="*/ 66 h 111"/>
                <a:gd name="T40" fmla="*/ 20 w 225"/>
                <a:gd name="T41" fmla="*/ 76 h 111"/>
                <a:gd name="T42" fmla="*/ 20 w 225"/>
                <a:gd name="T43" fmla="*/ 86 h 111"/>
                <a:gd name="T44" fmla="*/ 21 w 225"/>
                <a:gd name="T45" fmla="*/ 95 h 111"/>
                <a:gd name="T46" fmla="*/ 23 w 225"/>
                <a:gd name="T47" fmla="*/ 104 h 111"/>
                <a:gd name="T48" fmla="*/ 24 w 225"/>
                <a:gd name="T49" fmla="*/ 111 h 111"/>
                <a:gd name="T50" fmla="*/ 15 w 225"/>
                <a:gd name="T51" fmla="*/ 105 h 111"/>
                <a:gd name="T52" fmla="*/ 8 w 225"/>
                <a:gd name="T53" fmla="*/ 96 h 111"/>
                <a:gd name="T54" fmla="*/ 3 w 225"/>
                <a:gd name="T55" fmla="*/ 86 h 111"/>
                <a:gd name="T56" fmla="*/ 0 w 225"/>
                <a:gd name="T57" fmla="*/ 74 h 111"/>
                <a:gd name="T58" fmla="*/ 2 w 225"/>
                <a:gd name="T59" fmla="*/ 66 h 111"/>
                <a:gd name="T60" fmla="*/ 5 w 225"/>
                <a:gd name="T61" fmla="*/ 59 h 111"/>
                <a:gd name="T62" fmla="*/ 8 w 225"/>
                <a:gd name="T63" fmla="*/ 51 h 111"/>
                <a:gd name="T64" fmla="*/ 12 w 225"/>
                <a:gd name="T65" fmla="*/ 45 h 111"/>
                <a:gd name="T66" fmla="*/ 18 w 225"/>
                <a:gd name="T67" fmla="*/ 39 h 111"/>
                <a:gd name="T68" fmla="*/ 24 w 225"/>
                <a:gd name="T69" fmla="*/ 32 h 111"/>
                <a:gd name="T70" fmla="*/ 30 w 225"/>
                <a:gd name="T71" fmla="*/ 26 h 111"/>
                <a:gd name="T72" fmla="*/ 37 w 225"/>
                <a:gd name="T73" fmla="*/ 21 h 111"/>
                <a:gd name="T74" fmla="*/ 51 w 225"/>
                <a:gd name="T75" fmla="*/ 12 h 111"/>
                <a:gd name="T76" fmla="*/ 70 w 225"/>
                <a:gd name="T77" fmla="*/ 6 h 111"/>
                <a:gd name="T78" fmla="*/ 90 w 225"/>
                <a:gd name="T79" fmla="*/ 1 h 111"/>
                <a:gd name="T80" fmla="*/ 114 w 225"/>
                <a:gd name="T81" fmla="*/ 0 h 111"/>
                <a:gd name="T82" fmla="*/ 136 w 225"/>
                <a:gd name="T83" fmla="*/ 2 h 111"/>
                <a:gd name="T84" fmla="*/ 159 w 225"/>
                <a:gd name="T85" fmla="*/ 7 h 111"/>
                <a:gd name="T86" fmla="*/ 180 w 225"/>
                <a:gd name="T87" fmla="*/ 14 h 111"/>
                <a:gd name="T88" fmla="*/ 197 w 225"/>
                <a:gd name="T89" fmla="*/ 26 h 111"/>
                <a:gd name="T90" fmla="*/ 201 w 225"/>
                <a:gd name="T91" fmla="*/ 28 h 111"/>
                <a:gd name="T92" fmla="*/ 206 w 225"/>
                <a:gd name="T93" fmla="*/ 33 h 111"/>
                <a:gd name="T94" fmla="*/ 211 w 225"/>
                <a:gd name="T95" fmla="*/ 39 h 111"/>
                <a:gd name="T96" fmla="*/ 216 w 225"/>
                <a:gd name="T97" fmla="*/ 46 h 111"/>
                <a:gd name="T98" fmla="*/ 221 w 225"/>
                <a:gd name="T99" fmla="*/ 53 h 111"/>
                <a:gd name="T100" fmla="*/ 224 w 225"/>
                <a:gd name="T101" fmla="*/ 58 h 111"/>
                <a:gd name="T102" fmla="*/ 225 w 225"/>
                <a:gd name="T103" fmla="*/ 62 h 111"/>
                <a:gd name="T104" fmla="*/ 224 w 225"/>
                <a:gd name="T105" fmla="*/ 6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" h="111">
                  <a:moveTo>
                    <a:pt x="224" y="63"/>
                  </a:moveTo>
                  <a:lnTo>
                    <a:pt x="214" y="56"/>
                  </a:lnTo>
                  <a:lnTo>
                    <a:pt x="203" y="49"/>
                  </a:lnTo>
                  <a:lnTo>
                    <a:pt x="192" y="44"/>
                  </a:lnTo>
                  <a:lnTo>
                    <a:pt x="181" y="40"/>
                  </a:lnTo>
                  <a:lnTo>
                    <a:pt x="169" y="35"/>
                  </a:lnTo>
                  <a:lnTo>
                    <a:pt x="157" y="31"/>
                  </a:lnTo>
                  <a:lnTo>
                    <a:pt x="146" y="29"/>
                  </a:lnTo>
                  <a:lnTo>
                    <a:pt x="134" y="27"/>
                  </a:lnTo>
                  <a:lnTo>
                    <a:pt x="122" y="26"/>
                  </a:lnTo>
                  <a:lnTo>
                    <a:pt x="110" y="25"/>
                  </a:lnTo>
                  <a:lnTo>
                    <a:pt x="99" y="25"/>
                  </a:lnTo>
                  <a:lnTo>
                    <a:pt x="87" y="26"/>
                  </a:lnTo>
                  <a:lnTo>
                    <a:pt x="76" y="28"/>
                  </a:lnTo>
                  <a:lnTo>
                    <a:pt x="67" y="30"/>
                  </a:lnTo>
                  <a:lnTo>
                    <a:pt x="57" y="33"/>
                  </a:lnTo>
                  <a:lnTo>
                    <a:pt x="47" y="38"/>
                  </a:lnTo>
                  <a:lnTo>
                    <a:pt x="35" y="47"/>
                  </a:lnTo>
                  <a:lnTo>
                    <a:pt x="26" y="57"/>
                  </a:lnTo>
                  <a:lnTo>
                    <a:pt x="22" y="66"/>
                  </a:lnTo>
                  <a:lnTo>
                    <a:pt x="20" y="76"/>
                  </a:lnTo>
                  <a:lnTo>
                    <a:pt x="20" y="86"/>
                  </a:lnTo>
                  <a:lnTo>
                    <a:pt x="21" y="95"/>
                  </a:lnTo>
                  <a:lnTo>
                    <a:pt x="23" y="104"/>
                  </a:lnTo>
                  <a:lnTo>
                    <a:pt x="24" y="111"/>
                  </a:lnTo>
                  <a:lnTo>
                    <a:pt x="15" y="105"/>
                  </a:lnTo>
                  <a:lnTo>
                    <a:pt x="8" y="96"/>
                  </a:lnTo>
                  <a:lnTo>
                    <a:pt x="3" y="86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5" y="59"/>
                  </a:lnTo>
                  <a:lnTo>
                    <a:pt x="8" y="51"/>
                  </a:lnTo>
                  <a:lnTo>
                    <a:pt x="12" y="45"/>
                  </a:lnTo>
                  <a:lnTo>
                    <a:pt x="18" y="39"/>
                  </a:lnTo>
                  <a:lnTo>
                    <a:pt x="24" y="32"/>
                  </a:lnTo>
                  <a:lnTo>
                    <a:pt x="30" y="26"/>
                  </a:lnTo>
                  <a:lnTo>
                    <a:pt x="37" y="21"/>
                  </a:lnTo>
                  <a:lnTo>
                    <a:pt x="51" y="12"/>
                  </a:lnTo>
                  <a:lnTo>
                    <a:pt x="70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9" y="7"/>
                  </a:lnTo>
                  <a:lnTo>
                    <a:pt x="180" y="14"/>
                  </a:lnTo>
                  <a:lnTo>
                    <a:pt x="197" y="26"/>
                  </a:lnTo>
                  <a:lnTo>
                    <a:pt x="201" y="28"/>
                  </a:lnTo>
                  <a:lnTo>
                    <a:pt x="206" y="33"/>
                  </a:lnTo>
                  <a:lnTo>
                    <a:pt x="211" y="39"/>
                  </a:lnTo>
                  <a:lnTo>
                    <a:pt x="216" y="46"/>
                  </a:lnTo>
                  <a:lnTo>
                    <a:pt x="221" y="53"/>
                  </a:lnTo>
                  <a:lnTo>
                    <a:pt x="224" y="58"/>
                  </a:lnTo>
                  <a:lnTo>
                    <a:pt x="225" y="62"/>
                  </a:lnTo>
                  <a:lnTo>
                    <a:pt x="224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8721564" y="380524"/>
              <a:ext cx="362703" cy="403606"/>
            </a:xfrm>
            <a:custGeom>
              <a:avLst/>
              <a:gdLst>
                <a:gd name="T0" fmla="*/ 90 w 157"/>
                <a:gd name="T1" fmla="*/ 36 h 177"/>
                <a:gd name="T2" fmla="*/ 105 w 157"/>
                <a:gd name="T3" fmla="*/ 42 h 177"/>
                <a:gd name="T4" fmla="*/ 119 w 157"/>
                <a:gd name="T5" fmla="*/ 53 h 177"/>
                <a:gd name="T6" fmla="*/ 131 w 157"/>
                <a:gd name="T7" fmla="*/ 65 h 177"/>
                <a:gd name="T8" fmla="*/ 141 w 157"/>
                <a:gd name="T9" fmla="*/ 86 h 177"/>
                <a:gd name="T10" fmla="*/ 141 w 157"/>
                <a:gd name="T11" fmla="*/ 114 h 177"/>
                <a:gd name="T12" fmla="*/ 146 w 157"/>
                <a:gd name="T13" fmla="*/ 136 h 177"/>
                <a:gd name="T14" fmla="*/ 157 w 157"/>
                <a:gd name="T15" fmla="*/ 161 h 177"/>
                <a:gd name="T16" fmla="*/ 151 w 157"/>
                <a:gd name="T17" fmla="*/ 173 h 177"/>
                <a:gd name="T18" fmla="*/ 136 w 157"/>
                <a:gd name="T19" fmla="*/ 150 h 177"/>
                <a:gd name="T20" fmla="*/ 122 w 157"/>
                <a:gd name="T21" fmla="*/ 140 h 177"/>
                <a:gd name="T22" fmla="*/ 111 w 157"/>
                <a:gd name="T23" fmla="*/ 139 h 177"/>
                <a:gd name="T24" fmla="*/ 117 w 157"/>
                <a:gd name="T25" fmla="*/ 120 h 177"/>
                <a:gd name="T26" fmla="*/ 121 w 157"/>
                <a:gd name="T27" fmla="*/ 97 h 177"/>
                <a:gd name="T28" fmla="*/ 113 w 157"/>
                <a:gd name="T29" fmla="*/ 77 h 177"/>
                <a:gd name="T30" fmla="*/ 98 w 157"/>
                <a:gd name="T31" fmla="*/ 58 h 177"/>
                <a:gd name="T32" fmla="*/ 89 w 157"/>
                <a:gd name="T33" fmla="*/ 61 h 177"/>
                <a:gd name="T34" fmla="*/ 86 w 157"/>
                <a:gd name="T35" fmla="*/ 79 h 177"/>
                <a:gd name="T36" fmla="*/ 78 w 157"/>
                <a:gd name="T37" fmla="*/ 81 h 177"/>
                <a:gd name="T38" fmla="*/ 67 w 157"/>
                <a:gd name="T39" fmla="*/ 41 h 177"/>
                <a:gd name="T40" fmla="*/ 49 w 157"/>
                <a:gd name="T41" fmla="*/ 24 h 177"/>
                <a:gd name="T42" fmla="*/ 41 w 157"/>
                <a:gd name="T43" fmla="*/ 23 h 177"/>
                <a:gd name="T44" fmla="*/ 31 w 157"/>
                <a:gd name="T45" fmla="*/ 24 h 177"/>
                <a:gd name="T46" fmla="*/ 23 w 157"/>
                <a:gd name="T47" fmla="*/ 26 h 177"/>
                <a:gd name="T48" fmla="*/ 14 w 157"/>
                <a:gd name="T49" fmla="*/ 33 h 177"/>
                <a:gd name="T50" fmla="*/ 8 w 157"/>
                <a:gd name="T51" fmla="*/ 47 h 177"/>
                <a:gd name="T52" fmla="*/ 0 w 157"/>
                <a:gd name="T53" fmla="*/ 35 h 177"/>
                <a:gd name="T54" fmla="*/ 8 w 157"/>
                <a:gd name="T55" fmla="*/ 12 h 177"/>
                <a:gd name="T56" fmla="*/ 23 w 157"/>
                <a:gd name="T57" fmla="*/ 1 h 177"/>
                <a:gd name="T58" fmla="*/ 37 w 157"/>
                <a:gd name="T59" fmla="*/ 0 h 177"/>
                <a:gd name="T60" fmla="*/ 49 w 157"/>
                <a:gd name="T61" fmla="*/ 4 h 177"/>
                <a:gd name="T62" fmla="*/ 60 w 157"/>
                <a:gd name="T63" fmla="*/ 10 h 177"/>
                <a:gd name="T64" fmla="*/ 71 w 157"/>
                <a:gd name="T65" fmla="*/ 20 h 177"/>
                <a:gd name="T66" fmla="*/ 78 w 157"/>
                <a:gd name="T67" fmla="*/ 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177">
                  <a:moveTo>
                    <a:pt x="82" y="35"/>
                  </a:moveTo>
                  <a:lnTo>
                    <a:pt x="90" y="36"/>
                  </a:lnTo>
                  <a:lnTo>
                    <a:pt x="98" y="39"/>
                  </a:lnTo>
                  <a:lnTo>
                    <a:pt x="105" y="42"/>
                  </a:lnTo>
                  <a:lnTo>
                    <a:pt x="113" y="47"/>
                  </a:lnTo>
                  <a:lnTo>
                    <a:pt x="119" y="53"/>
                  </a:lnTo>
                  <a:lnTo>
                    <a:pt x="125" y="58"/>
                  </a:lnTo>
                  <a:lnTo>
                    <a:pt x="131" y="65"/>
                  </a:lnTo>
                  <a:lnTo>
                    <a:pt x="136" y="72"/>
                  </a:lnTo>
                  <a:lnTo>
                    <a:pt x="141" y="86"/>
                  </a:lnTo>
                  <a:lnTo>
                    <a:pt x="143" y="100"/>
                  </a:lnTo>
                  <a:lnTo>
                    <a:pt x="141" y="114"/>
                  </a:lnTo>
                  <a:lnTo>
                    <a:pt x="135" y="127"/>
                  </a:lnTo>
                  <a:lnTo>
                    <a:pt x="146" y="136"/>
                  </a:lnTo>
                  <a:lnTo>
                    <a:pt x="153" y="147"/>
                  </a:lnTo>
                  <a:lnTo>
                    <a:pt x="157" y="161"/>
                  </a:lnTo>
                  <a:lnTo>
                    <a:pt x="155" y="177"/>
                  </a:lnTo>
                  <a:lnTo>
                    <a:pt x="151" y="173"/>
                  </a:lnTo>
                  <a:lnTo>
                    <a:pt x="145" y="163"/>
                  </a:lnTo>
                  <a:lnTo>
                    <a:pt x="136" y="150"/>
                  </a:lnTo>
                  <a:lnTo>
                    <a:pt x="126" y="140"/>
                  </a:lnTo>
                  <a:lnTo>
                    <a:pt x="122" y="140"/>
                  </a:lnTo>
                  <a:lnTo>
                    <a:pt x="117" y="140"/>
                  </a:lnTo>
                  <a:lnTo>
                    <a:pt x="111" y="139"/>
                  </a:lnTo>
                  <a:lnTo>
                    <a:pt x="109" y="133"/>
                  </a:lnTo>
                  <a:lnTo>
                    <a:pt x="117" y="120"/>
                  </a:lnTo>
                  <a:lnTo>
                    <a:pt x="121" y="109"/>
                  </a:lnTo>
                  <a:lnTo>
                    <a:pt x="121" y="97"/>
                  </a:lnTo>
                  <a:lnTo>
                    <a:pt x="118" y="86"/>
                  </a:lnTo>
                  <a:lnTo>
                    <a:pt x="113" y="77"/>
                  </a:lnTo>
                  <a:lnTo>
                    <a:pt x="106" y="67"/>
                  </a:lnTo>
                  <a:lnTo>
                    <a:pt x="98" y="58"/>
                  </a:lnTo>
                  <a:lnTo>
                    <a:pt x="89" y="51"/>
                  </a:lnTo>
                  <a:lnTo>
                    <a:pt x="89" y="61"/>
                  </a:lnTo>
                  <a:lnTo>
                    <a:pt x="88" y="70"/>
                  </a:lnTo>
                  <a:lnTo>
                    <a:pt x="86" y="79"/>
                  </a:lnTo>
                  <a:lnTo>
                    <a:pt x="82" y="88"/>
                  </a:lnTo>
                  <a:lnTo>
                    <a:pt x="78" y="81"/>
                  </a:lnTo>
                  <a:lnTo>
                    <a:pt x="74" y="62"/>
                  </a:lnTo>
                  <a:lnTo>
                    <a:pt x="67" y="41"/>
                  </a:lnTo>
                  <a:lnTo>
                    <a:pt x="54" y="26"/>
                  </a:lnTo>
                  <a:lnTo>
                    <a:pt x="49" y="24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6" y="23"/>
                  </a:lnTo>
                  <a:lnTo>
                    <a:pt x="31" y="24"/>
                  </a:lnTo>
                  <a:lnTo>
                    <a:pt x="27" y="25"/>
                  </a:lnTo>
                  <a:lnTo>
                    <a:pt x="23" y="26"/>
                  </a:lnTo>
                  <a:lnTo>
                    <a:pt x="19" y="28"/>
                  </a:lnTo>
                  <a:lnTo>
                    <a:pt x="14" y="33"/>
                  </a:lnTo>
                  <a:lnTo>
                    <a:pt x="12" y="40"/>
                  </a:lnTo>
                  <a:lnTo>
                    <a:pt x="8" y="47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2" y="22"/>
                  </a:lnTo>
                  <a:lnTo>
                    <a:pt x="8" y="12"/>
                  </a:lnTo>
                  <a:lnTo>
                    <a:pt x="16" y="3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3" y="2"/>
                  </a:lnTo>
                  <a:lnTo>
                    <a:pt x="49" y="4"/>
                  </a:lnTo>
                  <a:lnTo>
                    <a:pt x="55" y="7"/>
                  </a:lnTo>
                  <a:lnTo>
                    <a:pt x="60" y="10"/>
                  </a:lnTo>
                  <a:lnTo>
                    <a:pt x="66" y="15"/>
                  </a:lnTo>
                  <a:lnTo>
                    <a:pt x="71" y="20"/>
                  </a:lnTo>
                  <a:lnTo>
                    <a:pt x="75" y="24"/>
                  </a:lnTo>
                  <a:lnTo>
                    <a:pt x="78" y="30"/>
                  </a:lnTo>
                  <a:lnTo>
                    <a:pt x="8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8271074" y="494537"/>
              <a:ext cx="542899" cy="444650"/>
            </a:xfrm>
            <a:custGeom>
              <a:avLst/>
              <a:gdLst>
                <a:gd name="T0" fmla="*/ 29 w 235"/>
                <a:gd name="T1" fmla="*/ 10 h 195"/>
                <a:gd name="T2" fmla="*/ 18 w 235"/>
                <a:gd name="T3" fmla="*/ 22 h 195"/>
                <a:gd name="T4" fmla="*/ 24 w 235"/>
                <a:gd name="T5" fmla="*/ 37 h 195"/>
                <a:gd name="T6" fmla="*/ 36 w 235"/>
                <a:gd name="T7" fmla="*/ 39 h 195"/>
                <a:gd name="T8" fmla="*/ 47 w 235"/>
                <a:gd name="T9" fmla="*/ 33 h 195"/>
                <a:gd name="T10" fmla="*/ 60 w 235"/>
                <a:gd name="T11" fmla="*/ 23 h 195"/>
                <a:gd name="T12" fmla="*/ 70 w 235"/>
                <a:gd name="T13" fmla="*/ 16 h 195"/>
                <a:gd name="T14" fmla="*/ 81 w 235"/>
                <a:gd name="T15" fmla="*/ 13 h 195"/>
                <a:gd name="T16" fmla="*/ 92 w 235"/>
                <a:gd name="T17" fmla="*/ 12 h 195"/>
                <a:gd name="T18" fmla="*/ 102 w 235"/>
                <a:gd name="T19" fmla="*/ 13 h 195"/>
                <a:gd name="T20" fmla="*/ 106 w 235"/>
                <a:gd name="T21" fmla="*/ 16 h 195"/>
                <a:gd name="T22" fmla="*/ 95 w 235"/>
                <a:gd name="T23" fmla="*/ 20 h 195"/>
                <a:gd name="T24" fmla="*/ 78 w 235"/>
                <a:gd name="T25" fmla="*/ 27 h 195"/>
                <a:gd name="T26" fmla="*/ 63 w 235"/>
                <a:gd name="T27" fmla="*/ 36 h 195"/>
                <a:gd name="T28" fmla="*/ 60 w 235"/>
                <a:gd name="T29" fmla="*/ 44 h 195"/>
                <a:gd name="T30" fmla="*/ 67 w 235"/>
                <a:gd name="T31" fmla="*/ 51 h 195"/>
                <a:gd name="T32" fmla="*/ 78 w 235"/>
                <a:gd name="T33" fmla="*/ 58 h 195"/>
                <a:gd name="T34" fmla="*/ 87 w 235"/>
                <a:gd name="T35" fmla="*/ 63 h 195"/>
                <a:gd name="T36" fmla="*/ 108 w 235"/>
                <a:gd name="T37" fmla="*/ 66 h 195"/>
                <a:gd name="T38" fmla="*/ 143 w 235"/>
                <a:gd name="T39" fmla="*/ 67 h 195"/>
                <a:gd name="T40" fmla="*/ 174 w 235"/>
                <a:gd name="T41" fmla="*/ 70 h 195"/>
                <a:gd name="T42" fmla="*/ 199 w 235"/>
                <a:gd name="T43" fmla="*/ 86 h 195"/>
                <a:gd name="T44" fmla="*/ 206 w 235"/>
                <a:gd name="T45" fmla="*/ 102 h 195"/>
                <a:gd name="T46" fmla="*/ 199 w 235"/>
                <a:gd name="T47" fmla="*/ 100 h 195"/>
                <a:gd name="T48" fmla="*/ 188 w 235"/>
                <a:gd name="T49" fmla="*/ 94 h 195"/>
                <a:gd name="T50" fmla="*/ 178 w 235"/>
                <a:gd name="T51" fmla="*/ 88 h 195"/>
                <a:gd name="T52" fmla="*/ 168 w 235"/>
                <a:gd name="T53" fmla="*/ 95 h 195"/>
                <a:gd name="T54" fmla="*/ 162 w 235"/>
                <a:gd name="T55" fmla="*/ 118 h 195"/>
                <a:gd name="T56" fmla="*/ 169 w 235"/>
                <a:gd name="T57" fmla="*/ 138 h 195"/>
                <a:gd name="T58" fmla="*/ 184 w 235"/>
                <a:gd name="T59" fmla="*/ 151 h 195"/>
                <a:gd name="T60" fmla="*/ 205 w 235"/>
                <a:gd name="T61" fmla="*/ 160 h 195"/>
                <a:gd name="T62" fmla="*/ 226 w 235"/>
                <a:gd name="T63" fmla="*/ 168 h 195"/>
                <a:gd name="T64" fmla="*/ 234 w 235"/>
                <a:gd name="T65" fmla="*/ 173 h 195"/>
                <a:gd name="T66" fmla="*/ 223 w 235"/>
                <a:gd name="T67" fmla="*/ 175 h 195"/>
                <a:gd name="T68" fmla="*/ 206 w 235"/>
                <a:gd name="T69" fmla="*/ 173 h 195"/>
                <a:gd name="T70" fmla="*/ 183 w 235"/>
                <a:gd name="T71" fmla="*/ 164 h 195"/>
                <a:gd name="T72" fmla="*/ 169 w 235"/>
                <a:gd name="T73" fmla="*/ 164 h 195"/>
                <a:gd name="T74" fmla="*/ 167 w 235"/>
                <a:gd name="T75" fmla="*/ 191 h 195"/>
                <a:gd name="T76" fmla="*/ 157 w 235"/>
                <a:gd name="T77" fmla="*/ 185 h 195"/>
                <a:gd name="T78" fmla="*/ 154 w 235"/>
                <a:gd name="T79" fmla="*/ 155 h 195"/>
                <a:gd name="T80" fmla="*/ 143 w 235"/>
                <a:gd name="T81" fmla="*/ 135 h 195"/>
                <a:gd name="T82" fmla="*/ 137 w 235"/>
                <a:gd name="T83" fmla="*/ 100 h 195"/>
                <a:gd name="T84" fmla="*/ 132 w 235"/>
                <a:gd name="T85" fmla="*/ 83 h 195"/>
                <a:gd name="T86" fmla="*/ 118 w 235"/>
                <a:gd name="T87" fmla="*/ 84 h 195"/>
                <a:gd name="T88" fmla="*/ 105 w 235"/>
                <a:gd name="T89" fmla="*/ 84 h 195"/>
                <a:gd name="T90" fmla="*/ 87 w 235"/>
                <a:gd name="T91" fmla="*/ 80 h 195"/>
                <a:gd name="T92" fmla="*/ 74 w 235"/>
                <a:gd name="T93" fmla="*/ 74 h 195"/>
                <a:gd name="T94" fmla="*/ 65 w 235"/>
                <a:gd name="T95" fmla="*/ 70 h 195"/>
                <a:gd name="T96" fmla="*/ 55 w 235"/>
                <a:gd name="T97" fmla="*/ 66 h 195"/>
                <a:gd name="T98" fmla="*/ 47 w 235"/>
                <a:gd name="T99" fmla="*/ 61 h 195"/>
                <a:gd name="T100" fmla="*/ 38 w 235"/>
                <a:gd name="T101" fmla="*/ 57 h 195"/>
                <a:gd name="T102" fmla="*/ 28 w 235"/>
                <a:gd name="T103" fmla="*/ 53 h 195"/>
                <a:gd name="T104" fmla="*/ 18 w 235"/>
                <a:gd name="T105" fmla="*/ 50 h 195"/>
                <a:gd name="T106" fmla="*/ 8 w 235"/>
                <a:gd name="T107" fmla="*/ 46 h 195"/>
                <a:gd name="T108" fmla="*/ 0 w 235"/>
                <a:gd name="T109" fmla="*/ 34 h 195"/>
                <a:gd name="T110" fmla="*/ 4 w 235"/>
                <a:gd name="T111" fmla="*/ 17 h 195"/>
                <a:gd name="T112" fmla="*/ 17 w 235"/>
                <a:gd name="T113" fmla="*/ 5 h 195"/>
                <a:gd name="T114" fmla="*/ 32 w 235"/>
                <a:gd name="T11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5" h="195">
                  <a:moveTo>
                    <a:pt x="37" y="1"/>
                  </a:moveTo>
                  <a:lnTo>
                    <a:pt x="29" y="10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8" y="31"/>
                  </a:lnTo>
                  <a:lnTo>
                    <a:pt x="24" y="37"/>
                  </a:lnTo>
                  <a:lnTo>
                    <a:pt x="30" y="41"/>
                  </a:lnTo>
                  <a:lnTo>
                    <a:pt x="36" y="39"/>
                  </a:lnTo>
                  <a:lnTo>
                    <a:pt x="42" y="37"/>
                  </a:lnTo>
                  <a:lnTo>
                    <a:pt x="47" y="33"/>
                  </a:lnTo>
                  <a:lnTo>
                    <a:pt x="53" y="28"/>
                  </a:lnTo>
                  <a:lnTo>
                    <a:pt x="60" y="23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6" y="15"/>
                  </a:lnTo>
                  <a:lnTo>
                    <a:pt x="81" y="13"/>
                  </a:lnTo>
                  <a:lnTo>
                    <a:pt x="86" y="12"/>
                  </a:lnTo>
                  <a:lnTo>
                    <a:pt x="92" y="12"/>
                  </a:lnTo>
                  <a:lnTo>
                    <a:pt x="97" y="12"/>
                  </a:lnTo>
                  <a:lnTo>
                    <a:pt x="102" y="13"/>
                  </a:lnTo>
                  <a:lnTo>
                    <a:pt x="107" y="15"/>
                  </a:lnTo>
                  <a:lnTo>
                    <a:pt x="106" y="16"/>
                  </a:lnTo>
                  <a:lnTo>
                    <a:pt x="102" y="18"/>
                  </a:lnTo>
                  <a:lnTo>
                    <a:pt x="95" y="20"/>
                  </a:lnTo>
                  <a:lnTo>
                    <a:pt x="86" y="23"/>
                  </a:lnTo>
                  <a:lnTo>
                    <a:pt x="78" y="27"/>
                  </a:lnTo>
                  <a:lnTo>
                    <a:pt x="70" y="31"/>
                  </a:lnTo>
                  <a:lnTo>
                    <a:pt x="63" y="36"/>
                  </a:lnTo>
                  <a:lnTo>
                    <a:pt x="60" y="42"/>
                  </a:lnTo>
                  <a:lnTo>
                    <a:pt x="60" y="44"/>
                  </a:lnTo>
                  <a:lnTo>
                    <a:pt x="63" y="47"/>
                  </a:lnTo>
                  <a:lnTo>
                    <a:pt x="67" y="51"/>
                  </a:lnTo>
                  <a:lnTo>
                    <a:pt x="72" y="54"/>
                  </a:lnTo>
                  <a:lnTo>
                    <a:pt x="78" y="58"/>
                  </a:lnTo>
                  <a:lnTo>
                    <a:pt x="83" y="61"/>
                  </a:lnTo>
                  <a:lnTo>
                    <a:pt x="87" y="63"/>
                  </a:lnTo>
                  <a:lnTo>
                    <a:pt x="91" y="64"/>
                  </a:lnTo>
                  <a:lnTo>
                    <a:pt x="108" y="66"/>
                  </a:lnTo>
                  <a:lnTo>
                    <a:pt x="126" y="67"/>
                  </a:lnTo>
                  <a:lnTo>
                    <a:pt x="143" y="67"/>
                  </a:lnTo>
                  <a:lnTo>
                    <a:pt x="159" y="68"/>
                  </a:lnTo>
                  <a:lnTo>
                    <a:pt x="174" y="70"/>
                  </a:lnTo>
                  <a:lnTo>
                    <a:pt x="187" y="77"/>
                  </a:lnTo>
                  <a:lnTo>
                    <a:pt x="199" y="86"/>
                  </a:lnTo>
                  <a:lnTo>
                    <a:pt x="208" y="101"/>
                  </a:lnTo>
                  <a:lnTo>
                    <a:pt x="206" y="102"/>
                  </a:lnTo>
                  <a:lnTo>
                    <a:pt x="203" y="102"/>
                  </a:lnTo>
                  <a:lnTo>
                    <a:pt x="199" y="100"/>
                  </a:lnTo>
                  <a:lnTo>
                    <a:pt x="193" y="97"/>
                  </a:lnTo>
                  <a:lnTo>
                    <a:pt x="188" y="94"/>
                  </a:lnTo>
                  <a:lnTo>
                    <a:pt x="183" y="90"/>
                  </a:lnTo>
                  <a:lnTo>
                    <a:pt x="178" y="88"/>
                  </a:lnTo>
                  <a:lnTo>
                    <a:pt x="174" y="85"/>
                  </a:lnTo>
                  <a:lnTo>
                    <a:pt x="168" y="95"/>
                  </a:lnTo>
                  <a:lnTo>
                    <a:pt x="164" y="107"/>
                  </a:lnTo>
                  <a:lnTo>
                    <a:pt x="162" y="118"/>
                  </a:lnTo>
                  <a:lnTo>
                    <a:pt x="164" y="131"/>
                  </a:lnTo>
                  <a:lnTo>
                    <a:pt x="169" y="138"/>
                  </a:lnTo>
                  <a:lnTo>
                    <a:pt x="175" y="144"/>
                  </a:lnTo>
                  <a:lnTo>
                    <a:pt x="184" y="151"/>
                  </a:lnTo>
                  <a:lnTo>
                    <a:pt x="194" y="155"/>
                  </a:lnTo>
                  <a:lnTo>
                    <a:pt x="205" y="160"/>
                  </a:lnTo>
                  <a:lnTo>
                    <a:pt x="216" y="163"/>
                  </a:lnTo>
                  <a:lnTo>
                    <a:pt x="226" y="168"/>
                  </a:lnTo>
                  <a:lnTo>
                    <a:pt x="235" y="171"/>
                  </a:lnTo>
                  <a:lnTo>
                    <a:pt x="234" y="173"/>
                  </a:lnTo>
                  <a:lnTo>
                    <a:pt x="230" y="174"/>
                  </a:lnTo>
                  <a:lnTo>
                    <a:pt x="223" y="175"/>
                  </a:lnTo>
                  <a:lnTo>
                    <a:pt x="216" y="175"/>
                  </a:lnTo>
                  <a:lnTo>
                    <a:pt x="206" y="173"/>
                  </a:lnTo>
                  <a:lnTo>
                    <a:pt x="194" y="170"/>
                  </a:lnTo>
                  <a:lnTo>
                    <a:pt x="183" y="164"/>
                  </a:lnTo>
                  <a:lnTo>
                    <a:pt x="171" y="156"/>
                  </a:lnTo>
                  <a:lnTo>
                    <a:pt x="169" y="164"/>
                  </a:lnTo>
                  <a:lnTo>
                    <a:pt x="168" y="178"/>
                  </a:lnTo>
                  <a:lnTo>
                    <a:pt x="167" y="191"/>
                  </a:lnTo>
                  <a:lnTo>
                    <a:pt x="163" y="195"/>
                  </a:lnTo>
                  <a:lnTo>
                    <a:pt x="157" y="185"/>
                  </a:lnTo>
                  <a:lnTo>
                    <a:pt x="155" y="169"/>
                  </a:lnTo>
                  <a:lnTo>
                    <a:pt x="154" y="155"/>
                  </a:lnTo>
                  <a:lnTo>
                    <a:pt x="154" y="148"/>
                  </a:lnTo>
                  <a:lnTo>
                    <a:pt x="143" y="135"/>
                  </a:lnTo>
                  <a:lnTo>
                    <a:pt x="138" y="118"/>
                  </a:lnTo>
                  <a:lnTo>
                    <a:pt x="137" y="100"/>
                  </a:lnTo>
                  <a:lnTo>
                    <a:pt x="140" y="83"/>
                  </a:lnTo>
                  <a:lnTo>
                    <a:pt x="132" y="83"/>
                  </a:lnTo>
                  <a:lnTo>
                    <a:pt x="126" y="84"/>
                  </a:lnTo>
                  <a:lnTo>
                    <a:pt x="118" y="84"/>
                  </a:lnTo>
                  <a:lnTo>
                    <a:pt x="112" y="84"/>
                  </a:lnTo>
                  <a:lnTo>
                    <a:pt x="105" y="84"/>
                  </a:lnTo>
                  <a:lnTo>
                    <a:pt x="96" y="83"/>
                  </a:lnTo>
                  <a:lnTo>
                    <a:pt x="87" y="80"/>
                  </a:lnTo>
                  <a:lnTo>
                    <a:pt x="78" y="76"/>
                  </a:lnTo>
                  <a:lnTo>
                    <a:pt x="74" y="74"/>
                  </a:lnTo>
                  <a:lnTo>
                    <a:pt x="69" y="71"/>
                  </a:lnTo>
                  <a:lnTo>
                    <a:pt x="65" y="70"/>
                  </a:lnTo>
                  <a:lnTo>
                    <a:pt x="60" y="68"/>
                  </a:lnTo>
                  <a:lnTo>
                    <a:pt x="55" y="66"/>
                  </a:lnTo>
                  <a:lnTo>
                    <a:pt x="51" y="64"/>
                  </a:lnTo>
                  <a:lnTo>
                    <a:pt x="47" y="61"/>
                  </a:lnTo>
                  <a:lnTo>
                    <a:pt x="44" y="58"/>
                  </a:lnTo>
                  <a:lnTo>
                    <a:pt x="38" y="57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2" y="52"/>
                  </a:lnTo>
                  <a:lnTo>
                    <a:pt x="18" y="50"/>
                  </a:lnTo>
                  <a:lnTo>
                    <a:pt x="13" y="48"/>
                  </a:lnTo>
                  <a:lnTo>
                    <a:pt x="8" y="46"/>
                  </a:lnTo>
                  <a:lnTo>
                    <a:pt x="3" y="4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4" y="17"/>
                  </a:lnTo>
                  <a:lnTo>
                    <a:pt x="9" y="11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703083" y="521901"/>
              <a:ext cx="258743" cy="298714"/>
            </a:xfrm>
            <a:custGeom>
              <a:avLst/>
              <a:gdLst>
                <a:gd name="T0" fmla="*/ 68 w 112"/>
                <a:gd name="T1" fmla="*/ 36 h 131"/>
                <a:gd name="T2" fmla="*/ 69 w 112"/>
                <a:gd name="T3" fmla="*/ 46 h 131"/>
                <a:gd name="T4" fmla="*/ 70 w 112"/>
                <a:gd name="T5" fmla="*/ 55 h 131"/>
                <a:gd name="T6" fmla="*/ 70 w 112"/>
                <a:gd name="T7" fmla="*/ 65 h 131"/>
                <a:gd name="T8" fmla="*/ 70 w 112"/>
                <a:gd name="T9" fmla="*/ 72 h 131"/>
                <a:gd name="T10" fmla="*/ 77 w 112"/>
                <a:gd name="T11" fmla="*/ 79 h 131"/>
                <a:gd name="T12" fmla="*/ 83 w 112"/>
                <a:gd name="T13" fmla="*/ 85 h 131"/>
                <a:gd name="T14" fmla="*/ 90 w 112"/>
                <a:gd name="T15" fmla="*/ 93 h 131"/>
                <a:gd name="T16" fmla="*/ 95 w 112"/>
                <a:gd name="T17" fmla="*/ 99 h 131"/>
                <a:gd name="T18" fmla="*/ 100 w 112"/>
                <a:gd name="T19" fmla="*/ 106 h 131"/>
                <a:gd name="T20" fmla="*/ 106 w 112"/>
                <a:gd name="T21" fmla="*/ 114 h 131"/>
                <a:gd name="T22" fmla="*/ 109 w 112"/>
                <a:gd name="T23" fmla="*/ 123 h 131"/>
                <a:gd name="T24" fmla="*/ 112 w 112"/>
                <a:gd name="T25" fmla="*/ 131 h 131"/>
                <a:gd name="T26" fmla="*/ 110 w 112"/>
                <a:gd name="T27" fmla="*/ 130 h 131"/>
                <a:gd name="T28" fmla="*/ 106 w 112"/>
                <a:gd name="T29" fmla="*/ 126 h 131"/>
                <a:gd name="T30" fmla="*/ 99 w 112"/>
                <a:gd name="T31" fmla="*/ 119 h 131"/>
                <a:gd name="T32" fmla="*/ 92 w 112"/>
                <a:gd name="T33" fmla="*/ 111 h 131"/>
                <a:gd name="T34" fmla="*/ 82 w 112"/>
                <a:gd name="T35" fmla="*/ 102 h 131"/>
                <a:gd name="T36" fmla="*/ 72 w 112"/>
                <a:gd name="T37" fmla="*/ 95 h 131"/>
                <a:gd name="T38" fmla="*/ 61 w 112"/>
                <a:gd name="T39" fmla="*/ 88 h 131"/>
                <a:gd name="T40" fmla="*/ 48 w 112"/>
                <a:gd name="T41" fmla="*/ 84 h 131"/>
                <a:gd name="T42" fmla="*/ 49 w 112"/>
                <a:gd name="T43" fmla="*/ 74 h 131"/>
                <a:gd name="T44" fmla="*/ 51 w 112"/>
                <a:gd name="T45" fmla="*/ 64 h 131"/>
                <a:gd name="T46" fmla="*/ 52 w 112"/>
                <a:gd name="T47" fmla="*/ 54 h 131"/>
                <a:gd name="T48" fmla="*/ 52 w 112"/>
                <a:gd name="T49" fmla="*/ 45 h 131"/>
                <a:gd name="T50" fmla="*/ 49 w 112"/>
                <a:gd name="T51" fmla="*/ 35 h 131"/>
                <a:gd name="T52" fmla="*/ 45 w 112"/>
                <a:gd name="T53" fmla="*/ 27 h 131"/>
                <a:gd name="T54" fmla="*/ 36 w 112"/>
                <a:gd name="T55" fmla="*/ 20 h 131"/>
                <a:gd name="T56" fmla="*/ 23 w 112"/>
                <a:gd name="T57" fmla="*/ 14 h 131"/>
                <a:gd name="T58" fmla="*/ 16 w 112"/>
                <a:gd name="T59" fmla="*/ 11 h 131"/>
                <a:gd name="T60" fmla="*/ 7 w 112"/>
                <a:gd name="T61" fmla="*/ 9 h 131"/>
                <a:gd name="T62" fmla="*/ 2 w 112"/>
                <a:gd name="T63" fmla="*/ 6 h 131"/>
                <a:gd name="T64" fmla="*/ 0 w 112"/>
                <a:gd name="T65" fmla="*/ 0 h 131"/>
                <a:gd name="T66" fmla="*/ 10 w 112"/>
                <a:gd name="T67" fmla="*/ 0 h 131"/>
                <a:gd name="T68" fmla="*/ 22 w 112"/>
                <a:gd name="T69" fmla="*/ 1 h 131"/>
                <a:gd name="T70" fmla="*/ 32 w 112"/>
                <a:gd name="T71" fmla="*/ 3 h 131"/>
                <a:gd name="T72" fmla="*/ 43 w 112"/>
                <a:gd name="T73" fmla="*/ 6 h 131"/>
                <a:gd name="T74" fmla="*/ 51 w 112"/>
                <a:gd name="T75" fmla="*/ 11 h 131"/>
                <a:gd name="T76" fmla="*/ 59 w 112"/>
                <a:gd name="T77" fmla="*/ 18 h 131"/>
                <a:gd name="T78" fmla="*/ 64 w 112"/>
                <a:gd name="T79" fmla="*/ 25 h 131"/>
                <a:gd name="T80" fmla="*/ 68 w 112"/>
                <a:gd name="T81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31">
                  <a:moveTo>
                    <a:pt x="68" y="36"/>
                  </a:moveTo>
                  <a:lnTo>
                    <a:pt x="69" y="46"/>
                  </a:lnTo>
                  <a:lnTo>
                    <a:pt x="70" y="55"/>
                  </a:lnTo>
                  <a:lnTo>
                    <a:pt x="70" y="65"/>
                  </a:lnTo>
                  <a:lnTo>
                    <a:pt x="70" y="72"/>
                  </a:lnTo>
                  <a:lnTo>
                    <a:pt x="77" y="79"/>
                  </a:lnTo>
                  <a:lnTo>
                    <a:pt x="83" y="85"/>
                  </a:lnTo>
                  <a:lnTo>
                    <a:pt x="90" y="93"/>
                  </a:lnTo>
                  <a:lnTo>
                    <a:pt x="95" y="99"/>
                  </a:lnTo>
                  <a:lnTo>
                    <a:pt x="100" y="106"/>
                  </a:lnTo>
                  <a:lnTo>
                    <a:pt x="106" y="114"/>
                  </a:lnTo>
                  <a:lnTo>
                    <a:pt x="109" y="123"/>
                  </a:lnTo>
                  <a:lnTo>
                    <a:pt x="112" y="131"/>
                  </a:lnTo>
                  <a:lnTo>
                    <a:pt x="110" y="130"/>
                  </a:lnTo>
                  <a:lnTo>
                    <a:pt x="106" y="126"/>
                  </a:lnTo>
                  <a:lnTo>
                    <a:pt x="99" y="119"/>
                  </a:lnTo>
                  <a:lnTo>
                    <a:pt x="92" y="111"/>
                  </a:lnTo>
                  <a:lnTo>
                    <a:pt x="82" y="102"/>
                  </a:lnTo>
                  <a:lnTo>
                    <a:pt x="72" y="95"/>
                  </a:lnTo>
                  <a:lnTo>
                    <a:pt x="61" y="88"/>
                  </a:lnTo>
                  <a:lnTo>
                    <a:pt x="48" y="84"/>
                  </a:lnTo>
                  <a:lnTo>
                    <a:pt x="49" y="74"/>
                  </a:lnTo>
                  <a:lnTo>
                    <a:pt x="51" y="64"/>
                  </a:lnTo>
                  <a:lnTo>
                    <a:pt x="52" y="54"/>
                  </a:lnTo>
                  <a:lnTo>
                    <a:pt x="52" y="45"/>
                  </a:lnTo>
                  <a:lnTo>
                    <a:pt x="49" y="35"/>
                  </a:lnTo>
                  <a:lnTo>
                    <a:pt x="45" y="27"/>
                  </a:lnTo>
                  <a:lnTo>
                    <a:pt x="36" y="20"/>
                  </a:lnTo>
                  <a:lnTo>
                    <a:pt x="23" y="14"/>
                  </a:lnTo>
                  <a:lnTo>
                    <a:pt x="16" y="11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2" y="1"/>
                  </a:lnTo>
                  <a:lnTo>
                    <a:pt x="32" y="3"/>
                  </a:lnTo>
                  <a:lnTo>
                    <a:pt x="43" y="6"/>
                  </a:lnTo>
                  <a:lnTo>
                    <a:pt x="51" y="11"/>
                  </a:lnTo>
                  <a:lnTo>
                    <a:pt x="59" y="18"/>
                  </a:lnTo>
                  <a:lnTo>
                    <a:pt x="64" y="25"/>
                  </a:lnTo>
                  <a:lnTo>
                    <a:pt x="68" y="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8721564" y="820616"/>
              <a:ext cx="408907" cy="449211"/>
            </a:xfrm>
            <a:custGeom>
              <a:avLst/>
              <a:gdLst>
                <a:gd name="T0" fmla="*/ 177 w 177"/>
                <a:gd name="T1" fmla="*/ 10 h 197"/>
                <a:gd name="T2" fmla="*/ 177 w 177"/>
                <a:gd name="T3" fmla="*/ 28 h 197"/>
                <a:gd name="T4" fmla="*/ 171 w 177"/>
                <a:gd name="T5" fmla="*/ 44 h 197"/>
                <a:gd name="T6" fmla="*/ 157 w 177"/>
                <a:gd name="T7" fmla="*/ 58 h 197"/>
                <a:gd name="T8" fmla="*/ 146 w 177"/>
                <a:gd name="T9" fmla="*/ 74 h 197"/>
                <a:gd name="T10" fmla="*/ 136 w 177"/>
                <a:gd name="T11" fmla="*/ 91 h 197"/>
                <a:gd name="T12" fmla="*/ 122 w 177"/>
                <a:gd name="T13" fmla="*/ 106 h 197"/>
                <a:gd name="T14" fmla="*/ 114 w 177"/>
                <a:gd name="T15" fmla="*/ 123 h 197"/>
                <a:gd name="T16" fmla="*/ 111 w 177"/>
                <a:gd name="T17" fmla="*/ 142 h 197"/>
                <a:gd name="T18" fmla="*/ 105 w 177"/>
                <a:gd name="T19" fmla="*/ 156 h 197"/>
                <a:gd name="T20" fmla="*/ 96 w 177"/>
                <a:gd name="T21" fmla="*/ 171 h 197"/>
                <a:gd name="T22" fmla="*/ 83 w 177"/>
                <a:gd name="T23" fmla="*/ 184 h 197"/>
                <a:gd name="T24" fmla="*/ 64 w 177"/>
                <a:gd name="T25" fmla="*/ 194 h 197"/>
                <a:gd name="T26" fmla="*/ 46 w 177"/>
                <a:gd name="T27" fmla="*/ 197 h 197"/>
                <a:gd name="T28" fmla="*/ 27 w 177"/>
                <a:gd name="T29" fmla="*/ 194 h 197"/>
                <a:gd name="T30" fmla="*/ 9 w 177"/>
                <a:gd name="T31" fmla="*/ 189 h 197"/>
                <a:gd name="T32" fmla="*/ 0 w 177"/>
                <a:gd name="T33" fmla="*/ 185 h 197"/>
                <a:gd name="T34" fmla="*/ 7 w 177"/>
                <a:gd name="T35" fmla="*/ 182 h 197"/>
                <a:gd name="T36" fmla="*/ 17 w 177"/>
                <a:gd name="T37" fmla="*/ 181 h 197"/>
                <a:gd name="T38" fmla="*/ 29 w 177"/>
                <a:gd name="T39" fmla="*/ 181 h 197"/>
                <a:gd name="T40" fmla="*/ 47 w 177"/>
                <a:gd name="T41" fmla="*/ 178 h 197"/>
                <a:gd name="T42" fmla="*/ 68 w 177"/>
                <a:gd name="T43" fmla="*/ 166 h 197"/>
                <a:gd name="T44" fmla="*/ 83 w 177"/>
                <a:gd name="T45" fmla="*/ 146 h 197"/>
                <a:gd name="T46" fmla="*/ 93 w 177"/>
                <a:gd name="T47" fmla="*/ 124 h 197"/>
                <a:gd name="T48" fmla="*/ 100 w 177"/>
                <a:gd name="T49" fmla="*/ 84 h 197"/>
                <a:gd name="T50" fmla="*/ 91 w 177"/>
                <a:gd name="T51" fmla="*/ 40 h 197"/>
                <a:gd name="T52" fmla="*/ 99 w 177"/>
                <a:gd name="T53" fmla="*/ 40 h 197"/>
                <a:gd name="T54" fmla="*/ 111 w 177"/>
                <a:gd name="T55" fmla="*/ 58 h 197"/>
                <a:gd name="T56" fmla="*/ 121 w 177"/>
                <a:gd name="T57" fmla="*/ 55 h 197"/>
                <a:gd name="T58" fmla="*/ 122 w 177"/>
                <a:gd name="T59" fmla="*/ 14 h 197"/>
                <a:gd name="T60" fmla="*/ 132 w 177"/>
                <a:gd name="T61" fmla="*/ 10 h 197"/>
                <a:gd name="T62" fmla="*/ 143 w 177"/>
                <a:gd name="T63" fmla="*/ 33 h 197"/>
                <a:gd name="T64" fmla="*/ 160 w 177"/>
                <a:gd name="T65" fmla="*/ 26 h 197"/>
                <a:gd name="T66" fmla="*/ 173 w 177"/>
                <a:gd name="T67" fmla="*/ 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" h="197">
                  <a:moveTo>
                    <a:pt x="177" y="0"/>
                  </a:moveTo>
                  <a:lnTo>
                    <a:pt x="177" y="10"/>
                  </a:lnTo>
                  <a:lnTo>
                    <a:pt x="177" y="19"/>
                  </a:lnTo>
                  <a:lnTo>
                    <a:pt x="177" y="28"/>
                  </a:lnTo>
                  <a:lnTo>
                    <a:pt x="174" y="36"/>
                  </a:lnTo>
                  <a:lnTo>
                    <a:pt x="171" y="44"/>
                  </a:lnTo>
                  <a:lnTo>
                    <a:pt x="166" y="51"/>
                  </a:lnTo>
                  <a:lnTo>
                    <a:pt x="157" y="58"/>
                  </a:lnTo>
                  <a:lnTo>
                    <a:pt x="147" y="63"/>
                  </a:lnTo>
                  <a:lnTo>
                    <a:pt x="146" y="74"/>
                  </a:lnTo>
                  <a:lnTo>
                    <a:pt x="142" y="83"/>
                  </a:lnTo>
                  <a:lnTo>
                    <a:pt x="136" y="91"/>
                  </a:lnTo>
                  <a:lnTo>
                    <a:pt x="130" y="98"/>
                  </a:lnTo>
                  <a:lnTo>
                    <a:pt x="122" y="106"/>
                  </a:lnTo>
                  <a:lnTo>
                    <a:pt x="117" y="113"/>
                  </a:lnTo>
                  <a:lnTo>
                    <a:pt x="114" y="123"/>
                  </a:lnTo>
                  <a:lnTo>
                    <a:pt x="114" y="135"/>
                  </a:lnTo>
                  <a:lnTo>
                    <a:pt x="111" y="142"/>
                  </a:lnTo>
                  <a:lnTo>
                    <a:pt x="108" y="150"/>
                  </a:lnTo>
                  <a:lnTo>
                    <a:pt x="105" y="156"/>
                  </a:lnTo>
                  <a:lnTo>
                    <a:pt x="102" y="163"/>
                  </a:lnTo>
                  <a:lnTo>
                    <a:pt x="96" y="171"/>
                  </a:lnTo>
                  <a:lnTo>
                    <a:pt x="90" y="177"/>
                  </a:lnTo>
                  <a:lnTo>
                    <a:pt x="83" y="184"/>
                  </a:lnTo>
                  <a:lnTo>
                    <a:pt x="73" y="190"/>
                  </a:lnTo>
                  <a:lnTo>
                    <a:pt x="64" y="194"/>
                  </a:lnTo>
                  <a:lnTo>
                    <a:pt x="56" y="197"/>
                  </a:lnTo>
                  <a:lnTo>
                    <a:pt x="46" y="197"/>
                  </a:lnTo>
                  <a:lnTo>
                    <a:pt x="37" y="197"/>
                  </a:lnTo>
                  <a:lnTo>
                    <a:pt x="27" y="194"/>
                  </a:lnTo>
                  <a:lnTo>
                    <a:pt x="17" y="192"/>
                  </a:lnTo>
                  <a:lnTo>
                    <a:pt x="9" y="189"/>
                  </a:lnTo>
                  <a:lnTo>
                    <a:pt x="0" y="186"/>
                  </a:lnTo>
                  <a:lnTo>
                    <a:pt x="0" y="185"/>
                  </a:lnTo>
                  <a:lnTo>
                    <a:pt x="2" y="183"/>
                  </a:lnTo>
                  <a:lnTo>
                    <a:pt x="7" y="182"/>
                  </a:lnTo>
                  <a:lnTo>
                    <a:pt x="12" y="182"/>
                  </a:lnTo>
                  <a:lnTo>
                    <a:pt x="17" y="181"/>
                  </a:lnTo>
                  <a:lnTo>
                    <a:pt x="24" y="181"/>
                  </a:lnTo>
                  <a:lnTo>
                    <a:pt x="29" y="181"/>
                  </a:lnTo>
                  <a:lnTo>
                    <a:pt x="36" y="181"/>
                  </a:lnTo>
                  <a:lnTo>
                    <a:pt x="47" y="178"/>
                  </a:lnTo>
                  <a:lnTo>
                    <a:pt x="58" y="173"/>
                  </a:lnTo>
                  <a:lnTo>
                    <a:pt x="68" y="166"/>
                  </a:lnTo>
                  <a:lnTo>
                    <a:pt x="76" y="157"/>
                  </a:lnTo>
                  <a:lnTo>
                    <a:pt x="83" y="146"/>
                  </a:lnTo>
                  <a:lnTo>
                    <a:pt x="89" y="136"/>
                  </a:lnTo>
                  <a:lnTo>
                    <a:pt x="93" y="124"/>
                  </a:lnTo>
                  <a:lnTo>
                    <a:pt x="98" y="113"/>
                  </a:lnTo>
                  <a:lnTo>
                    <a:pt x="100" y="84"/>
                  </a:lnTo>
                  <a:lnTo>
                    <a:pt x="96" y="59"/>
                  </a:lnTo>
                  <a:lnTo>
                    <a:pt x="91" y="40"/>
                  </a:lnTo>
                  <a:lnTo>
                    <a:pt x="90" y="32"/>
                  </a:lnTo>
                  <a:lnTo>
                    <a:pt x="99" y="40"/>
                  </a:lnTo>
                  <a:lnTo>
                    <a:pt x="105" y="48"/>
                  </a:lnTo>
                  <a:lnTo>
                    <a:pt x="111" y="58"/>
                  </a:lnTo>
                  <a:lnTo>
                    <a:pt x="117" y="67"/>
                  </a:lnTo>
                  <a:lnTo>
                    <a:pt x="121" y="55"/>
                  </a:lnTo>
                  <a:lnTo>
                    <a:pt x="122" y="33"/>
                  </a:lnTo>
                  <a:lnTo>
                    <a:pt x="122" y="14"/>
                  </a:lnTo>
                  <a:lnTo>
                    <a:pt x="122" y="5"/>
                  </a:lnTo>
                  <a:lnTo>
                    <a:pt x="132" y="10"/>
                  </a:lnTo>
                  <a:lnTo>
                    <a:pt x="139" y="21"/>
                  </a:lnTo>
                  <a:lnTo>
                    <a:pt x="143" y="33"/>
                  </a:lnTo>
                  <a:lnTo>
                    <a:pt x="147" y="36"/>
                  </a:lnTo>
                  <a:lnTo>
                    <a:pt x="160" y="26"/>
                  </a:lnTo>
                  <a:lnTo>
                    <a:pt x="168" y="13"/>
                  </a:lnTo>
                  <a:lnTo>
                    <a:pt x="173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8220250" y="2622023"/>
              <a:ext cx="385805" cy="127695"/>
            </a:xfrm>
            <a:custGeom>
              <a:avLst/>
              <a:gdLst>
                <a:gd name="T0" fmla="*/ 73 w 167"/>
                <a:gd name="T1" fmla="*/ 30 h 56"/>
                <a:gd name="T2" fmla="*/ 91 w 167"/>
                <a:gd name="T3" fmla="*/ 33 h 56"/>
                <a:gd name="T4" fmla="*/ 108 w 167"/>
                <a:gd name="T5" fmla="*/ 34 h 56"/>
                <a:gd name="T6" fmla="*/ 124 w 167"/>
                <a:gd name="T7" fmla="*/ 33 h 56"/>
                <a:gd name="T8" fmla="*/ 138 w 167"/>
                <a:gd name="T9" fmla="*/ 32 h 56"/>
                <a:gd name="T10" fmla="*/ 149 w 167"/>
                <a:gd name="T11" fmla="*/ 31 h 56"/>
                <a:gd name="T12" fmla="*/ 159 w 167"/>
                <a:gd name="T13" fmla="*/ 30 h 56"/>
                <a:gd name="T14" fmla="*/ 164 w 167"/>
                <a:gd name="T15" fmla="*/ 30 h 56"/>
                <a:gd name="T16" fmla="*/ 167 w 167"/>
                <a:gd name="T17" fmla="*/ 31 h 56"/>
                <a:gd name="T18" fmla="*/ 163 w 167"/>
                <a:gd name="T19" fmla="*/ 37 h 56"/>
                <a:gd name="T20" fmla="*/ 158 w 167"/>
                <a:gd name="T21" fmla="*/ 42 h 56"/>
                <a:gd name="T22" fmla="*/ 152 w 167"/>
                <a:gd name="T23" fmla="*/ 46 h 56"/>
                <a:gd name="T24" fmla="*/ 146 w 167"/>
                <a:gd name="T25" fmla="*/ 48 h 56"/>
                <a:gd name="T26" fmla="*/ 138 w 167"/>
                <a:gd name="T27" fmla="*/ 52 h 56"/>
                <a:gd name="T28" fmla="*/ 132 w 167"/>
                <a:gd name="T29" fmla="*/ 53 h 56"/>
                <a:gd name="T30" fmla="*/ 124 w 167"/>
                <a:gd name="T31" fmla="*/ 55 h 56"/>
                <a:gd name="T32" fmla="*/ 117 w 167"/>
                <a:gd name="T33" fmla="*/ 56 h 56"/>
                <a:gd name="T34" fmla="*/ 100 w 167"/>
                <a:gd name="T35" fmla="*/ 56 h 56"/>
                <a:gd name="T36" fmla="*/ 83 w 167"/>
                <a:gd name="T37" fmla="*/ 54 h 56"/>
                <a:gd name="T38" fmla="*/ 67 w 167"/>
                <a:gd name="T39" fmla="*/ 51 h 56"/>
                <a:gd name="T40" fmla="*/ 51 w 167"/>
                <a:gd name="T41" fmla="*/ 45 h 56"/>
                <a:gd name="T42" fmla="*/ 36 w 167"/>
                <a:gd name="T43" fmla="*/ 38 h 56"/>
                <a:gd name="T44" fmla="*/ 23 w 167"/>
                <a:gd name="T45" fmla="*/ 27 h 56"/>
                <a:gd name="T46" fmla="*/ 11 w 167"/>
                <a:gd name="T47" fmla="*/ 15 h 56"/>
                <a:gd name="T48" fmla="*/ 0 w 167"/>
                <a:gd name="T49" fmla="*/ 0 h 56"/>
                <a:gd name="T50" fmla="*/ 3 w 167"/>
                <a:gd name="T51" fmla="*/ 2 h 56"/>
                <a:gd name="T52" fmla="*/ 8 w 167"/>
                <a:gd name="T53" fmla="*/ 6 h 56"/>
                <a:gd name="T54" fmla="*/ 15 w 167"/>
                <a:gd name="T55" fmla="*/ 9 h 56"/>
                <a:gd name="T56" fmla="*/ 26 w 167"/>
                <a:gd name="T57" fmla="*/ 13 h 56"/>
                <a:gd name="T58" fmla="*/ 37 w 167"/>
                <a:gd name="T59" fmla="*/ 18 h 56"/>
                <a:gd name="T60" fmla="*/ 49 w 167"/>
                <a:gd name="T61" fmla="*/ 23 h 56"/>
                <a:gd name="T62" fmla="*/ 61 w 167"/>
                <a:gd name="T63" fmla="*/ 27 h 56"/>
                <a:gd name="T64" fmla="*/ 73 w 167"/>
                <a:gd name="T65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7" h="56">
                  <a:moveTo>
                    <a:pt x="73" y="30"/>
                  </a:moveTo>
                  <a:lnTo>
                    <a:pt x="91" y="33"/>
                  </a:lnTo>
                  <a:lnTo>
                    <a:pt x="108" y="34"/>
                  </a:lnTo>
                  <a:lnTo>
                    <a:pt x="124" y="33"/>
                  </a:lnTo>
                  <a:lnTo>
                    <a:pt x="138" y="32"/>
                  </a:lnTo>
                  <a:lnTo>
                    <a:pt x="149" y="31"/>
                  </a:lnTo>
                  <a:lnTo>
                    <a:pt x="159" y="30"/>
                  </a:lnTo>
                  <a:lnTo>
                    <a:pt x="164" y="30"/>
                  </a:lnTo>
                  <a:lnTo>
                    <a:pt x="167" y="31"/>
                  </a:lnTo>
                  <a:lnTo>
                    <a:pt x="163" y="37"/>
                  </a:lnTo>
                  <a:lnTo>
                    <a:pt x="158" y="42"/>
                  </a:lnTo>
                  <a:lnTo>
                    <a:pt x="152" y="46"/>
                  </a:lnTo>
                  <a:lnTo>
                    <a:pt x="146" y="48"/>
                  </a:lnTo>
                  <a:lnTo>
                    <a:pt x="138" y="52"/>
                  </a:lnTo>
                  <a:lnTo>
                    <a:pt x="132" y="53"/>
                  </a:lnTo>
                  <a:lnTo>
                    <a:pt x="124" y="55"/>
                  </a:lnTo>
                  <a:lnTo>
                    <a:pt x="117" y="56"/>
                  </a:lnTo>
                  <a:lnTo>
                    <a:pt x="100" y="56"/>
                  </a:lnTo>
                  <a:lnTo>
                    <a:pt x="83" y="54"/>
                  </a:lnTo>
                  <a:lnTo>
                    <a:pt x="67" y="51"/>
                  </a:lnTo>
                  <a:lnTo>
                    <a:pt x="51" y="45"/>
                  </a:lnTo>
                  <a:lnTo>
                    <a:pt x="36" y="38"/>
                  </a:lnTo>
                  <a:lnTo>
                    <a:pt x="23" y="27"/>
                  </a:lnTo>
                  <a:lnTo>
                    <a:pt x="11" y="15"/>
                  </a:lnTo>
                  <a:lnTo>
                    <a:pt x="0" y="0"/>
                  </a:lnTo>
                  <a:lnTo>
                    <a:pt x="3" y="2"/>
                  </a:lnTo>
                  <a:lnTo>
                    <a:pt x="8" y="6"/>
                  </a:lnTo>
                  <a:lnTo>
                    <a:pt x="15" y="9"/>
                  </a:lnTo>
                  <a:lnTo>
                    <a:pt x="26" y="13"/>
                  </a:lnTo>
                  <a:lnTo>
                    <a:pt x="37" y="18"/>
                  </a:lnTo>
                  <a:lnTo>
                    <a:pt x="49" y="23"/>
                  </a:lnTo>
                  <a:lnTo>
                    <a:pt x="61" y="27"/>
                  </a:lnTo>
                  <a:lnTo>
                    <a:pt x="73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8074707" y="1121610"/>
              <a:ext cx="168646" cy="86650"/>
            </a:xfrm>
            <a:custGeom>
              <a:avLst/>
              <a:gdLst>
                <a:gd name="T0" fmla="*/ 73 w 73"/>
                <a:gd name="T1" fmla="*/ 16 h 38"/>
                <a:gd name="T2" fmla="*/ 49 w 73"/>
                <a:gd name="T3" fmla="*/ 35 h 38"/>
                <a:gd name="T4" fmla="*/ 30 w 73"/>
                <a:gd name="T5" fmla="*/ 38 h 38"/>
                <a:gd name="T6" fmla="*/ 28 w 73"/>
                <a:gd name="T7" fmla="*/ 38 h 38"/>
                <a:gd name="T8" fmla="*/ 24 w 73"/>
                <a:gd name="T9" fmla="*/ 36 h 38"/>
                <a:gd name="T10" fmla="*/ 19 w 73"/>
                <a:gd name="T11" fmla="*/ 33 h 38"/>
                <a:gd name="T12" fmla="*/ 14 w 73"/>
                <a:gd name="T13" fmla="*/ 28 h 38"/>
                <a:gd name="T14" fmla="*/ 10 w 73"/>
                <a:gd name="T15" fmla="*/ 21 h 38"/>
                <a:gd name="T16" fmla="*/ 6 w 73"/>
                <a:gd name="T17" fmla="*/ 11 h 38"/>
                <a:gd name="T18" fmla="*/ 2 w 73"/>
                <a:gd name="T19" fmla="*/ 4 h 38"/>
                <a:gd name="T20" fmla="*/ 0 w 73"/>
                <a:gd name="T21" fmla="*/ 0 h 38"/>
                <a:gd name="T22" fmla="*/ 39 w 73"/>
                <a:gd name="T23" fmla="*/ 13 h 38"/>
                <a:gd name="T24" fmla="*/ 73 w 73"/>
                <a:gd name="T25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38">
                  <a:moveTo>
                    <a:pt x="73" y="16"/>
                  </a:moveTo>
                  <a:lnTo>
                    <a:pt x="49" y="35"/>
                  </a:lnTo>
                  <a:lnTo>
                    <a:pt x="30" y="38"/>
                  </a:lnTo>
                  <a:lnTo>
                    <a:pt x="28" y="38"/>
                  </a:lnTo>
                  <a:lnTo>
                    <a:pt x="24" y="36"/>
                  </a:lnTo>
                  <a:lnTo>
                    <a:pt x="19" y="33"/>
                  </a:lnTo>
                  <a:lnTo>
                    <a:pt x="14" y="28"/>
                  </a:lnTo>
                  <a:lnTo>
                    <a:pt x="10" y="21"/>
                  </a:lnTo>
                  <a:lnTo>
                    <a:pt x="6" y="11"/>
                  </a:lnTo>
                  <a:lnTo>
                    <a:pt x="2" y="4"/>
                  </a:lnTo>
                  <a:lnTo>
                    <a:pt x="0" y="0"/>
                  </a:lnTo>
                  <a:lnTo>
                    <a:pt x="39" y="13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8058535" y="829737"/>
              <a:ext cx="113201" cy="214345"/>
            </a:xfrm>
            <a:custGeom>
              <a:avLst/>
              <a:gdLst>
                <a:gd name="T0" fmla="*/ 45 w 49"/>
                <a:gd name="T1" fmla="*/ 0 h 94"/>
                <a:gd name="T2" fmla="*/ 44 w 49"/>
                <a:gd name="T3" fmla="*/ 12 h 94"/>
                <a:gd name="T4" fmla="*/ 41 w 49"/>
                <a:gd name="T5" fmla="*/ 23 h 94"/>
                <a:gd name="T6" fmla="*/ 36 w 49"/>
                <a:gd name="T7" fmla="*/ 32 h 94"/>
                <a:gd name="T8" fmla="*/ 32 w 49"/>
                <a:gd name="T9" fmla="*/ 42 h 94"/>
                <a:gd name="T10" fmla="*/ 26 w 49"/>
                <a:gd name="T11" fmla="*/ 52 h 94"/>
                <a:gd name="T12" fmla="*/ 18 w 49"/>
                <a:gd name="T13" fmla="*/ 60 h 94"/>
                <a:gd name="T14" fmla="*/ 10 w 49"/>
                <a:gd name="T15" fmla="*/ 69 h 94"/>
                <a:gd name="T16" fmla="*/ 0 w 49"/>
                <a:gd name="T17" fmla="*/ 77 h 94"/>
                <a:gd name="T18" fmla="*/ 3 w 49"/>
                <a:gd name="T19" fmla="*/ 83 h 94"/>
                <a:gd name="T20" fmla="*/ 9 w 49"/>
                <a:gd name="T21" fmla="*/ 89 h 94"/>
                <a:gd name="T22" fmla="*/ 15 w 49"/>
                <a:gd name="T23" fmla="*/ 94 h 94"/>
                <a:gd name="T24" fmla="*/ 19 w 49"/>
                <a:gd name="T25" fmla="*/ 94 h 94"/>
                <a:gd name="T26" fmla="*/ 17 w 49"/>
                <a:gd name="T27" fmla="*/ 88 h 94"/>
                <a:gd name="T28" fmla="*/ 18 w 49"/>
                <a:gd name="T29" fmla="*/ 81 h 94"/>
                <a:gd name="T30" fmla="*/ 20 w 49"/>
                <a:gd name="T31" fmla="*/ 76 h 94"/>
                <a:gd name="T32" fmla="*/ 25 w 49"/>
                <a:gd name="T33" fmla="*/ 71 h 94"/>
                <a:gd name="T34" fmla="*/ 30 w 49"/>
                <a:gd name="T35" fmla="*/ 65 h 94"/>
                <a:gd name="T36" fmla="*/ 35 w 49"/>
                <a:gd name="T37" fmla="*/ 60 h 94"/>
                <a:gd name="T38" fmla="*/ 41 w 49"/>
                <a:gd name="T39" fmla="*/ 53 h 94"/>
                <a:gd name="T40" fmla="*/ 46 w 49"/>
                <a:gd name="T41" fmla="*/ 45 h 94"/>
                <a:gd name="T42" fmla="*/ 49 w 49"/>
                <a:gd name="T43" fmla="*/ 32 h 94"/>
                <a:gd name="T44" fmla="*/ 49 w 49"/>
                <a:gd name="T45" fmla="*/ 16 h 94"/>
                <a:gd name="T46" fmla="*/ 47 w 49"/>
                <a:gd name="T47" fmla="*/ 5 h 94"/>
                <a:gd name="T48" fmla="*/ 45 w 49"/>
                <a:gd name="T4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94">
                  <a:moveTo>
                    <a:pt x="45" y="0"/>
                  </a:moveTo>
                  <a:lnTo>
                    <a:pt x="44" y="12"/>
                  </a:lnTo>
                  <a:lnTo>
                    <a:pt x="41" y="23"/>
                  </a:lnTo>
                  <a:lnTo>
                    <a:pt x="36" y="32"/>
                  </a:lnTo>
                  <a:lnTo>
                    <a:pt x="32" y="42"/>
                  </a:lnTo>
                  <a:lnTo>
                    <a:pt x="26" y="52"/>
                  </a:lnTo>
                  <a:lnTo>
                    <a:pt x="18" y="60"/>
                  </a:lnTo>
                  <a:lnTo>
                    <a:pt x="10" y="69"/>
                  </a:lnTo>
                  <a:lnTo>
                    <a:pt x="0" y="77"/>
                  </a:lnTo>
                  <a:lnTo>
                    <a:pt x="3" y="83"/>
                  </a:lnTo>
                  <a:lnTo>
                    <a:pt x="9" y="89"/>
                  </a:lnTo>
                  <a:lnTo>
                    <a:pt x="15" y="94"/>
                  </a:lnTo>
                  <a:lnTo>
                    <a:pt x="19" y="94"/>
                  </a:lnTo>
                  <a:lnTo>
                    <a:pt x="17" y="88"/>
                  </a:lnTo>
                  <a:lnTo>
                    <a:pt x="18" y="81"/>
                  </a:lnTo>
                  <a:lnTo>
                    <a:pt x="20" y="76"/>
                  </a:lnTo>
                  <a:lnTo>
                    <a:pt x="25" y="71"/>
                  </a:lnTo>
                  <a:lnTo>
                    <a:pt x="30" y="65"/>
                  </a:lnTo>
                  <a:lnTo>
                    <a:pt x="35" y="60"/>
                  </a:lnTo>
                  <a:lnTo>
                    <a:pt x="41" y="53"/>
                  </a:lnTo>
                  <a:lnTo>
                    <a:pt x="46" y="45"/>
                  </a:lnTo>
                  <a:lnTo>
                    <a:pt x="49" y="32"/>
                  </a:lnTo>
                  <a:lnTo>
                    <a:pt x="49" y="16"/>
                  </a:lnTo>
                  <a:lnTo>
                    <a:pt x="47" y="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8275694" y="834297"/>
              <a:ext cx="145544" cy="118574"/>
            </a:xfrm>
            <a:custGeom>
              <a:avLst/>
              <a:gdLst>
                <a:gd name="T0" fmla="*/ 59 w 63"/>
                <a:gd name="T1" fmla="*/ 52 h 52"/>
                <a:gd name="T2" fmla="*/ 62 w 63"/>
                <a:gd name="T3" fmla="*/ 40 h 52"/>
                <a:gd name="T4" fmla="*/ 63 w 63"/>
                <a:gd name="T5" fmla="*/ 28 h 52"/>
                <a:gd name="T6" fmla="*/ 60 w 63"/>
                <a:gd name="T7" fmla="*/ 16 h 52"/>
                <a:gd name="T8" fmla="*/ 53 w 63"/>
                <a:gd name="T9" fmla="*/ 5 h 52"/>
                <a:gd name="T10" fmla="*/ 43 w 63"/>
                <a:gd name="T11" fmla="*/ 2 h 52"/>
                <a:gd name="T12" fmla="*/ 33 w 63"/>
                <a:gd name="T13" fmla="*/ 0 h 52"/>
                <a:gd name="T14" fmla="*/ 25 w 63"/>
                <a:gd name="T15" fmla="*/ 3 h 52"/>
                <a:gd name="T16" fmla="*/ 16 w 63"/>
                <a:gd name="T17" fmla="*/ 7 h 52"/>
                <a:gd name="T18" fmla="*/ 10 w 63"/>
                <a:gd name="T19" fmla="*/ 12 h 52"/>
                <a:gd name="T20" fmla="*/ 4 w 63"/>
                <a:gd name="T21" fmla="*/ 19 h 52"/>
                <a:gd name="T22" fmla="*/ 1 w 63"/>
                <a:gd name="T23" fmla="*/ 26 h 52"/>
                <a:gd name="T24" fmla="*/ 0 w 63"/>
                <a:gd name="T25" fmla="*/ 32 h 52"/>
                <a:gd name="T26" fmla="*/ 5 w 63"/>
                <a:gd name="T27" fmla="*/ 28 h 52"/>
                <a:gd name="T28" fmla="*/ 13 w 63"/>
                <a:gd name="T29" fmla="*/ 23 h 52"/>
                <a:gd name="T30" fmla="*/ 21 w 63"/>
                <a:gd name="T31" fmla="*/ 19 h 52"/>
                <a:gd name="T32" fmla="*/ 31 w 63"/>
                <a:gd name="T33" fmla="*/ 18 h 52"/>
                <a:gd name="T34" fmla="*/ 40 w 63"/>
                <a:gd name="T35" fmla="*/ 19 h 52"/>
                <a:gd name="T36" fmla="*/ 48 w 63"/>
                <a:gd name="T37" fmla="*/ 24 h 52"/>
                <a:gd name="T38" fmla="*/ 54 w 63"/>
                <a:gd name="T39" fmla="*/ 35 h 52"/>
                <a:gd name="T40" fmla="*/ 59 w 63"/>
                <a:gd name="T4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52">
                  <a:moveTo>
                    <a:pt x="59" y="52"/>
                  </a:moveTo>
                  <a:lnTo>
                    <a:pt x="62" y="40"/>
                  </a:lnTo>
                  <a:lnTo>
                    <a:pt x="63" y="28"/>
                  </a:lnTo>
                  <a:lnTo>
                    <a:pt x="60" y="16"/>
                  </a:lnTo>
                  <a:lnTo>
                    <a:pt x="53" y="5"/>
                  </a:lnTo>
                  <a:lnTo>
                    <a:pt x="43" y="2"/>
                  </a:lnTo>
                  <a:lnTo>
                    <a:pt x="33" y="0"/>
                  </a:lnTo>
                  <a:lnTo>
                    <a:pt x="25" y="3"/>
                  </a:lnTo>
                  <a:lnTo>
                    <a:pt x="16" y="7"/>
                  </a:lnTo>
                  <a:lnTo>
                    <a:pt x="10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5" y="28"/>
                  </a:lnTo>
                  <a:lnTo>
                    <a:pt x="13" y="23"/>
                  </a:lnTo>
                  <a:lnTo>
                    <a:pt x="21" y="19"/>
                  </a:lnTo>
                  <a:lnTo>
                    <a:pt x="31" y="18"/>
                  </a:lnTo>
                  <a:lnTo>
                    <a:pt x="40" y="19"/>
                  </a:lnTo>
                  <a:lnTo>
                    <a:pt x="48" y="24"/>
                  </a:lnTo>
                  <a:lnTo>
                    <a:pt x="54" y="35"/>
                  </a:lnTo>
                  <a:lnTo>
                    <a:pt x="59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7986920" y="779571"/>
              <a:ext cx="122442" cy="91210"/>
            </a:xfrm>
            <a:custGeom>
              <a:avLst/>
              <a:gdLst>
                <a:gd name="T0" fmla="*/ 51 w 53"/>
                <a:gd name="T1" fmla="*/ 40 h 40"/>
                <a:gd name="T2" fmla="*/ 53 w 53"/>
                <a:gd name="T3" fmla="*/ 30 h 40"/>
                <a:gd name="T4" fmla="*/ 52 w 53"/>
                <a:gd name="T5" fmla="*/ 20 h 40"/>
                <a:gd name="T6" fmla="*/ 48 w 53"/>
                <a:gd name="T7" fmla="*/ 11 h 40"/>
                <a:gd name="T8" fmla="*/ 42 w 53"/>
                <a:gd name="T9" fmla="*/ 2 h 40"/>
                <a:gd name="T10" fmla="*/ 32 w 53"/>
                <a:gd name="T11" fmla="*/ 0 h 40"/>
                <a:gd name="T12" fmla="*/ 23 w 53"/>
                <a:gd name="T13" fmla="*/ 1 h 40"/>
                <a:gd name="T14" fmla="*/ 16 w 53"/>
                <a:gd name="T15" fmla="*/ 4 h 40"/>
                <a:gd name="T16" fmla="*/ 10 w 53"/>
                <a:gd name="T17" fmla="*/ 8 h 40"/>
                <a:gd name="T18" fmla="*/ 4 w 53"/>
                <a:gd name="T19" fmla="*/ 15 h 40"/>
                <a:gd name="T20" fmla="*/ 1 w 53"/>
                <a:gd name="T21" fmla="*/ 20 h 40"/>
                <a:gd name="T22" fmla="*/ 0 w 53"/>
                <a:gd name="T23" fmla="*/ 27 h 40"/>
                <a:gd name="T24" fmla="*/ 0 w 53"/>
                <a:gd name="T25" fmla="*/ 33 h 40"/>
                <a:gd name="T26" fmla="*/ 4 w 53"/>
                <a:gd name="T27" fmla="*/ 28 h 40"/>
                <a:gd name="T28" fmla="*/ 10 w 53"/>
                <a:gd name="T29" fmla="*/ 22 h 40"/>
                <a:gd name="T30" fmla="*/ 16 w 53"/>
                <a:gd name="T31" fmla="*/ 18 h 40"/>
                <a:gd name="T32" fmla="*/ 23 w 53"/>
                <a:gd name="T33" fmla="*/ 16 h 40"/>
                <a:gd name="T34" fmla="*/ 31 w 53"/>
                <a:gd name="T35" fmla="*/ 16 h 40"/>
                <a:gd name="T36" fmla="*/ 38 w 53"/>
                <a:gd name="T37" fmla="*/ 19 h 40"/>
                <a:gd name="T38" fmla="*/ 46 w 53"/>
                <a:gd name="T39" fmla="*/ 27 h 40"/>
                <a:gd name="T40" fmla="*/ 51 w 53"/>
                <a:gd name="T4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40">
                  <a:moveTo>
                    <a:pt x="51" y="40"/>
                  </a:moveTo>
                  <a:lnTo>
                    <a:pt x="53" y="30"/>
                  </a:lnTo>
                  <a:lnTo>
                    <a:pt x="52" y="20"/>
                  </a:lnTo>
                  <a:lnTo>
                    <a:pt x="48" y="11"/>
                  </a:lnTo>
                  <a:lnTo>
                    <a:pt x="42" y="2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4" y="28"/>
                  </a:lnTo>
                  <a:lnTo>
                    <a:pt x="10" y="22"/>
                  </a:lnTo>
                  <a:lnTo>
                    <a:pt x="16" y="18"/>
                  </a:lnTo>
                  <a:lnTo>
                    <a:pt x="23" y="16"/>
                  </a:lnTo>
                  <a:lnTo>
                    <a:pt x="31" y="16"/>
                  </a:lnTo>
                  <a:lnTo>
                    <a:pt x="38" y="19"/>
                  </a:lnTo>
                  <a:lnTo>
                    <a:pt x="46" y="27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8063156" y="1112489"/>
              <a:ext cx="189437" cy="104892"/>
            </a:xfrm>
            <a:custGeom>
              <a:avLst/>
              <a:gdLst>
                <a:gd name="T0" fmla="*/ 0 w 82"/>
                <a:gd name="T1" fmla="*/ 0 h 46"/>
                <a:gd name="T2" fmla="*/ 5 w 82"/>
                <a:gd name="T3" fmla="*/ 7 h 46"/>
                <a:gd name="T4" fmla="*/ 14 w 82"/>
                <a:gd name="T5" fmla="*/ 12 h 46"/>
                <a:gd name="T6" fmla="*/ 24 w 82"/>
                <a:gd name="T7" fmla="*/ 16 h 46"/>
                <a:gd name="T8" fmla="*/ 34 w 82"/>
                <a:gd name="T9" fmla="*/ 19 h 46"/>
                <a:gd name="T10" fmla="*/ 45 w 82"/>
                <a:gd name="T11" fmla="*/ 23 h 46"/>
                <a:gd name="T12" fmla="*/ 54 w 82"/>
                <a:gd name="T13" fmla="*/ 24 h 46"/>
                <a:gd name="T14" fmla="*/ 60 w 82"/>
                <a:gd name="T15" fmla="*/ 25 h 46"/>
                <a:gd name="T16" fmla="*/ 63 w 82"/>
                <a:gd name="T17" fmla="*/ 26 h 46"/>
                <a:gd name="T18" fmla="*/ 58 w 82"/>
                <a:gd name="T19" fmla="*/ 31 h 46"/>
                <a:gd name="T20" fmla="*/ 51 w 82"/>
                <a:gd name="T21" fmla="*/ 33 h 46"/>
                <a:gd name="T22" fmla="*/ 46 w 82"/>
                <a:gd name="T23" fmla="*/ 35 h 46"/>
                <a:gd name="T24" fmla="*/ 40 w 82"/>
                <a:gd name="T25" fmla="*/ 35 h 46"/>
                <a:gd name="T26" fmla="*/ 35 w 82"/>
                <a:gd name="T27" fmla="*/ 37 h 46"/>
                <a:gd name="T28" fmla="*/ 32 w 82"/>
                <a:gd name="T29" fmla="*/ 39 h 46"/>
                <a:gd name="T30" fmla="*/ 32 w 82"/>
                <a:gd name="T31" fmla="*/ 41 h 46"/>
                <a:gd name="T32" fmla="*/ 34 w 82"/>
                <a:gd name="T33" fmla="*/ 46 h 46"/>
                <a:gd name="T34" fmla="*/ 49 w 82"/>
                <a:gd name="T35" fmla="*/ 46 h 46"/>
                <a:gd name="T36" fmla="*/ 60 w 82"/>
                <a:gd name="T37" fmla="*/ 43 h 46"/>
                <a:gd name="T38" fmla="*/ 68 w 82"/>
                <a:gd name="T39" fmla="*/ 38 h 46"/>
                <a:gd name="T40" fmla="*/ 75 w 82"/>
                <a:gd name="T41" fmla="*/ 31 h 46"/>
                <a:gd name="T42" fmla="*/ 79 w 82"/>
                <a:gd name="T43" fmla="*/ 25 h 46"/>
                <a:gd name="T44" fmla="*/ 81 w 82"/>
                <a:gd name="T45" fmla="*/ 19 h 46"/>
                <a:gd name="T46" fmla="*/ 82 w 82"/>
                <a:gd name="T47" fmla="*/ 14 h 46"/>
                <a:gd name="T48" fmla="*/ 82 w 82"/>
                <a:gd name="T49" fmla="*/ 11 h 46"/>
                <a:gd name="T50" fmla="*/ 72 w 82"/>
                <a:gd name="T51" fmla="*/ 13 h 46"/>
                <a:gd name="T52" fmla="*/ 60 w 82"/>
                <a:gd name="T53" fmla="*/ 13 h 46"/>
                <a:gd name="T54" fmla="*/ 46 w 82"/>
                <a:gd name="T55" fmla="*/ 11 h 46"/>
                <a:gd name="T56" fmla="*/ 33 w 82"/>
                <a:gd name="T57" fmla="*/ 9 h 46"/>
                <a:gd name="T58" fmla="*/ 20 w 82"/>
                <a:gd name="T59" fmla="*/ 4 h 46"/>
                <a:gd name="T60" fmla="*/ 10 w 82"/>
                <a:gd name="T61" fmla="*/ 2 h 46"/>
                <a:gd name="T62" fmla="*/ 3 w 82"/>
                <a:gd name="T63" fmla="*/ 0 h 46"/>
                <a:gd name="T64" fmla="*/ 0 w 82"/>
                <a:gd name="T6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46">
                  <a:moveTo>
                    <a:pt x="0" y="0"/>
                  </a:moveTo>
                  <a:lnTo>
                    <a:pt x="5" y="7"/>
                  </a:lnTo>
                  <a:lnTo>
                    <a:pt x="14" y="12"/>
                  </a:lnTo>
                  <a:lnTo>
                    <a:pt x="24" y="16"/>
                  </a:lnTo>
                  <a:lnTo>
                    <a:pt x="34" y="19"/>
                  </a:lnTo>
                  <a:lnTo>
                    <a:pt x="45" y="23"/>
                  </a:lnTo>
                  <a:lnTo>
                    <a:pt x="54" y="24"/>
                  </a:lnTo>
                  <a:lnTo>
                    <a:pt x="60" y="25"/>
                  </a:lnTo>
                  <a:lnTo>
                    <a:pt x="63" y="26"/>
                  </a:lnTo>
                  <a:lnTo>
                    <a:pt x="58" y="31"/>
                  </a:lnTo>
                  <a:lnTo>
                    <a:pt x="51" y="33"/>
                  </a:lnTo>
                  <a:lnTo>
                    <a:pt x="46" y="35"/>
                  </a:lnTo>
                  <a:lnTo>
                    <a:pt x="40" y="35"/>
                  </a:lnTo>
                  <a:lnTo>
                    <a:pt x="35" y="37"/>
                  </a:lnTo>
                  <a:lnTo>
                    <a:pt x="32" y="39"/>
                  </a:lnTo>
                  <a:lnTo>
                    <a:pt x="32" y="41"/>
                  </a:lnTo>
                  <a:lnTo>
                    <a:pt x="34" y="46"/>
                  </a:lnTo>
                  <a:lnTo>
                    <a:pt x="49" y="46"/>
                  </a:lnTo>
                  <a:lnTo>
                    <a:pt x="60" y="43"/>
                  </a:lnTo>
                  <a:lnTo>
                    <a:pt x="68" y="38"/>
                  </a:lnTo>
                  <a:lnTo>
                    <a:pt x="75" y="31"/>
                  </a:lnTo>
                  <a:lnTo>
                    <a:pt x="79" y="25"/>
                  </a:lnTo>
                  <a:lnTo>
                    <a:pt x="81" y="19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72" y="13"/>
                  </a:lnTo>
                  <a:lnTo>
                    <a:pt x="60" y="13"/>
                  </a:lnTo>
                  <a:lnTo>
                    <a:pt x="46" y="11"/>
                  </a:lnTo>
                  <a:lnTo>
                    <a:pt x="33" y="9"/>
                  </a:lnTo>
                  <a:lnTo>
                    <a:pt x="20" y="4"/>
                  </a:lnTo>
                  <a:lnTo>
                    <a:pt x="10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8670740" y="1634669"/>
              <a:ext cx="651478" cy="1990668"/>
            </a:xfrm>
            <a:custGeom>
              <a:avLst/>
              <a:gdLst>
                <a:gd name="T0" fmla="*/ 279 w 282"/>
                <a:gd name="T1" fmla="*/ 258 h 873"/>
                <a:gd name="T2" fmla="*/ 279 w 282"/>
                <a:gd name="T3" fmla="*/ 257 h 873"/>
                <a:gd name="T4" fmla="*/ 263 w 282"/>
                <a:gd name="T5" fmla="*/ 176 h 873"/>
                <a:gd name="T6" fmla="*/ 241 w 282"/>
                <a:gd name="T7" fmla="*/ 115 h 873"/>
                <a:gd name="T8" fmla="*/ 219 w 282"/>
                <a:gd name="T9" fmla="*/ 70 h 873"/>
                <a:gd name="T10" fmla="*/ 195 w 282"/>
                <a:gd name="T11" fmla="*/ 39 h 873"/>
                <a:gd name="T12" fmla="*/ 173 w 282"/>
                <a:gd name="T13" fmla="*/ 21 h 873"/>
                <a:gd name="T14" fmla="*/ 156 w 282"/>
                <a:gd name="T15" fmla="*/ 10 h 873"/>
                <a:gd name="T16" fmla="*/ 143 w 282"/>
                <a:gd name="T17" fmla="*/ 6 h 873"/>
                <a:gd name="T18" fmla="*/ 139 w 282"/>
                <a:gd name="T19" fmla="*/ 5 h 873"/>
                <a:gd name="T20" fmla="*/ 116 w 282"/>
                <a:gd name="T21" fmla="*/ 0 h 873"/>
                <a:gd name="T22" fmla="*/ 93 w 282"/>
                <a:gd name="T23" fmla="*/ 1 h 873"/>
                <a:gd name="T24" fmla="*/ 69 w 282"/>
                <a:gd name="T25" fmla="*/ 7 h 873"/>
                <a:gd name="T26" fmla="*/ 47 w 282"/>
                <a:gd name="T27" fmla="*/ 16 h 873"/>
                <a:gd name="T28" fmla="*/ 28 w 282"/>
                <a:gd name="T29" fmla="*/ 26 h 873"/>
                <a:gd name="T30" fmla="*/ 13 w 282"/>
                <a:gd name="T31" fmla="*/ 37 h 873"/>
                <a:gd name="T32" fmla="*/ 3 w 282"/>
                <a:gd name="T33" fmla="*/ 47 h 873"/>
                <a:gd name="T34" fmla="*/ 0 w 282"/>
                <a:gd name="T35" fmla="*/ 54 h 873"/>
                <a:gd name="T36" fmla="*/ 3 w 282"/>
                <a:gd name="T37" fmla="*/ 54 h 873"/>
                <a:gd name="T38" fmla="*/ 12 w 282"/>
                <a:gd name="T39" fmla="*/ 51 h 873"/>
                <a:gd name="T40" fmla="*/ 24 w 282"/>
                <a:gd name="T41" fmla="*/ 46 h 873"/>
                <a:gd name="T42" fmla="*/ 39 w 282"/>
                <a:gd name="T43" fmla="*/ 40 h 873"/>
                <a:gd name="T44" fmla="*/ 57 w 282"/>
                <a:gd name="T45" fmla="*/ 34 h 873"/>
                <a:gd name="T46" fmla="*/ 74 w 282"/>
                <a:gd name="T47" fmla="*/ 30 h 873"/>
                <a:gd name="T48" fmla="*/ 90 w 282"/>
                <a:gd name="T49" fmla="*/ 28 h 873"/>
                <a:gd name="T50" fmla="*/ 104 w 282"/>
                <a:gd name="T51" fmla="*/ 28 h 873"/>
                <a:gd name="T52" fmla="*/ 136 w 282"/>
                <a:gd name="T53" fmla="*/ 38 h 873"/>
                <a:gd name="T54" fmla="*/ 162 w 282"/>
                <a:gd name="T55" fmla="*/ 55 h 873"/>
                <a:gd name="T56" fmla="*/ 185 w 282"/>
                <a:gd name="T57" fmla="*/ 80 h 873"/>
                <a:gd name="T58" fmla="*/ 204 w 282"/>
                <a:gd name="T59" fmla="*/ 110 h 873"/>
                <a:gd name="T60" fmla="*/ 220 w 282"/>
                <a:gd name="T61" fmla="*/ 144 h 873"/>
                <a:gd name="T62" fmla="*/ 233 w 282"/>
                <a:gd name="T63" fmla="*/ 181 h 873"/>
                <a:gd name="T64" fmla="*/ 242 w 282"/>
                <a:gd name="T65" fmla="*/ 223 h 873"/>
                <a:gd name="T66" fmla="*/ 249 w 282"/>
                <a:gd name="T67" fmla="*/ 265 h 873"/>
                <a:gd name="T68" fmla="*/ 254 w 282"/>
                <a:gd name="T69" fmla="*/ 308 h 873"/>
                <a:gd name="T70" fmla="*/ 256 w 282"/>
                <a:gd name="T71" fmla="*/ 352 h 873"/>
                <a:gd name="T72" fmla="*/ 257 w 282"/>
                <a:gd name="T73" fmla="*/ 394 h 873"/>
                <a:gd name="T74" fmla="*/ 256 w 282"/>
                <a:gd name="T75" fmla="*/ 434 h 873"/>
                <a:gd name="T76" fmla="*/ 255 w 282"/>
                <a:gd name="T77" fmla="*/ 473 h 873"/>
                <a:gd name="T78" fmla="*/ 252 w 282"/>
                <a:gd name="T79" fmla="*/ 506 h 873"/>
                <a:gd name="T80" fmla="*/ 249 w 282"/>
                <a:gd name="T81" fmla="*/ 536 h 873"/>
                <a:gd name="T82" fmla="*/ 246 w 282"/>
                <a:gd name="T83" fmla="*/ 559 h 873"/>
                <a:gd name="T84" fmla="*/ 245 w 282"/>
                <a:gd name="T85" fmla="*/ 571 h 873"/>
                <a:gd name="T86" fmla="*/ 241 w 282"/>
                <a:gd name="T87" fmla="*/ 602 h 873"/>
                <a:gd name="T88" fmla="*/ 238 w 282"/>
                <a:gd name="T89" fmla="*/ 647 h 873"/>
                <a:gd name="T90" fmla="*/ 235 w 282"/>
                <a:gd name="T91" fmla="*/ 700 h 873"/>
                <a:gd name="T92" fmla="*/ 234 w 282"/>
                <a:gd name="T93" fmla="*/ 755 h 873"/>
                <a:gd name="T94" fmla="*/ 236 w 282"/>
                <a:gd name="T95" fmla="*/ 806 h 873"/>
                <a:gd name="T96" fmla="*/ 242 w 282"/>
                <a:gd name="T97" fmla="*/ 848 h 873"/>
                <a:gd name="T98" fmla="*/ 255 w 282"/>
                <a:gd name="T99" fmla="*/ 873 h 873"/>
                <a:gd name="T100" fmla="*/ 262 w 282"/>
                <a:gd name="T101" fmla="*/ 777 h 873"/>
                <a:gd name="T102" fmla="*/ 267 w 282"/>
                <a:gd name="T103" fmla="*/ 687 h 873"/>
                <a:gd name="T104" fmla="*/ 271 w 282"/>
                <a:gd name="T105" fmla="*/ 621 h 873"/>
                <a:gd name="T106" fmla="*/ 272 w 282"/>
                <a:gd name="T107" fmla="*/ 596 h 873"/>
                <a:gd name="T108" fmla="*/ 274 w 282"/>
                <a:gd name="T109" fmla="*/ 553 h 873"/>
                <a:gd name="T110" fmla="*/ 280 w 282"/>
                <a:gd name="T111" fmla="*/ 454 h 873"/>
                <a:gd name="T112" fmla="*/ 282 w 282"/>
                <a:gd name="T113" fmla="*/ 341 h 873"/>
                <a:gd name="T114" fmla="*/ 279 w 282"/>
                <a:gd name="T115" fmla="*/ 258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" h="873">
                  <a:moveTo>
                    <a:pt x="279" y="258"/>
                  </a:moveTo>
                  <a:lnTo>
                    <a:pt x="279" y="257"/>
                  </a:lnTo>
                  <a:lnTo>
                    <a:pt x="263" y="176"/>
                  </a:lnTo>
                  <a:lnTo>
                    <a:pt x="241" y="115"/>
                  </a:lnTo>
                  <a:lnTo>
                    <a:pt x="219" y="70"/>
                  </a:lnTo>
                  <a:lnTo>
                    <a:pt x="195" y="39"/>
                  </a:lnTo>
                  <a:lnTo>
                    <a:pt x="173" y="21"/>
                  </a:lnTo>
                  <a:lnTo>
                    <a:pt x="156" y="10"/>
                  </a:lnTo>
                  <a:lnTo>
                    <a:pt x="143" y="6"/>
                  </a:lnTo>
                  <a:lnTo>
                    <a:pt x="139" y="5"/>
                  </a:lnTo>
                  <a:lnTo>
                    <a:pt x="116" y="0"/>
                  </a:lnTo>
                  <a:lnTo>
                    <a:pt x="93" y="1"/>
                  </a:lnTo>
                  <a:lnTo>
                    <a:pt x="69" y="7"/>
                  </a:lnTo>
                  <a:lnTo>
                    <a:pt x="47" y="16"/>
                  </a:lnTo>
                  <a:lnTo>
                    <a:pt x="28" y="26"/>
                  </a:lnTo>
                  <a:lnTo>
                    <a:pt x="13" y="37"/>
                  </a:lnTo>
                  <a:lnTo>
                    <a:pt x="3" y="47"/>
                  </a:lnTo>
                  <a:lnTo>
                    <a:pt x="0" y="54"/>
                  </a:lnTo>
                  <a:lnTo>
                    <a:pt x="3" y="54"/>
                  </a:lnTo>
                  <a:lnTo>
                    <a:pt x="12" y="51"/>
                  </a:lnTo>
                  <a:lnTo>
                    <a:pt x="24" y="46"/>
                  </a:lnTo>
                  <a:lnTo>
                    <a:pt x="39" y="40"/>
                  </a:lnTo>
                  <a:lnTo>
                    <a:pt x="57" y="34"/>
                  </a:lnTo>
                  <a:lnTo>
                    <a:pt x="74" y="30"/>
                  </a:lnTo>
                  <a:lnTo>
                    <a:pt x="90" y="28"/>
                  </a:lnTo>
                  <a:lnTo>
                    <a:pt x="104" y="28"/>
                  </a:lnTo>
                  <a:lnTo>
                    <a:pt x="136" y="38"/>
                  </a:lnTo>
                  <a:lnTo>
                    <a:pt x="162" y="55"/>
                  </a:lnTo>
                  <a:lnTo>
                    <a:pt x="185" y="80"/>
                  </a:lnTo>
                  <a:lnTo>
                    <a:pt x="204" y="110"/>
                  </a:lnTo>
                  <a:lnTo>
                    <a:pt x="220" y="144"/>
                  </a:lnTo>
                  <a:lnTo>
                    <a:pt x="233" y="181"/>
                  </a:lnTo>
                  <a:lnTo>
                    <a:pt x="242" y="223"/>
                  </a:lnTo>
                  <a:lnTo>
                    <a:pt x="249" y="265"/>
                  </a:lnTo>
                  <a:lnTo>
                    <a:pt x="254" y="308"/>
                  </a:lnTo>
                  <a:lnTo>
                    <a:pt x="256" y="352"/>
                  </a:lnTo>
                  <a:lnTo>
                    <a:pt x="257" y="394"/>
                  </a:lnTo>
                  <a:lnTo>
                    <a:pt x="256" y="434"/>
                  </a:lnTo>
                  <a:lnTo>
                    <a:pt x="255" y="473"/>
                  </a:lnTo>
                  <a:lnTo>
                    <a:pt x="252" y="506"/>
                  </a:lnTo>
                  <a:lnTo>
                    <a:pt x="249" y="536"/>
                  </a:lnTo>
                  <a:lnTo>
                    <a:pt x="246" y="559"/>
                  </a:lnTo>
                  <a:lnTo>
                    <a:pt x="245" y="571"/>
                  </a:lnTo>
                  <a:lnTo>
                    <a:pt x="241" y="602"/>
                  </a:lnTo>
                  <a:lnTo>
                    <a:pt x="238" y="647"/>
                  </a:lnTo>
                  <a:lnTo>
                    <a:pt x="235" y="700"/>
                  </a:lnTo>
                  <a:lnTo>
                    <a:pt x="234" y="755"/>
                  </a:lnTo>
                  <a:lnTo>
                    <a:pt x="236" y="806"/>
                  </a:lnTo>
                  <a:lnTo>
                    <a:pt x="242" y="848"/>
                  </a:lnTo>
                  <a:lnTo>
                    <a:pt x="255" y="873"/>
                  </a:lnTo>
                  <a:lnTo>
                    <a:pt x="262" y="777"/>
                  </a:lnTo>
                  <a:lnTo>
                    <a:pt x="267" y="687"/>
                  </a:lnTo>
                  <a:lnTo>
                    <a:pt x="271" y="621"/>
                  </a:lnTo>
                  <a:lnTo>
                    <a:pt x="272" y="596"/>
                  </a:lnTo>
                  <a:lnTo>
                    <a:pt x="274" y="553"/>
                  </a:lnTo>
                  <a:lnTo>
                    <a:pt x="280" y="454"/>
                  </a:lnTo>
                  <a:lnTo>
                    <a:pt x="282" y="341"/>
                  </a:lnTo>
                  <a:lnTo>
                    <a:pt x="279" y="2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9114299" y="3666383"/>
              <a:ext cx="189437" cy="654435"/>
            </a:xfrm>
            <a:custGeom>
              <a:avLst/>
              <a:gdLst>
                <a:gd name="T0" fmla="*/ 24 w 82"/>
                <a:gd name="T1" fmla="*/ 6 h 287"/>
                <a:gd name="T2" fmla="*/ 22 w 82"/>
                <a:gd name="T3" fmla="*/ 45 h 287"/>
                <a:gd name="T4" fmla="*/ 24 w 82"/>
                <a:gd name="T5" fmla="*/ 71 h 287"/>
                <a:gd name="T6" fmla="*/ 30 w 82"/>
                <a:gd name="T7" fmla="*/ 88 h 287"/>
                <a:gd name="T8" fmla="*/ 39 w 82"/>
                <a:gd name="T9" fmla="*/ 101 h 287"/>
                <a:gd name="T10" fmla="*/ 45 w 82"/>
                <a:gd name="T11" fmla="*/ 107 h 287"/>
                <a:gd name="T12" fmla="*/ 51 w 82"/>
                <a:gd name="T13" fmla="*/ 114 h 287"/>
                <a:gd name="T14" fmla="*/ 57 w 82"/>
                <a:gd name="T15" fmla="*/ 120 h 287"/>
                <a:gd name="T16" fmla="*/ 63 w 82"/>
                <a:gd name="T17" fmla="*/ 126 h 287"/>
                <a:gd name="T18" fmla="*/ 68 w 82"/>
                <a:gd name="T19" fmla="*/ 133 h 287"/>
                <a:gd name="T20" fmla="*/ 72 w 82"/>
                <a:gd name="T21" fmla="*/ 140 h 287"/>
                <a:gd name="T22" fmla="*/ 75 w 82"/>
                <a:gd name="T23" fmla="*/ 148 h 287"/>
                <a:gd name="T24" fmla="*/ 77 w 82"/>
                <a:gd name="T25" fmla="*/ 156 h 287"/>
                <a:gd name="T26" fmla="*/ 82 w 82"/>
                <a:gd name="T27" fmla="*/ 183 h 287"/>
                <a:gd name="T28" fmla="*/ 82 w 82"/>
                <a:gd name="T29" fmla="*/ 209 h 287"/>
                <a:gd name="T30" fmla="*/ 78 w 82"/>
                <a:gd name="T31" fmla="*/ 234 h 287"/>
                <a:gd name="T32" fmla="*/ 75 w 82"/>
                <a:gd name="T33" fmla="*/ 261 h 287"/>
                <a:gd name="T34" fmla="*/ 76 w 82"/>
                <a:gd name="T35" fmla="*/ 267 h 287"/>
                <a:gd name="T36" fmla="*/ 74 w 82"/>
                <a:gd name="T37" fmla="*/ 275 h 287"/>
                <a:gd name="T38" fmla="*/ 72 w 82"/>
                <a:gd name="T39" fmla="*/ 282 h 287"/>
                <a:gd name="T40" fmla="*/ 69 w 82"/>
                <a:gd name="T41" fmla="*/ 287 h 287"/>
                <a:gd name="T42" fmla="*/ 60 w 82"/>
                <a:gd name="T43" fmla="*/ 276 h 287"/>
                <a:gd name="T44" fmla="*/ 57 w 82"/>
                <a:gd name="T45" fmla="*/ 264 h 287"/>
                <a:gd name="T46" fmla="*/ 57 w 82"/>
                <a:gd name="T47" fmla="*/ 251 h 287"/>
                <a:gd name="T48" fmla="*/ 59 w 82"/>
                <a:gd name="T49" fmla="*/ 239 h 287"/>
                <a:gd name="T50" fmla="*/ 61 w 82"/>
                <a:gd name="T51" fmla="*/ 225 h 287"/>
                <a:gd name="T52" fmla="*/ 63 w 82"/>
                <a:gd name="T53" fmla="*/ 211 h 287"/>
                <a:gd name="T54" fmla="*/ 62 w 82"/>
                <a:gd name="T55" fmla="*/ 197 h 287"/>
                <a:gd name="T56" fmla="*/ 58 w 82"/>
                <a:gd name="T57" fmla="*/ 183 h 287"/>
                <a:gd name="T58" fmla="*/ 55 w 82"/>
                <a:gd name="T59" fmla="*/ 169 h 287"/>
                <a:gd name="T60" fmla="*/ 49 w 82"/>
                <a:gd name="T61" fmla="*/ 156 h 287"/>
                <a:gd name="T62" fmla="*/ 43 w 82"/>
                <a:gd name="T63" fmla="*/ 144 h 287"/>
                <a:gd name="T64" fmla="*/ 34 w 82"/>
                <a:gd name="T65" fmla="*/ 132 h 287"/>
                <a:gd name="T66" fmla="*/ 26 w 82"/>
                <a:gd name="T67" fmla="*/ 120 h 287"/>
                <a:gd name="T68" fmla="*/ 18 w 82"/>
                <a:gd name="T69" fmla="*/ 108 h 287"/>
                <a:gd name="T70" fmla="*/ 11 w 82"/>
                <a:gd name="T71" fmla="*/ 97 h 287"/>
                <a:gd name="T72" fmla="*/ 4 w 82"/>
                <a:gd name="T73" fmla="*/ 84 h 287"/>
                <a:gd name="T74" fmla="*/ 1 w 82"/>
                <a:gd name="T75" fmla="*/ 72 h 287"/>
                <a:gd name="T76" fmla="*/ 0 w 82"/>
                <a:gd name="T77" fmla="*/ 57 h 287"/>
                <a:gd name="T78" fmla="*/ 1 w 82"/>
                <a:gd name="T79" fmla="*/ 34 h 287"/>
                <a:gd name="T80" fmla="*/ 7 w 82"/>
                <a:gd name="T81" fmla="*/ 0 h 287"/>
                <a:gd name="T82" fmla="*/ 24 w 82"/>
                <a:gd name="T83" fmla="*/ 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" h="287">
                  <a:moveTo>
                    <a:pt x="24" y="6"/>
                  </a:moveTo>
                  <a:lnTo>
                    <a:pt x="22" y="45"/>
                  </a:lnTo>
                  <a:lnTo>
                    <a:pt x="24" y="71"/>
                  </a:lnTo>
                  <a:lnTo>
                    <a:pt x="30" y="88"/>
                  </a:lnTo>
                  <a:lnTo>
                    <a:pt x="39" y="101"/>
                  </a:lnTo>
                  <a:lnTo>
                    <a:pt x="45" y="107"/>
                  </a:lnTo>
                  <a:lnTo>
                    <a:pt x="51" y="114"/>
                  </a:lnTo>
                  <a:lnTo>
                    <a:pt x="57" y="120"/>
                  </a:lnTo>
                  <a:lnTo>
                    <a:pt x="63" y="126"/>
                  </a:lnTo>
                  <a:lnTo>
                    <a:pt x="68" y="133"/>
                  </a:lnTo>
                  <a:lnTo>
                    <a:pt x="72" y="140"/>
                  </a:lnTo>
                  <a:lnTo>
                    <a:pt x="75" y="148"/>
                  </a:lnTo>
                  <a:lnTo>
                    <a:pt x="77" y="156"/>
                  </a:lnTo>
                  <a:lnTo>
                    <a:pt x="82" y="183"/>
                  </a:lnTo>
                  <a:lnTo>
                    <a:pt x="82" y="209"/>
                  </a:lnTo>
                  <a:lnTo>
                    <a:pt x="78" y="234"/>
                  </a:lnTo>
                  <a:lnTo>
                    <a:pt x="75" y="261"/>
                  </a:lnTo>
                  <a:lnTo>
                    <a:pt x="76" y="267"/>
                  </a:lnTo>
                  <a:lnTo>
                    <a:pt x="74" y="275"/>
                  </a:lnTo>
                  <a:lnTo>
                    <a:pt x="72" y="282"/>
                  </a:lnTo>
                  <a:lnTo>
                    <a:pt x="69" y="287"/>
                  </a:lnTo>
                  <a:lnTo>
                    <a:pt x="60" y="276"/>
                  </a:lnTo>
                  <a:lnTo>
                    <a:pt x="57" y="264"/>
                  </a:lnTo>
                  <a:lnTo>
                    <a:pt x="57" y="251"/>
                  </a:lnTo>
                  <a:lnTo>
                    <a:pt x="59" y="239"/>
                  </a:lnTo>
                  <a:lnTo>
                    <a:pt x="61" y="225"/>
                  </a:lnTo>
                  <a:lnTo>
                    <a:pt x="63" y="211"/>
                  </a:lnTo>
                  <a:lnTo>
                    <a:pt x="62" y="197"/>
                  </a:lnTo>
                  <a:lnTo>
                    <a:pt x="58" y="183"/>
                  </a:lnTo>
                  <a:lnTo>
                    <a:pt x="55" y="169"/>
                  </a:lnTo>
                  <a:lnTo>
                    <a:pt x="49" y="156"/>
                  </a:lnTo>
                  <a:lnTo>
                    <a:pt x="43" y="144"/>
                  </a:lnTo>
                  <a:lnTo>
                    <a:pt x="34" y="132"/>
                  </a:lnTo>
                  <a:lnTo>
                    <a:pt x="26" y="120"/>
                  </a:lnTo>
                  <a:lnTo>
                    <a:pt x="18" y="108"/>
                  </a:lnTo>
                  <a:lnTo>
                    <a:pt x="11" y="97"/>
                  </a:lnTo>
                  <a:lnTo>
                    <a:pt x="4" y="84"/>
                  </a:lnTo>
                  <a:lnTo>
                    <a:pt x="1" y="72"/>
                  </a:lnTo>
                  <a:lnTo>
                    <a:pt x="0" y="57"/>
                  </a:lnTo>
                  <a:lnTo>
                    <a:pt x="1" y="34"/>
                  </a:lnTo>
                  <a:lnTo>
                    <a:pt x="7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9139711" y="4199965"/>
              <a:ext cx="184816" cy="225745"/>
            </a:xfrm>
            <a:custGeom>
              <a:avLst/>
              <a:gdLst>
                <a:gd name="T0" fmla="*/ 44 w 80"/>
                <a:gd name="T1" fmla="*/ 82 h 99"/>
                <a:gd name="T2" fmla="*/ 48 w 80"/>
                <a:gd name="T3" fmla="*/ 80 h 99"/>
                <a:gd name="T4" fmla="*/ 52 w 80"/>
                <a:gd name="T5" fmla="*/ 78 h 99"/>
                <a:gd name="T6" fmla="*/ 58 w 80"/>
                <a:gd name="T7" fmla="*/ 76 h 99"/>
                <a:gd name="T8" fmla="*/ 64 w 80"/>
                <a:gd name="T9" fmla="*/ 74 h 99"/>
                <a:gd name="T10" fmla="*/ 69 w 80"/>
                <a:gd name="T11" fmla="*/ 72 h 99"/>
                <a:gd name="T12" fmla="*/ 75 w 80"/>
                <a:gd name="T13" fmla="*/ 71 h 99"/>
                <a:gd name="T14" fmla="*/ 78 w 80"/>
                <a:gd name="T15" fmla="*/ 71 h 99"/>
                <a:gd name="T16" fmla="*/ 80 w 80"/>
                <a:gd name="T17" fmla="*/ 72 h 99"/>
                <a:gd name="T18" fmla="*/ 79 w 80"/>
                <a:gd name="T19" fmla="*/ 79 h 99"/>
                <a:gd name="T20" fmla="*/ 76 w 80"/>
                <a:gd name="T21" fmla="*/ 85 h 99"/>
                <a:gd name="T22" fmla="*/ 71 w 80"/>
                <a:gd name="T23" fmla="*/ 89 h 99"/>
                <a:gd name="T24" fmla="*/ 66 w 80"/>
                <a:gd name="T25" fmla="*/ 91 h 99"/>
                <a:gd name="T26" fmla="*/ 61 w 80"/>
                <a:gd name="T27" fmla="*/ 93 h 99"/>
                <a:gd name="T28" fmla="*/ 54 w 80"/>
                <a:gd name="T29" fmla="*/ 95 h 99"/>
                <a:gd name="T30" fmla="*/ 48 w 80"/>
                <a:gd name="T31" fmla="*/ 96 h 99"/>
                <a:gd name="T32" fmla="*/ 43 w 80"/>
                <a:gd name="T33" fmla="*/ 99 h 99"/>
                <a:gd name="T34" fmla="*/ 35 w 80"/>
                <a:gd name="T35" fmla="*/ 95 h 99"/>
                <a:gd name="T36" fmla="*/ 30 w 80"/>
                <a:gd name="T37" fmla="*/ 89 h 99"/>
                <a:gd name="T38" fmla="*/ 23 w 80"/>
                <a:gd name="T39" fmla="*/ 80 h 99"/>
                <a:gd name="T40" fmla="*/ 16 w 80"/>
                <a:gd name="T41" fmla="*/ 67 h 99"/>
                <a:gd name="T42" fmla="*/ 9 w 80"/>
                <a:gd name="T43" fmla="*/ 48 h 99"/>
                <a:gd name="T44" fmla="*/ 4 w 80"/>
                <a:gd name="T45" fmla="*/ 33 h 99"/>
                <a:gd name="T46" fmla="*/ 0 w 80"/>
                <a:gd name="T47" fmla="*/ 18 h 99"/>
                <a:gd name="T48" fmla="*/ 0 w 80"/>
                <a:gd name="T49" fmla="*/ 0 h 99"/>
                <a:gd name="T50" fmla="*/ 6 w 80"/>
                <a:gd name="T51" fmla="*/ 4 h 99"/>
                <a:gd name="T52" fmla="*/ 13 w 80"/>
                <a:gd name="T53" fmla="*/ 12 h 99"/>
                <a:gd name="T54" fmla="*/ 18 w 80"/>
                <a:gd name="T55" fmla="*/ 25 h 99"/>
                <a:gd name="T56" fmla="*/ 23 w 80"/>
                <a:gd name="T57" fmla="*/ 38 h 99"/>
                <a:gd name="T58" fmla="*/ 29 w 80"/>
                <a:gd name="T59" fmla="*/ 53 h 99"/>
                <a:gd name="T60" fmla="*/ 34 w 80"/>
                <a:gd name="T61" fmla="*/ 65 h 99"/>
                <a:gd name="T62" fmla="*/ 38 w 80"/>
                <a:gd name="T63" fmla="*/ 75 h 99"/>
                <a:gd name="T64" fmla="*/ 44 w 80"/>
                <a:gd name="T65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99">
                  <a:moveTo>
                    <a:pt x="44" y="82"/>
                  </a:moveTo>
                  <a:lnTo>
                    <a:pt x="48" y="80"/>
                  </a:lnTo>
                  <a:lnTo>
                    <a:pt x="52" y="78"/>
                  </a:lnTo>
                  <a:lnTo>
                    <a:pt x="58" y="76"/>
                  </a:lnTo>
                  <a:lnTo>
                    <a:pt x="64" y="74"/>
                  </a:lnTo>
                  <a:lnTo>
                    <a:pt x="69" y="72"/>
                  </a:lnTo>
                  <a:lnTo>
                    <a:pt x="75" y="71"/>
                  </a:lnTo>
                  <a:lnTo>
                    <a:pt x="78" y="71"/>
                  </a:lnTo>
                  <a:lnTo>
                    <a:pt x="80" y="72"/>
                  </a:lnTo>
                  <a:lnTo>
                    <a:pt x="79" y="79"/>
                  </a:lnTo>
                  <a:lnTo>
                    <a:pt x="76" y="85"/>
                  </a:lnTo>
                  <a:lnTo>
                    <a:pt x="71" y="89"/>
                  </a:lnTo>
                  <a:lnTo>
                    <a:pt x="66" y="91"/>
                  </a:lnTo>
                  <a:lnTo>
                    <a:pt x="61" y="93"/>
                  </a:lnTo>
                  <a:lnTo>
                    <a:pt x="54" y="95"/>
                  </a:lnTo>
                  <a:lnTo>
                    <a:pt x="48" y="96"/>
                  </a:lnTo>
                  <a:lnTo>
                    <a:pt x="43" y="99"/>
                  </a:lnTo>
                  <a:lnTo>
                    <a:pt x="35" y="95"/>
                  </a:lnTo>
                  <a:lnTo>
                    <a:pt x="30" y="89"/>
                  </a:lnTo>
                  <a:lnTo>
                    <a:pt x="23" y="80"/>
                  </a:lnTo>
                  <a:lnTo>
                    <a:pt x="16" y="67"/>
                  </a:lnTo>
                  <a:lnTo>
                    <a:pt x="9" y="48"/>
                  </a:lnTo>
                  <a:lnTo>
                    <a:pt x="4" y="33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" y="4"/>
                  </a:lnTo>
                  <a:lnTo>
                    <a:pt x="13" y="12"/>
                  </a:lnTo>
                  <a:lnTo>
                    <a:pt x="18" y="25"/>
                  </a:lnTo>
                  <a:lnTo>
                    <a:pt x="23" y="38"/>
                  </a:lnTo>
                  <a:lnTo>
                    <a:pt x="29" y="53"/>
                  </a:lnTo>
                  <a:lnTo>
                    <a:pt x="34" y="65"/>
                  </a:lnTo>
                  <a:lnTo>
                    <a:pt x="38" y="75"/>
                  </a:lnTo>
                  <a:lnTo>
                    <a:pt x="44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9051923" y="4204525"/>
              <a:ext cx="115510" cy="225745"/>
            </a:xfrm>
            <a:custGeom>
              <a:avLst/>
              <a:gdLst>
                <a:gd name="T0" fmla="*/ 50 w 50"/>
                <a:gd name="T1" fmla="*/ 97 h 99"/>
                <a:gd name="T2" fmla="*/ 44 w 50"/>
                <a:gd name="T3" fmla="*/ 99 h 99"/>
                <a:gd name="T4" fmla="*/ 38 w 50"/>
                <a:gd name="T5" fmla="*/ 98 h 99"/>
                <a:gd name="T6" fmla="*/ 34 w 50"/>
                <a:gd name="T7" fmla="*/ 94 h 99"/>
                <a:gd name="T8" fmla="*/ 29 w 50"/>
                <a:gd name="T9" fmla="*/ 91 h 99"/>
                <a:gd name="T10" fmla="*/ 13 w 50"/>
                <a:gd name="T11" fmla="*/ 69 h 99"/>
                <a:gd name="T12" fmla="*/ 5 w 50"/>
                <a:gd name="T13" fmla="*/ 41 h 99"/>
                <a:gd name="T14" fmla="*/ 0 w 50"/>
                <a:gd name="T15" fmla="*/ 14 h 99"/>
                <a:gd name="T16" fmla="*/ 0 w 50"/>
                <a:gd name="T17" fmla="*/ 0 h 99"/>
                <a:gd name="T18" fmla="*/ 10 w 50"/>
                <a:gd name="T19" fmla="*/ 26 h 99"/>
                <a:gd name="T20" fmla="*/ 19 w 50"/>
                <a:gd name="T21" fmla="*/ 46 h 99"/>
                <a:gd name="T22" fmla="*/ 27 w 50"/>
                <a:gd name="T23" fmla="*/ 61 h 99"/>
                <a:gd name="T24" fmla="*/ 34 w 50"/>
                <a:gd name="T25" fmla="*/ 73 h 99"/>
                <a:gd name="T26" fmla="*/ 39 w 50"/>
                <a:gd name="T27" fmla="*/ 81 h 99"/>
                <a:gd name="T28" fmla="*/ 43 w 50"/>
                <a:gd name="T29" fmla="*/ 87 h 99"/>
                <a:gd name="T30" fmla="*/ 47 w 50"/>
                <a:gd name="T31" fmla="*/ 92 h 99"/>
                <a:gd name="T32" fmla="*/ 50 w 50"/>
                <a:gd name="T33" fmla="*/ 9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99">
                  <a:moveTo>
                    <a:pt x="50" y="97"/>
                  </a:moveTo>
                  <a:lnTo>
                    <a:pt x="44" y="99"/>
                  </a:lnTo>
                  <a:lnTo>
                    <a:pt x="38" y="98"/>
                  </a:lnTo>
                  <a:lnTo>
                    <a:pt x="34" y="94"/>
                  </a:lnTo>
                  <a:lnTo>
                    <a:pt x="29" y="91"/>
                  </a:lnTo>
                  <a:lnTo>
                    <a:pt x="13" y="69"/>
                  </a:lnTo>
                  <a:lnTo>
                    <a:pt x="5" y="41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0" y="26"/>
                  </a:lnTo>
                  <a:lnTo>
                    <a:pt x="19" y="46"/>
                  </a:lnTo>
                  <a:lnTo>
                    <a:pt x="27" y="61"/>
                  </a:lnTo>
                  <a:lnTo>
                    <a:pt x="34" y="73"/>
                  </a:lnTo>
                  <a:lnTo>
                    <a:pt x="39" y="81"/>
                  </a:lnTo>
                  <a:lnTo>
                    <a:pt x="43" y="87"/>
                  </a:lnTo>
                  <a:lnTo>
                    <a:pt x="47" y="92"/>
                  </a:lnTo>
                  <a:lnTo>
                    <a:pt x="50" y="9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7802103" y="1598185"/>
              <a:ext cx="522106" cy="633913"/>
            </a:xfrm>
            <a:custGeom>
              <a:avLst/>
              <a:gdLst>
                <a:gd name="T0" fmla="*/ 153 w 226"/>
                <a:gd name="T1" fmla="*/ 0 h 278"/>
                <a:gd name="T2" fmla="*/ 110 w 226"/>
                <a:gd name="T3" fmla="*/ 54 h 278"/>
                <a:gd name="T4" fmla="*/ 51 w 226"/>
                <a:gd name="T5" fmla="*/ 110 h 278"/>
                <a:gd name="T6" fmla="*/ 0 w 226"/>
                <a:gd name="T7" fmla="*/ 278 h 278"/>
                <a:gd name="T8" fmla="*/ 65 w 226"/>
                <a:gd name="T9" fmla="*/ 239 h 278"/>
                <a:gd name="T10" fmla="*/ 66 w 226"/>
                <a:gd name="T11" fmla="*/ 234 h 278"/>
                <a:gd name="T12" fmla="*/ 69 w 226"/>
                <a:gd name="T13" fmla="*/ 221 h 278"/>
                <a:gd name="T14" fmla="*/ 74 w 226"/>
                <a:gd name="T15" fmla="*/ 202 h 278"/>
                <a:gd name="T16" fmla="*/ 80 w 226"/>
                <a:gd name="T17" fmla="*/ 179 h 278"/>
                <a:gd name="T18" fmla="*/ 85 w 226"/>
                <a:gd name="T19" fmla="*/ 156 h 278"/>
                <a:gd name="T20" fmla="*/ 92 w 226"/>
                <a:gd name="T21" fmla="*/ 134 h 278"/>
                <a:gd name="T22" fmla="*/ 98 w 226"/>
                <a:gd name="T23" fmla="*/ 117 h 278"/>
                <a:gd name="T24" fmla="*/ 103 w 226"/>
                <a:gd name="T25" fmla="*/ 107 h 278"/>
                <a:gd name="T26" fmla="*/ 120 w 226"/>
                <a:gd name="T27" fmla="*/ 88 h 278"/>
                <a:gd name="T28" fmla="*/ 139 w 226"/>
                <a:gd name="T29" fmla="*/ 71 h 278"/>
                <a:gd name="T30" fmla="*/ 159 w 226"/>
                <a:gd name="T31" fmla="*/ 56 h 278"/>
                <a:gd name="T32" fmla="*/ 179 w 226"/>
                <a:gd name="T33" fmla="*/ 42 h 278"/>
                <a:gd name="T34" fmla="*/ 198 w 226"/>
                <a:gd name="T35" fmla="*/ 32 h 278"/>
                <a:gd name="T36" fmla="*/ 212 w 226"/>
                <a:gd name="T37" fmla="*/ 23 h 278"/>
                <a:gd name="T38" fmla="*/ 223 w 226"/>
                <a:gd name="T39" fmla="*/ 18 h 278"/>
                <a:gd name="T40" fmla="*/ 226 w 226"/>
                <a:gd name="T41" fmla="*/ 16 h 278"/>
                <a:gd name="T42" fmla="*/ 153 w 226"/>
                <a:gd name="T4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278">
                  <a:moveTo>
                    <a:pt x="153" y="0"/>
                  </a:moveTo>
                  <a:lnTo>
                    <a:pt x="110" y="54"/>
                  </a:lnTo>
                  <a:lnTo>
                    <a:pt x="51" y="110"/>
                  </a:lnTo>
                  <a:lnTo>
                    <a:pt x="0" y="278"/>
                  </a:lnTo>
                  <a:lnTo>
                    <a:pt x="65" y="239"/>
                  </a:lnTo>
                  <a:lnTo>
                    <a:pt x="66" y="234"/>
                  </a:lnTo>
                  <a:lnTo>
                    <a:pt x="69" y="221"/>
                  </a:lnTo>
                  <a:lnTo>
                    <a:pt x="74" y="202"/>
                  </a:lnTo>
                  <a:lnTo>
                    <a:pt x="80" y="179"/>
                  </a:lnTo>
                  <a:lnTo>
                    <a:pt x="85" y="156"/>
                  </a:lnTo>
                  <a:lnTo>
                    <a:pt x="92" y="134"/>
                  </a:lnTo>
                  <a:lnTo>
                    <a:pt x="98" y="117"/>
                  </a:lnTo>
                  <a:lnTo>
                    <a:pt x="103" y="107"/>
                  </a:lnTo>
                  <a:lnTo>
                    <a:pt x="120" y="88"/>
                  </a:lnTo>
                  <a:lnTo>
                    <a:pt x="139" y="71"/>
                  </a:lnTo>
                  <a:lnTo>
                    <a:pt x="159" y="56"/>
                  </a:lnTo>
                  <a:lnTo>
                    <a:pt x="179" y="42"/>
                  </a:lnTo>
                  <a:lnTo>
                    <a:pt x="198" y="32"/>
                  </a:lnTo>
                  <a:lnTo>
                    <a:pt x="212" y="23"/>
                  </a:lnTo>
                  <a:lnTo>
                    <a:pt x="223" y="18"/>
                  </a:lnTo>
                  <a:lnTo>
                    <a:pt x="226" y="1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7635769" y="1833052"/>
              <a:ext cx="840914" cy="941748"/>
            </a:xfrm>
            <a:custGeom>
              <a:avLst/>
              <a:gdLst>
                <a:gd name="T0" fmla="*/ 286 w 364"/>
                <a:gd name="T1" fmla="*/ 0 h 413"/>
                <a:gd name="T2" fmla="*/ 166 w 364"/>
                <a:gd name="T3" fmla="*/ 114 h 413"/>
                <a:gd name="T4" fmla="*/ 162 w 364"/>
                <a:gd name="T5" fmla="*/ 117 h 413"/>
                <a:gd name="T6" fmla="*/ 149 w 364"/>
                <a:gd name="T7" fmla="*/ 125 h 413"/>
                <a:gd name="T8" fmla="*/ 132 w 364"/>
                <a:gd name="T9" fmla="*/ 137 h 413"/>
                <a:gd name="T10" fmla="*/ 112 w 364"/>
                <a:gd name="T11" fmla="*/ 151 h 413"/>
                <a:gd name="T12" fmla="*/ 92 w 364"/>
                <a:gd name="T13" fmla="*/ 165 h 413"/>
                <a:gd name="T14" fmla="*/ 74 w 364"/>
                <a:gd name="T15" fmla="*/ 178 h 413"/>
                <a:gd name="T16" fmla="*/ 61 w 364"/>
                <a:gd name="T17" fmla="*/ 188 h 413"/>
                <a:gd name="T18" fmla="*/ 56 w 364"/>
                <a:gd name="T19" fmla="*/ 195 h 413"/>
                <a:gd name="T20" fmla="*/ 53 w 364"/>
                <a:gd name="T21" fmla="*/ 201 h 413"/>
                <a:gd name="T22" fmla="*/ 47 w 364"/>
                <a:gd name="T23" fmla="*/ 212 h 413"/>
                <a:gd name="T24" fmla="*/ 41 w 364"/>
                <a:gd name="T25" fmla="*/ 225 h 413"/>
                <a:gd name="T26" fmla="*/ 33 w 364"/>
                <a:gd name="T27" fmla="*/ 238 h 413"/>
                <a:gd name="T28" fmla="*/ 26 w 364"/>
                <a:gd name="T29" fmla="*/ 252 h 413"/>
                <a:gd name="T30" fmla="*/ 20 w 364"/>
                <a:gd name="T31" fmla="*/ 264 h 413"/>
                <a:gd name="T32" fmla="*/ 15 w 364"/>
                <a:gd name="T33" fmla="*/ 273 h 413"/>
                <a:gd name="T34" fmla="*/ 13 w 364"/>
                <a:gd name="T35" fmla="*/ 276 h 413"/>
                <a:gd name="T36" fmla="*/ 0 w 364"/>
                <a:gd name="T37" fmla="*/ 357 h 413"/>
                <a:gd name="T38" fmla="*/ 29 w 364"/>
                <a:gd name="T39" fmla="*/ 413 h 413"/>
                <a:gd name="T40" fmla="*/ 75 w 364"/>
                <a:gd name="T41" fmla="*/ 234 h 413"/>
                <a:gd name="T42" fmla="*/ 228 w 364"/>
                <a:gd name="T43" fmla="*/ 117 h 413"/>
                <a:gd name="T44" fmla="*/ 322 w 364"/>
                <a:gd name="T45" fmla="*/ 26 h 413"/>
                <a:gd name="T46" fmla="*/ 364 w 364"/>
                <a:gd name="T47" fmla="*/ 10 h 413"/>
                <a:gd name="T48" fmla="*/ 286 w 364"/>
                <a:gd name="T4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4" h="413">
                  <a:moveTo>
                    <a:pt x="286" y="0"/>
                  </a:moveTo>
                  <a:lnTo>
                    <a:pt x="166" y="114"/>
                  </a:lnTo>
                  <a:lnTo>
                    <a:pt x="162" y="117"/>
                  </a:lnTo>
                  <a:lnTo>
                    <a:pt x="149" y="125"/>
                  </a:lnTo>
                  <a:lnTo>
                    <a:pt x="132" y="137"/>
                  </a:lnTo>
                  <a:lnTo>
                    <a:pt x="112" y="151"/>
                  </a:lnTo>
                  <a:lnTo>
                    <a:pt x="92" y="165"/>
                  </a:lnTo>
                  <a:lnTo>
                    <a:pt x="74" y="178"/>
                  </a:lnTo>
                  <a:lnTo>
                    <a:pt x="61" y="188"/>
                  </a:lnTo>
                  <a:lnTo>
                    <a:pt x="56" y="195"/>
                  </a:lnTo>
                  <a:lnTo>
                    <a:pt x="53" y="201"/>
                  </a:lnTo>
                  <a:lnTo>
                    <a:pt x="47" y="212"/>
                  </a:lnTo>
                  <a:lnTo>
                    <a:pt x="41" y="225"/>
                  </a:lnTo>
                  <a:lnTo>
                    <a:pt x="33" y="238"/>
                  </a:lnTo>
                  <a:lnTo>
                    <a:pt x="26" y="252"/>
                  </a:lnTo>
                  <a:lnTo>
                    <a:pt x="20" y="264"/>
                  </a:lnTo>
                  <a:lnTo>
                    <a:pt x="15" y="273"/>
                  </a:lnTo>
                  <a:lnTo>
                    <a:pt x="13" y="276"/>
                  </a:lnTo>
                  <a:lnTo>
                    <a:pt x="0" y="357"/>
                  </a:lnTo>
                  <a:lnTo>
                    <a:pt x="29" y="413"/>
                  </a:lnTo>
                  <a:lnTo>
                    <a:pt x="75" y="234"/>
                  </a:lnTo>
                  <a:lnTo>
                    <a:pt x="228" y="117"/>
                  </a:lnTo>
                  <a:lnTo>
                    <a:pt x="322" y="26"/>
                  </a:lnTo>
                  <a:lnTo>
                    <a:pt x="364" y="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7912993" y="2697271"/>
              <a:ext cx="150164" cy="1732999"/>
            </a:xfrm>
            <a:custGeom>
              <a:avLst/>
              <a:gdLst>
                <a:gd name="T0" fmla="*/ 0 w 65"/>
                <a:gd name="T1" fmla="*/ 23 h 760"/>
                <a:gd name="T2" fmla="*/ 27 w 65"/>
                <a:gd name="T3" fmla="*/ 137 h 760"/>
                <a:gd name="T4" fmla="*/ 14 w 65"/>
                <a:gd name="T5" fmla="*/ 760 h 760"/>
                <a:gd name="T6" fmla="*/ 62 w 65"/>
                <a:gd name="T7" fmla="*/ 760 h 760"/>
                <a:gd name="T8" fmla="*/ 62 w 65"/>
                <a:gd name="T9" fmla="*/ 666 h 760"/>
                <a:gd name="T10" fmla="*/ 62 w 65"/>
                <a:gd name="T11" fmla="*/ 456 h 760"/>
                <a:gd name="T12" fmla="*/ 63 w 65"/>
                <a:gd name="T13" fmla="*/ 245 h 760"/>
                <a:gd name="T14" fmla="*/ 65 w 65"/>
                <a:gd name="T15" fmla="*/ 144 h 760"/>
                <a:gd name="T16" fmla="*/ 64 w 65"/>
                <a:gd name="T17" fmla="*/ 134 h 760"/>
                <a:gd name="T18" fmla="*/ 58 w 65"/>
                <a:gd name="T19" fmla="*/ 116 h 760"/>
                <a:gd name="T20" fmla="*/ 49 w 65"/>
                <a:gd name="T21" fmla="*/ 92 h 760"/>
                <a:gd name="T22" fmla="*/ 39 w 65"/>
                <a:gd name="T23" fmla="*/ 67 h 760"/>
                <a:gd name="T24" fmla="*/ 29 w 65"/>
                <a:gd name="T25" fmla="*/ 42 h 760"/>
                <a:gd name="T26" fmla="*/ 19 w 65"/>
                <a:gd name="T27" fmla="*/ 21 h 760"/>
                <a:gd name="T28" fmla="*/ 13 w 65"/>
                <a:gd name="T29" fmla="*/ 6 h 760"/>
                <a:gd name="T30" fmla="*/ 11 w 65"/>
                <a:gd name="T31" fmla="*/ 0 h 760"/>
                <a:gd name="T32" fmla="*/ 0 w 65"/>
                <a:gd name="T33" fmla="*/ 23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760">
                  <a:moveTo>
                    <a:pt x="0" y="23"/>
                  </a:moveTo>
                  <a:lnTo>
                    <a:pt x="27" y="137"/>
                  </a:lnTo>
                  <a:lnTo>
                    <a:pt x="14" y="760"/>
                  </a:lnTo>
                  <a:lnTo>
                    <a:pt x="62" y="760"/>
                  </a:lnTo>
                  <a:lnTo>
                    <a:pt x="62" y="666"/>
                  </a:lnTo>
                  <a:lnTo>
                    <a:pt x="62" y="456"/>
                  </a:lnTo>
                  <a:lnTo>
                    <a:pt x="63" y="245"/>
                  </a:lnTo>
                  <a:lnTo>
                    <a:pt x="65" y="144"/>
                  </a:lnTo>
                  <a:lnTo>
                    <a:pt x="64" y="134"/>
                  </a:lnTo>
                  <a:lnTo>
                    <a:pt x="58" y="116"/>
                  </a:lnTo>
                  <a:lnTo>
                    <a:pt x="49" y="92"/>
                  </a:lnTo>
                  <a:lnTo>
                    <a:pt x="39" y="67"/>
                  </a:lnTo>
                  <a:lnTo>
                    <a:pt x="29" y="42"/>
                  </a:lnTo>
                  <a:lnTo>
                    <a:pt x="19" y="21"/>
                  </a:lnTo>
                  <a:lnTo>
                    <a:pt x="13" y="6"/>
                  </a:lnTo>
                  <a:lnTo>
                    <a:pt x="1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8844005" y="2106684"/>
              <a:ext cx="191748" cy="2264300"/>
            </a:xfrm>
            <a:custGeom>
              <a:avLst/>
              <a:gdLst>
                <a:gd name="T0" fmla="*/ 13 w 83"/>
                <a:gd name="T1" fmla="*/ 299 h 993"/>
                <a:gd name="T2" fmla="*/ 13 w 83"/>
                <a:gd name="T3" fmla="*/ 367 h 993"/>
                <a:gd name="T4" fmla="*/ 11 w 83"/>
                <a:gd name="T5" fmla="*/ 486 h 993"/>
                <a:gd name="T6" fmla="*/ 9 w 83"/>
                <a:gd name="T7" fmla="*/ 599 h 993"/>
                <a:gd name="T8" fmla="*/ 9 w 83"/>
                <a:gd name="T9" fmla="*/ 649 h 993"/>
                <a:gd name="T10" fmla="*/ 35 w 83"/>
                <a:gd name="T11" fmla="*/ 646 h 993"/>
                <a:gd name="T12" fmla="*/ 42 w 83"/>
                <a:gd name="T13" fmla="*/ 769 h 993"/>
                <a:gd name="T14" fmla="*/ 9 w 83"/>
                <a:gd name="T15" fmla="*/ 915 h 993"/>
                <a:gd name="T16" fmla="*/ 10 w 83"/>
                <a:gd name="T17" fmla="*/ 918 h 993"/>
                <a:gd name="T18" fmla="*/ 13 w 83"/>
                <a:gd name="T19" fmla="*/ 927 h 993"/>
                <a:gd name="T20" fmla="*/ 17 w 83"/>
                <a:gd name="T21" fmla="*/ 938 h 993"/>
                <a:gd name="T22" fmla="*/ 22 w 83"/>
                <a:gd name="T23" fmla="*/ 951 h 993"/>
                <a:gd name="T24" fmla="*/ 27 w 83"/>
                <a:gd name="T25" fmla="*/ 965 h 993"/>
                <a:gd name="T26" fmla="*/ 33 w 83"/>
                <a:gd name="T27" fmla="*/ 977 h 993"/>
                <a:gd name="T28" fmla="*/ 38 w 83"/>
                <a:gd name="T29" fmla="*/ 986 h 993"/>
                <a:gd name="T30" fmla="*/ 42 w 83"/>
                <a:gd name="T31" fmla="*/ 990 h 993"/>
                <a:gd name="T32" fmla="*/ 51 w 83"/>
                <a:gd name="T33" fmla="*/ 992 h 993"/>
                <a:gd name="T34" fmla="*/ 58 w 83"/>
                <a:gd name="T35" fmla="*/ 993 h 993"/>
                <a:gd name="T36" fmla="*/ 66 w 83"/>
                <a:gd name="T37" fmla="*/ 993 h 993"/>
                <a:gd name="T38" fmla="*/ 68 w 83"/>
                <a:gd name="T39" fmla="*/ 993 h 993"/>
                <a:gd name="T40" fmla="*/ 46 w 83"/>
                <a:gd name="T41" fmla="*/ 912 h 993"/>
                <a:gd name="T42" fmla="*/ 47 w 83"/>
                <a:gd name="T43" fmla="*/ 908 h 993"/>
                <a:gd name="T44" fmla="*/ 49 w 83"/>
                <a:gd name="T45" fmla="*/ 897 h 993"/>
                <a:gd name="T46" fmla="*/ 52 w 83"/>
                <a:gd name="T47" fmla="*/ 881 h 993"/>
                <a:gd name="T48" fmla="*/ 57 w 83"/>
                <a:gd name="T49" fmla="*/ 861 h 993"/>
                <a:gd name="T50" fmla="*/ 63 w 83"/>
                <a:gd name="T51" fmla="*/ 838 h 993"/>
                <a:gd name="T52" fmla="*/ 69 w 83"/>
                <a:gd name="T53" fmla="*/ 815 h 993"/>
                <a:gd name="T54" fmla="*/ 74 w 83"/>
                <a:gd name="T55" fmla="*/ 792 h 993"/>
                <a:gd name="T56" fmla="*/ 81 w 83"/>
                <a:gd name="T57" fmla="*/ 772 h 993"/>
                <a:gd name="T58" fmla="*/ 83 w 83"/>
                <a:gd name="T59" fmla="*/ 745 h 993"/>
                <a:gd name="T60" fmla="*/ 83 w 83"/>
                <a:gd name="T61" fmla="*/ 702 h 993"/>
                <a:gd name="T62" fmla="*/ 82 w 83"/>
                <a:gd name="T63" fmla="*/ 661 h 993"/>
                <a:gd name="T64" fmla="*/ 81 w 83"/>
                <a:gd name="T65" fmla="*/ 643 h 993"/>
                <a:gd name="T66" fmla="*/ 58 w 83"/>
                <a:gd name="T67" fmla="*/ 636 h 993"/>
                <a:gd name="T68" fmla="*/ 58 w 83"/>
                <a:gd name="T69" fmla="*/ 597 h 993"/>
                <a:gd name="T70" fmla="*/ 57 w 83"/>
                <a:gd name="T71" fmla="*/ 504 h 993"/>
                <a:gd name="T72" fmla="*/ 57 w 83"/>
                <a:gd name="T73" fmla="*/ 393 h 993"/>
                <a:gd name="T74" fmla="*/ 58 w 83"/>
                <a:gd name="T75" fmla="*/ 299 h 993"/>
                <a:gd name="T76" fmla="*/ 57 w 83"/>
                <a:gd name="T77" fmla="*/ 271 h 993"/>
                <a:gd name="T78" fmla="*/ 54 w 83"/>
                <a:gd name="T79" fmla="*/ 232 h 993"/>
                <a:gd name="T80" fmla="*/ 49 w 83"/>
                <a:gd name="T81" fmla="*/ 185 h 993"/>
                <a:gd name="T82" fmla="*/ 42 w 83"/>
                <a:gd name="T83" fmla="*/ 136 h 993"/>
                <a:gd name="T84" fmla="*/ 36 w 83"/>
                <a:gd name="T85" fmla="*/ 90 h 993"/>
                <a:gd name="T86" fmla="*/ 31 w 83"/>
                <a:gd name="T87" fmla="*/ 50 h 993"/>
                <a:gd name="T88" fmla="*/ 26 w 83"/>
                <a:gd name="T89" fmla="*/ 22 h 993"/>
                <a:gd name="T90" fmla="*/ 25 w 83"/>
                <a:gd name="T91" fmla="*/ 13 h 993"/>
                <a:gd name="T92" fmla="*/ 0 w 83"/>
                <a:gd name="T93" fmla="*/ 0 h 993"/>
                <a:gd name="T94" fmla="*/ 2 w 83"/>
                <a:gd name="T95" fmla="*/ 42 h 993"/>
                <a:gd name="T96" fmla="*/ 6 w 83"/>
                <a:gd name="T97" fmla="*/ 137 h 993"/>
                <a:gd name="T98" fmla="*/ 10 w 83"/>
                <a:gd name="T99" fmla="*/ 238 h 993"/>
                <a:gd name="T100" fmla="*/ 13 w 83"/>
                <a:gd name="T101" fmla="*/ 299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993">
                  <a:moveTo>
                    <a:pt x="13" y="299"/>
                  </a:moveTo>
                  <a:lnTo>
                    <a:pt x="13" y="367"/>
                  </a:lnTo>
                  <a:lnTo>
                    <a:pt x="11" y="486"/>
                  </a:lnTo>
                  <a:lnTo>
                    <a:pt x="9" y="599"/>
                  </a:lnTo>
                  <a:lnTo>
                    <a:pt x="9" y="649"/>
                  </a:lnTo>
                  <a:lnTo>
                    <a:pt x="35" y="646"/>
                  </a:lnTo>
                  <a:lnTo>
                    <a:pt x="42" y="769"/>
                  </a:lnTo>
                  <a:lnTo>
                    <a:pt x="9" y="915"/>
                  </a:lnTo>
                  <a:lnTo>
                    <a:pt x="10" y="918"/>
                  </a:lnTo>
                  <a:lnTo>
                    <a:pt x="13" y="927"/>
                  </a:lnTo>
                  <a:lnTo>
                    <a:pt x="17" y="938"/>
                  </a:lnTo>
                  <a:lnTo>
                    <a:pt x="22" y="951"/>
                  </a:lnTo>
                  <a:lnTo>
                    <a:pt x="27" y="965"/>
                  </a:lnTo>
                  <a:lnTo>
                    <a:pt x="33" y="977"/>
                  </a:lnTo>
                  <a:lnTo>
                    <a:pt x="38" y="986"/>
                  </a:lnTo>
                  <a:lnTo>
                    <a:pt x="42" y="990"/>
                  </a:lnTo>
                  <a:lnTo>
                    <a:pt x="51" y="992"/>
                  </a:lnTo>
                  <a:lnTo>
                    <a:pt x="58" y="993"/>
                  </a:lnTo>
                  <a:lnTo>
                    <a:pt x="66" y="993"/>
                  </a:lnTo>
                  <a:lnTo>
                    <a:pt x="68" y="993"/>
                  </a:lnTo>
                  <a:lnTo>
                    <a:pt x="46" y="912"/>
                  </a:lnTo>
                  <a:lnTo>
                    <a:pt x="47" y="908"/>
                  </a:lnTo>
                  <a:lnTo>
                    <a:pt x="49" y="897"/>
                  </a:lnTo>
                  <a:lnTo>
                    <a:pt x="52" y="881"/>
                  </a:lnTo>
                  <a:lnTo>
                    <a:pt x="57" y="861"/>
                  </a:lnTo>
                  <a:lnTo>
                    <a:pt x="63" y="838"/>
                  </a:lnTo>
                  <a:lnTo>
                    <a:pt x="69" y="815"/>
                  </a:lnTo>
                  <a:lnTo>
                    <a:pt x="74" y="792"/>
                  </a:lnTo>
                  <a:lnTo>
                    <a:pt x="81" y="772"/>
                  </a:lnTo>
                  <a:lnTo>
                    <a:pt x="83" y="745"/>
                  </a:lnTo>
                  <a:lnTo>
                    <a:pt x="83" y="702"/>
                  </a:lnTo>
                  <a:lnTo>
                    <a:pt x="82" y="661"/>
                  </a:lnTo>
                  <a:lnTo>
                    <a:pt x="81" y="643"/>
                  </a:lnTo>
                  <a:lnTo>
                    <a:pt x="58" y="636"/>
                  </a:lnTo>
                  <a:lnTo>
                    <a:pt x="58" y="597"/>
                  </a:lnTo>
                  <a:lnTo>
                    <a:pt x="57" y="504"/>
                  </a:lnTo>
                  <a:lnTo>
                    <a:pt x="57" y="393"/>
                  </a:lnTo>
                  <a:lnTo>
                    <a:pt x="58" y="299"/>
                  </a:lnTo>
                  <a:lnTo>
                    <a:pt x="57" y="271"/>
                  </a:lnTo>
                  <a:lnTo>
                    <a:pt x="54" y="232"/>
                  </a:lnTo>
                  <a:lnTo>
                    <a:pt x="49" y="185"/>
                  </a:lnTo>
                  <a:lnTo>
                    <a:pt x="42" y="136"/>
                  </a:lnTo>
                  <a:lnTo>
                    <a:pt x="36" y="90"/>
                  </a:lnTo>
                  <a:lnTo>
                    <a:pt x="31" y="50"/>
                  </a:lnTo>
                  <a:lnTo>
                    <a:pt x="26" y="22"/>
                  </a:lnTo>
                  <a:lnTo>
                    <a:pt x="25" y="13"/>
                  </a:lnTo>
                  <a:lnTo>
                    <a:pt x="0" y="0"/>
                  </a:lnTo>
                  <a:lnTo>
                    <a:pt x="2" y="42"/>
                  </a:lnTo>
                  <a:lnTo>
                    <a:pt x="6" y="137"/>
                  </a:lnTo>
                  <a:lnTo>
                    <a:pt x="10" y="238"/>
                  </a:lnTo>
                  <a:lnTo>
                    <a:pt x="13" y="2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8823213" y="2081600"/>
              <a:ext cx="390425" cy="2346389"/>
            </a:xfrm>
            <a:custGeom>
              <a:avLst/>
              <a:gdLst>
                <a:gd name="T0" fmla="*/ 76 w 169"/>
                <a:gd name="T1" fmla="*/ 958 h 1029"/>
                <a:gd name="T2" fmla="*/ 71 w 169"/>
                <a:gd name="T3" fmla="*/ 937 h 1029"/>
                <a:gd name="T4" fmla="*/ 62 w 169"/>
                <a:gd name="T5" fmla="*/ 952 h 1029"/>
                <a:gd name="T6" fmla="*/ 71 w 169"/>
                <a:gd name="T7" fmla="*/ 986 h 1029"/>
                <a:gd name="T8" fmla="*/ 66 w 169"/>
                <a:gd name="T9" fmla="*/ 1001 h 1029"/>
                <a:gd name="T10" fmla="*/ 56 w 169"/>
                <a:gd name="T11" fmla="*/ 984 h 1029"/>
                <a:gd name="T12" fmla="*/ 44 w 169"/>
                <a:gd name="T13" fmla="*/ 960 h 1029"/>
                <a:gd name="T14" fmla="*/ 34 w 169"/>
                <a:gd name="T15" fmla="*/ 937 h 1029"/>
                <a:gd name="T16" fmla="*/ 31 w 169"/>
                <a:gd name="T17" fmla="*/ 919 h 1029"/>
                <a:gd name="T18" fmla="*/ 36 w 169"/>
                <a:gd name="T19" fmla="*/ 886 h 1029"/>
                <a:gd name="T20" fmla="*/ 47 w 169"/>
                <a:gd name="T21" fmla="*/ 843 h 1029"/>
                <a:gd name="T22" fmla="*/ 57 w 169"/>
                <a:gd name="T23" fmla="*/ 803 h 1029"/>
                <a:gd name="T24" fmla="*/ 65 w 169"/>
                <a:gd name="T25" fmla="*/ 740 h 1029"/>
                <a:gd name="T26" fmla="*/ 65 w 169"/>
                <a:gd name="T27" fmla="*/ 685 h 1029"/>
                <a:gd name="T28" fmla="*/ 77 w 169"/>
                <a:gd name="T29" fmla="*/ 667 h 1029"/>
                <a:gd name="T30" fmla="*/ 112 w 169"/>
                <a:gd name="T31" fmla="*/ 668 h 1029"/>
                <a:gd name="T32" fmla="*/ 144 w 169"/>
                <a:gd name="T33" fmla="*/ 674 h 1029"/>
                <a:gd name="T34" fmla="*/ 166 w 169"/>
                <a:gd name="T35" fmla="*/ 679 h 1029"/>
                <a:gd name="T36" fmla="*/ 168 w 169"/>
                <a:gd name="T37" fmla="*/ 676 h 1029"/>
                <a:gd name="T38" fmla="*/ 167 w 169"/>
                <a:gd name="T39" fmla="*/ 669 h 1029"/>
                <a:gd name="T40" fmla="*/ 151 w 169"/>
                <a:gd name="T41" fmla="*/ 657 h 1029"/>
                <a:gd name="T42" fmla="*/ 123 w 169"/>
                <a:gd name="T43" fmla="*/ 643 h 1029"/>
                <a:gd name="T44" fmla="*/ 92 w 169"/>
                <a:gd name="T45" fmla="*/ 637 h 1029"/>
                <a:gd name="T46" fmla="*/ 56 w 169"/>
                <a:gd name="T47" fmla="*/ 637 h 1029"/>
                <a:gd name="T48" fmla="*/ 40 w 169"/>
                <a:gd name="T49" fmla="*/ 470 h 1029"/>
                <a:gd name="T50" fmla="*/ 28 w 169"/>
                <a:gd name="T51" fmla="*/ 163 h 1029"/>
                <a:gd name="T52" fmla="*/ 18 w 169"/>
                <a:gd name="T53" fmla="*/ 48 h 1029"/>
                <a:gd name="T54" fmla="*/ 7 w 169"/>
                <a:gd name="T55" fmla="*/ 6 h 1029"/>
                <a:gd name="T56" fmla="*/ 3 w 169"/>
                <a:gd name="T57" fmla="*/ 85 h 1029"/>
                <a:gd name="T58" fmla="*/ 2 w 169"/>
                <a:gd name="T59" fmla="*/ 506 h 1029"/>
                <a:gd name="T60" fmla="*/ 5 w 169"/>
                <a:gd name="T61" fmla="*/ 672 h 1029"/>
                <a:gd name="T62" fmla="*/ 13 w 169"/>
                <a:gd name="T63" fmla="*/ 671 h 1029"/>
                <a:gd name="T64" fmla="*/ 19 w 169"/>
                <a:gd name="T65" fmla="*/ 671 h 1029"/>
                <a:gd name="T66" fmla="*/ 27 w 169"/>
                <a:gd name="T67" fmla="*/ 670 h 1029"/>
                <a:gd name="T68" fmla="*/ 38 w 169"/>
                <a:gd name="T69" fmla="*/ 694 h 1029"/>
                <a:gd name="T70" fmla="*/ 38 w 169"/>
                <a:gd name="T71" fmla="*/ 753 h 1029"/>
                <a:gd name="T72" fmla="*/ 30 w 169"/>
                <a:gd name="T73" fmla="*/ 817 h 1029"/>
                <a:gd name="T74" fmla="*/ 16 w 169"/>
                <a:gd name="T75" fmla="*/ 883 h 1029"/>
                <a:gd name="T76" fmla="*/ 13 w 169"/>
                <a:gd name="T77" fmla="*/ 927 h 1029"/>
                <a:gd name="T78" fmla="*/ 20 w 169"/>
                <a:gd name="T79" fmla="*/ 953 h 1029"/>
                <a:gd name="T80" fmla="*/ 29 w 169"/>
                <a:gd name="T81" fmla="*/ 977 h 1029"/>
                <a:gd name="T82" fmla="*/ 41 w 169"/>
                <a:gd name="T83" fmla="*/ 1001 h 1029"/>
                <a:gd name="T84" fmla="*/ 54 w 169"/>
                <a:gd name="T85" fmla="*/ 1016 h 1029"/>
                <a:gd name="T86" fmla="*/ 63 w 169"/>
                <a:gd name="T87" fmla="*/ 1019 h 1029"/>
                <a:gd name="T88" fmla="*/ 73 w 169"/>
                <a:gd name="T89" fmla="*/ 1021 h 1029"/>
                <a:gd name="T90" fmla="*/ 82 w 169"/>
                <a:gd name="T91" fmla="*/ 1021 h 1029"/>
                <a:gd name="T92" fmla="*/ 93 w 169"/>
                <a:gd name="T93" fmla="*/ 1023 h 1029"/>
                <a:gd name="T94" fmla="*/ 104 w 169"/>
                <a:gd name="T95" fmla="*/ 1029 h 1029"/>
                <a:gd name="T96" fmla="*/ 108 w 169"/>
                <a:gd name="T97" fmla="*/ 1025 h 1029"/>
                <a:gd name="T98" fmla="*/ 90 w 169"/>
                <a:gd name="T99" fmla="*/ 996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9" h="1029">
                  <a:moveTo>
                    <a:pt x="80" y="968"/>
                  </a:moveTo>
                  <a:lnTo>
                    <a:pt x="76" y="958"/>
                  </a:lnTo>
                  <a:lnTo>
                    <a:pt x="74" y="946"/>
                  </a:lnTo>
                  <a:lnTo>
                    <a:pt x="71" y="937"/>
                  </a:lnTo>
                  <a:lnTo>
                    <a:pt x="61" y="935"/>
                  </a:lnTo>
                  <a:lnTo>
                    <a:pt x="62" y="952"/>
                  </a:lnTo>
                  <a:lnTo>
                    <a:pt x="66" y="968"/>
                  </a:lnTo>
                  <a:lnTo>
                    <a:pt x="71" y="986"/>
                  </a:lnTo>
                  <a:lnTo>
                    <a:pt x="70" y="1004"/>
                  </a:lnTo>
                  <a:lnTo>
                    <a:pt x="66" y="1001"/>
                  </a:lnTo>
                  <a:lnTo>
                    <a:pt x="61" y="993"/>
                  </a:lnTo>
                  <a:lnTo>
                    <a:pt x="56" y="984"/>
                  </a:lnTo>
                  <a:lnTo>
                    <a:pt x="49" y="972"/>
                  </a:lnTo>
                  <a:lnTo>
                    <a:pt x="44" y="960"/>
                  </a:lnTo>
                  <a:lnTo>
                    <a:pt x="39" y="949"/>
                  </a:lnTo>
                  <a:lnTo>
                    <a:pt x="34" y="937"/>
                  </a:lnTo>
                  <a:lnTo>
                    <a:pt x="31" y="928"/>
                  </a:lnTo>
                  <a:lnTo>
                    <a:pt x="31" y="919"/>
                  </a:lnTo>
                  <a:lnTo>
                    <a:pt x="33" y="905"/>
                  </a:lnTo>
                  <a:lnTo>
                    <a:pt x="36" y="886"/>
                  </a:lnTo>
                  <a:lnTo>
                    <a:pt x="42" y="865"/>
                  </a:lnTo>
                  <a:lnTo>
                    <a:pt x="47" y="843"/>
                  </a:lnTo>
                  <a:lnTo>
                    <a:pt x="52" y="821"/>
                  </a:lnTo>
                  <a:lnTo>
                    <a:pt x="57" y="803"/>
                  </a:lnTo>
                  <a:lnTo>
                    <a:pt x="60" y="787"/>
                  </a:lnTo>
                  <a:lnTo>
                    <a:pt x="65" y="740"/>
                  </a:lnTo>
                  <a:lnTo>
                    <a:pt x="67" y="707"/>
                  </a:lnTo>
                  <a:lnTo>
                    <a:pt x="65" y="685"/>
                  </a:lnTo>
                  <a:lnTo>
                    <a:pt x="62" y="670"/>
                  </a:lnTo>
                  <a:lnTo>
                    <a:pt x="77" y="667"/>
                  </a:lnTo>
                  <a:lnTo>
                    <a:pt x="94" y="666"/>
                  </a:lnTo>
                  <a:lnTo>
                    <a:pt x="112" y="668"/>
                  </a:lnTo>
                  <a:lnTo>
                    <a:pt x="129" y="670"/>
                  </a:lnTo>
                  <a:lnTo>
                    <a:pt x="144" y="674"/>
                  </a:lnTo>
                  <a:lnTo>
                    <a:pt x="157" y="677"/>
                  </a:lnTo>
                  <a:lnTo>
                    <a:pt x="166" y="679"/>
                  </a:lnTo>
                  <a:lnTo>
                    <a:pt x="169" y="681"/>
                  </a:lnTo>
                  <a:lnTo>
                    <a:pt x="168" y="676"/>
                  </a:lnTo>
                  <a:lnTo>
                    <a:pt x="168" y="672"/>
                  </a:lnTo>
                  <a:lnTo>
                    <a:pt x="167" y="669"/>
                  </a:lnTo>
                  <a:lnTo>
                    <a:pt x="165" y="667"/>
                  </a:lnTo>
                  <a:lnTo>
                    <a:pt x="151" y="657"/>
                  </a:lnTo>
                  <a:lnTo>
                    <a:pt x="137" y="650"/>
                  </a:lnTo>
                  <a:lnTo>
                    <a:pt x="123" y="643"/>
                  </a:lnTo>
                  <a:lnTo>
                    <a:pt x="108" y="640"/>
                  </a:lnTo>
                  <a:lnTo>
                    <a:pt x="92" y="637"/>
                  </a:lnTo>
                  <a:lnTo>
                    <a:pt x="74" y="637"/>
                  </a:lnTo>
                  <a:lnTo>
                    <a:pt x="56" y="637"/>
                  </a:lnTo>
                  <a:lnTo>
                    <a:pt x="34" y="639"/>
                  </a:lnTo>
                  <a:lnTo>
                    <a:pt x="40" y="470"/>
                  </a:lnTo>
                  <a:lnTo>
                    <a:pt x="35" y="305"/>
                  </a:lnTo>
                  <a:lnTo>
                    <a:pt x="28" y="163"/>
                  </a:lnTo>
                  <a:lnTo>
                    <a:pt x="24" y="60"/>
                  </a:lnTo>
                  <a:lnTo>
                    <a:pt x="18" y="48"/>
                  </a:lnTo>
                  <a:lnTo>
                    <a:pt x="12" y="26"/>
                  </a:lnTo>
                  <a:lnTo>
                    <a:pt x="7" y="6"/>
                  </a:lnTo>
                  <a:lnTo>
                    <a:pt x="3" y="0"/>
                  </a:lnTo>
                  <a:lnTo>
                    <a:pt x="3" y="85"/>
                  </a:lnTo>
                  <a:lnTo>
                    <a:pt x="3" y="282"/>
                  </a:lnTo>
                  <a:lnTo>
                    <a:pt x="2" y="506"/>
                  </a:lnTo>
                  <a:lnTo>
                    <a:pt x="0" y="673"/>
                  </a:lnTo>
                  <a:lnTo>
                    <a:pt x="5" y="672"/>
                  </a:lnTo>
                  <a:lnTo>
                    <a:pt x="10" y="672"/>
                  </a:lnTo>
                  <a:lnTo>
                    <a:pt x="13" y="671"/>
                  </a:lnTo>
                  <a:lnTo>
                    <a:pt x="16" y="671"/>
                  </a:lnTo>
                  <a:lnTo>
                    <a:pt x="19" y="671"/>
                  </a:lnTo>
                  <a:lnTo>
                    <a:pt x="23" y="671"/>
                  </a:lnTo>
                  <a:lnTo>
                    <a:pt x="27" y="670"/>
                  </a:lnTo>
                  <a:lnTo>
                    <a:pt x="32" y="670"/>
                  </a:lnTo>
                  <a:lnTo>
                    <a:pt x="38" y="694"/>
                  </a:lnTo>
                  <a:lnTo>
                    <a:pt x="40" y="722"/>
                  </a:lnTo>
                  <a:lnTo>
                    <a:pt x="38" y="753"/>
                  </a:lnTo>
                  <a:lnTo>
                    <a:pt x="34" y="786"/>
                  </a:lnTo>
                  <a:lnTo>
                    <a:pt x="30" y="817"/>
                  </a:lnTo>
                  <a:lnTo>
                    <a:pt x="24" y="850"/>
                  </a:lnTo>
                  <a:lnTo>
                    <a:pt x="16" y="883"/>
                  </a:lnTo>
                  <a:lnTo>
                    <a:pt x="8" y="915"/>
                  </a:lnTo>
                  <a:lnTo>
                    <a:pt x="13" y="927"/>
                  </a:lnTo>
                  <a:lnTo>
                    <a:pt x="16" y="940"/>
                  </a:lnTo>
                  <a:lnTo>
                    <a:pt x="20" y="953"/>
                  </a:lnTo>
                  <a:lnTo>
                    <a:pt x="25" y="965"/>
                  </a:lnTo>
                  <a:lnTo>
                    <a:pt x="29" y="977"/>
                  </a:lnTo>
                  <a:lnTo>
                    <a:pt x="34" y="989"/>
                  </a:lnTo>
                  <a:lnTo>
                    <a:pt x="41" y="1001"/>
                  </a:lnTo>
                  <a:lnTo>
                    <a:pt x="48" y="1013"/>
                  </a:lnTo>
                  <a:lnTo>
                    <a:pt x="54" y="1016"/>
                  </a:lnTo>
                  <a:lnTo>
                    <a:pt x="58" y="1018"/>
                  </a:lnTo>
                  <a:lnTo>
                    <a:pt x="63" y="1019"/>
                  </a:lnTo>
                  <a:lnTo>
                    <a:pt x="67" y="1020"/>
                  </a:lnTo>
                  <a:lnTo>
                    <a:pt x="73" y="1021"/>
                  </a:lnTo>
                  <a:lnTo>
                    <a:pt x="77" y="1021"/>
                  </a:lnTo>
                  <a:lnTo>
                    <a:pt x="82" y="1021"/>
                  </a:lnTo>
                  <a:lnTo>
                    <a:pt x="88" y="1021"/>
                  </a:lnTo>
                  <a:lnTo>
                    <a:pt x="93" y="1023"/>
                  </a:lnTo>
                  <a:lnTo>
                    <a:pt x="98" y="1027"/>
                  </a:lnTo>
                  <a:lnTo>
                    <a:pt x="104" y="1029"/>
                  </a:lnTo>
                  <a:lnTo>
                    <a:pt x="111" y="1029"/>
                  </a:lnTo>
                  <a:lnTo>
                    <a:pt x="108" y="1025"/>
                  </a:lnTo>
                  <a:lnTo>
                    <a:pt x="99" y="1015"/>
                  </a:lnTo>
                  <a:lnTo>
                    <a:pt x="90" y="996"/>
                  </a:lnTo>
                  <a:lnTo>
                    <a:pt x="80" y="9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7621907" y="1709918"/>
              <a:ext cx="984147" cy="2724913"/>
            </a:xfrm>
            <a:custGeom>
              <a:avLst/>
              <a:gdLst>
                <a:gd name="T0" fmla="*/ 138 w 426"/>
                <a:gd name="T1" fmla="*/ 423 h 1195"/>
                <a:gd name="T2" fmla="*/ 125 w 426"/>
                <a:gd name="T3" fmla="*/ 434 h 1195"/>
                <a:gd name="T4" fmla="*/ 94 w 426"/>
                <a:gd name="T5" fmla="*/ 448 h 1195"/>
                <a:gd name="T6" fmla="*/ 31 w 426"/>
                <a:gd name="T7" fmla="*/ 426 h 1195"/>
                <a:gd name="T8" fmla="*/ 35 w 426"/>
                <a:gd name="T9" fmla="*/ 330 h 1195"/>
                <a:gd name="T10" fmla="*/ 68 w 426"/>
                <a:gd name="T11" fmla="*/ 300 h 1195"/>
                <a:gd name="T12" fmla="*/ 85 w 426"/>
                <a:gd name="T13" fmla="*/ 366 h 1195"/>
                <a:gd name="T14" fmla="*/ 120 w 426"/>
                <a:gd name="T15" fmla="*/ 394 h 1195"/>
                <a:gd name="T16" fmla="*/ 139 w 426"/>
                <a:gd name="T17" fmla="*/ 391 h 1195"/>
                <a:gd name="T18" fmla="*/ 121 w 426"/>
                <a:gd name="T19" fmla="*/ 373 h 1195"/>
                <a:gd name="T20" fmla="*/ 90 w 426"/>
                <a:gd name="T21" fmla="*/ 321 h 1195"/>
                <a:gd name="T22" fmla="*/ 90 w 426"/>
                <a:gd name="T23" fmla="*/ 259 h 1195"/>
                <a:gd name="T24" fmla="*/ 245 w 426"/>
                <a:gd name="T25" fmla="*/ 129 h 1195"/>
                <a:gd name="T26" fmla="*/ 278 w 426"/>
                <a:gd name="T27" fmla="*/ 94 h 1195"/>
                <a:gd name="T28" fmla="*/ 308 w 426"/>
                <a:gd name="T29" fmla="*/ 68 h 1195"/>
                <a:gd name="T30" fmla="*/ 346 w 426"/>
                <a:gd name="T31" fmla="*/ 74 h 1195"/>
                <a:gd name="T32" fmla="*/ 390 w 426"/>
                <a:gd name="T33" fmla="*/ 83 h 1195"/>
                <a:gd name="T34" fmla="*/ 422 w 426"/>
                <a:gd name="T35" fmla="*/ 114 h 1195"/>
                <a:gd name="T36" fmla="*/ 426 w 426"/>
                <a:gd name="T37" fmla="*/ 108 h 1195"/>
                <a:gd name="T38" fmla="*/ 417 w 426"/>
                <a:gd name="T39" fmla="*/ 85 h 1195"/>
                <a:gd name="T40" fmla="*/ 379 w 426"/>
                <a:gd name="T41" fmla="*/ 60 h 1195"/>
                <a:gd name="T42" fmla="*/ 333 w 426"/>
                <a:gd name="T43" fmla="*/ 49 h 1195"/>
                <a:gd name="T44" fmla="*/ 296 w 426"/>
                <a:gd name="T45" fmla="*/ 52 h 1195"/>
                <a:gd name="T46" fmla="*/ 276 w 426"/>
                <a:gd name="T47" fmla="*/ 70 h 1195"/>
                <a:gd name="T48" fmla="*/ 252 w 426"/>
                <a:gd name="T49" fmla="*/ 92 h 1195"/>
                <a:gd name="T50" fmla="*/ 224 w 426"/>
                <a:gd name="T51" fmla="*/ 117 h 1195"/>
                <a:gd name="T52" fmla="*/ 169 w 426"/>
                <a:gd name="T53" fmla="*/ 163 h 1195"/>
                <a:gd name="T54" fmla="*/ 124 w 426"/>
                <a:gd name="T55" fmla="*/ 195 h 1195"/>
                <a:gd name="T56" fmla="*/ 144 w 426"/>
                <a:gd name="T57" fmla="*/ 83 h 1195"/>
                <a:gd name="T58" fmla="*/ 162 w 426"/>
                <a:gd name="T59" fmla="*/ 48 h 1195"/>
                <a:gd name="T60" fmla="*/ 187 w 426"/>
                <a:gd name="T61" fmla="*/ 25 h 1195"/>
                <a:gd name="T62" fmla="*/ 201 w 426"/>
                <a:gd name="T63" fmla="*/ 2 h 1195"/>
                <a:gd name="T64" fmla="*/ 186 w 426"/>
                <a:gd name="T65" fmla="*/ 2 h 1195"/>
                <a:gd name="T66" fmla="*/ 147 w 426"/>
                <a:gd name="T67" fmla="*/ 29 h 1195"/>
                <a:gd name="T68" fmla="*/ 115 w 426"/>
                <a:gd name="T69" fmla="*/ 87 h 1195"/>
                <a:gd name="T70" fmla="*/ 96 w 426"/>
                <a:gd name="T71" fmla="*/ 162 h 1195"/>
                <a:gd name="T72" fmla="*/ 77 w 426"/>
                <a:gd name="T73" fmla="*/ 215 h 1195"/>
                <a:gd name="T74" fmla="*/ 39 w 426"/>
                <a:gd name="T75" fmla="*/ 268 h 1195"/>
                <a:gd name="T76" fmla="*/ 17 w 426"/>
                <a:gd name="T77" fmla="*/ 313 h 1195"/>
                <a:gd name="T78" fmla="*/ 2 w 426"/>
                <a:gd name="T79" fmla="*/ 377 h 1195"/>
                <a:gd name="T80" fmla="*/ 15 w 426"/>
                <a:gd name="T81" fmla="*/ 461 h 1195"/>
                <a:gd name="T82" fmla="*/ 73 w 426"/>
                <a:gd name="T83" fmla="*/ 488 h 1195"/>
                <a:gd name="T84" fmla="*/ 109 w 426"/>
                <a:gd name="T85" fmla="*/ 474 h 1195"/>
                <a:gd name="T86" fmla="*/ 125 w 426"/>
                <a:gd name="T87" fmla="*/ 500 h 1195"/>
                <a:gd name="T88" fmla="*/ 139 w 426"/>
                <a:gd name="T89" fmla="*/ 591 h 1195"/>
                <a:gd name="T90" fmla="*/ 161 w 426"/>
                <a:gd name="T91" fmla="*/ 597 h 1195"/>
                <a:gd name="T92" fmla="*/ 144 w 426"/>
                <a:gd name="T93" fmla="*/ 470 h 1195"/>
                <a:gd name="T94" fmla="*/ 141 w 426"/>
                <a:gd name="T95" fmla="*/ 425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" h="1195">
                  <a:moveTo>
                    <a:pt x="141" y="422"/>
                  </a:moveTo>
                  <a:lnTo>
                    <a:pt x="140" y="421"/>
                  </a:lnTo>
                  <a:lnTo>
                    <a:pt x="138" y="423"/>
                  </a:lnTo>
                  <a:lnTo>
                    <a:pt x="134" y="425"/>
                  </a:lnTo>
                  <a:lnTo>
                    <a:pt x="130" y="429"/>
                  </a:lnTo>
                  <a:lnTo>
                    <a:pt x="125" y="434"/>
                  </a:lnTo>
                  <a:lnTo>
                    <a:pt x="116" y="440"/>
                  </a:lnTo>
                  <a:lnTo>
                    <a:pt x="107" y="444"/>
                  </a:lnTo>
                  <a:lnTo>
                    <a:pt x="94" y="448"/>
                  </a:lnTo>
                  <a:lnTo>
                    <a:pt x="65" y="455"/>
                  </a:lnTo>
                  <a:lnTo>
                    <a:pt x="44" y="445"/>
                  </a:lnTo>
                  <a:lnTo>
                    <a:pt x="31" y="426"/>
                  </a:lnTo>
                  <a:lnTo>
                    <a:pt x="26" y="397"/>
                  </a:lnTo>
                  <a:lnTo>
                    <a:pt x="28" y="364"/>
                  </a:lnTo>
                  <a:lnTo>
                    <a:pt x="35" y="330"/>
                  </a:lnTo>
                  <a:lnTo>
                    <a:pt x="49" y="298"/>
                  </a:lnTo>
                  <a:lnTo>
                    <a:pt x="68" y="270"/>
                  </a:lnTo>
                  <a:lnTo>
                    <a:pt x="68" y="300"/>
                  </a:lnTo>
                  <a:lnTo>
                    <a:pt x="71" y="327"/>
                  </a:lnTo>
                  <a:lnTo>
                    <a:pt x="77" y="348"/>
                  </a:lnTo>
                  <a:lnTo>
                    <a:pt x="85" y="366"/>
                  </a:lnTo>
                  <a:lnTo>
                    <a:pt x="95" y="380"/>
                  </a:lnTo>
                  <a:lnTo>
                    <a:pt x="107" y="390"/>
                  </a:lnTo>
                  <a:lnTo>
                    <a:pt x="120" y="394"/>
                  </a:lnTo>
                  <a:lnTo>
                    <a:pt x="133" y="395"/>
                  </a:lnTo>
                  <a:lnTo>
                    <a:pt x="136" y="393"/>
                  </a:lnTo>
                  <a:lnTo>
                    <a:pt x="139" y="391"/>
                  </a:lnTo>
                  <a:lnTo>
                    <a:pt x="140" y="388"/>
                  </a:lnTo>
                  <a:lnTo>
                    <a:pt x="139" y="384"/>
                  </a:lnTo>
                  <a:lnTo>
                    <a:pt x="121" y="373"/>
                  </a:lnTo>
                  <a:lnTo>
                    <a:pt x="107" y="358"/>
                  </a:lnTo>
                  <a:lnTo>
                    <a:pt x="97" y="341"/>
                  </a:lnTo>
                  <a:lnTo>
                    <a:pt x="90" y="321"/>
                  </a:lnTo>
                  <a:lnTo>
                    <a:pt x="86" y="301"/>
                  </a:lnTo>
                  <a:lnTo>
                    <a:pt x="86" y="280"/>
                  </a:lnTo>
                  <a:lnTo>
                    <a:pt x="90" y="259"/>
                  </a:lnTo>
                  <a:lnTo>
                    <a:pt x="96" y="240"/>
                  </a:lnTo>
                  <a:lnTo>
                    <a:pt x="232" y="140"/>
                  </a:lnTo>
                  <a:lnTo>
                    <a:pt x="245" y="129"/>
                  </a:lnTo>
                  <a:lnTo>
                    <a:pt x="257" y="118"/>
                  </a:lnTo>
                  <a:lnTo>
                    <a:pt x="268" y="106"/>
                  </a:lnTo>
                  <a:lnTo>
                    <a:pt x="278" y="94"/>
                  </a:lnTo>
                  <a:lnTo>
                    <a:pt x="287" y="83"/>
                  </a:lnTo>
                  <a:lnTo>
                    <a:pt x="297" y="75"/>
                  </a:lnTo>
                  <a:lnTo>
                    <a:pt x="308" y="68"/>
                  </a:lnTo>
                  <a:lnTo>
                    <a:pt x="317" y="66"/>
                  </a:lnTo>
                  <a:lnTo>
                    <a:pt x="331" y="70"/>
                  </a:lnTo>
                  <a:lnTo>
                    <a:pt x="346" y="74"/>
                  </a:lnTo>
                  <a:lnTo>
                    <a:pt x="361" y="77"/>
                  </a:lnTo>
                  <a:lnTo>
                    <a:pt x="376" y="79"/>
                  </a:lnTo>
                  <a:lnTo>
                    <a:pt x="390" y="83"/>
                  </a:lnTo>
                  <a:lnTo>
                    <a:pt x="403" y="91"/>
                  </a:lnTo>
                  <a:lnTo>
                    <a:pt x="413" y="100"/>
                  </a:lnTo>
                  <a:lnTo>
                    <a:pt x="422" y="114"/>
                  </a:lnTo>
                  <a:lnTo>
                    <a:pt x="424" y="114"/>
                  </a:lnTo>
                  <a:lnTo>
                    <a:pt x="425" y="112"/>
                  </a:lnTo>
                  <a:lnTo>
                    <a:pt x="426" y="108"/>
                  </a:lnTo>
                  <a:lnTo>
                    <a:pt x="425" y="102"/>
                  </a:lnTo>
                  <a:lnTo>
                    <a:pt x="422" y="95"/>
                  </a:lnTo>
                  <a:lnTo>
                    <a:pt x="417" y="85"/>
                  </a:lnTo>
                  <a:lnTo>
                    <a:pt x="407" y="76"/>
                  </a:lnTo>
                  <a:lnTo>
                    <a:pt x="394" y="64"/>
                  </a:lnTo>
                  <a:lnTo>
                    <a:pt x="379" y="60"/>
                  </a:lnTo>
                  <a:lnTo>
                    <a:pt x="363" y="55"/>
                  </a:lnTo>
                  <a:lnTo>
                    <a:pt x="348" y="51"/>
                  </a:lnTo>
                  <a:lnTo>
                    <a:pt x="333" y="49"/>
                  </a:lnTo>
                  <a:lnTo>
                    <a:pt x="318" y="47"/>
                  </a:lnTo>
                  <a:lnTo>
                    <a:pt x="306" y="48"/>
                  </a:lnTo>
                  <a:lnTo>
                    <a:pt x="296" y="52"/>
                  </a:lnTo>
                  <a:lnTo>
                    <a:pt x="287" y="60"/>
                  </a:lnTo>
                  <a:lnTo>
                    <a:pt x="282" y="65"/>
                  </a:lnTo>
                  <a:lnTo>
                    <a:pt x="276" y="70"/>
                  </a:lnTo>
                  <a:lnTo>
                    <a:pt x="269" y="78"/>
                  </a:lnTo>
                  <a:lnTo>
                    <a:pt x="261" y="84"/>
                  </a:lnTo>
                  <a:lnTo>
                    <a:pt x="252" y="92"/>
                  </a:lnTo>
                  <a:lnTo>
                    <a:pt x="243" y="100"/>
                  </a:lnTo>
                  <a:lnTo>
                    <a:pt x="234" y="109"/>
                  </a:lnTo>
                  <a:lnTo>
                    <a:pt x="224" y="117"/>
                  </a:lnTo>
                  <a:lnTo>
                    <a:pt x="206" y="133"/>
                  </a:lnTo>
                  <a:lnTo>
                    <a:pt x="187" y="148"/>
                  </a:lnTo>
                  <a:lnTo>
                    <a:pt x="169" y="163"/>
                  </a:lnTo>
                  <a:lnTo>
                    <a:pt x="152" y="176"/>
                  </a:lnTo>
                  <a:lnTo>
                    <a:pt x="137" y="187"/>
                  </a:lnTo>
                  <a:lnTo>
                    <a:pt x="124" y="195"/>
                  </a:lnTo>
                  <a:lnTo>
                    <a:pt x="113" y="200"/>
                  </a:lnTo>
                  <a:lnTo>
                    <a:pt x="108" y="201"/>
                  </a:lnTo>
                  <a:lnTo>
                    <a:pt x="144" y="83"/>
                  </a:lnTo>
                  <a:lnTo>
                    <a:pt x="148" y="68"/>
                  </a:lnTo>
                  <a:lnTo>
                    <a:pt x="155" y="56"/>
                  </a:lnTo>
                  <a:lnTo>
                    <a:pt x="162" y="48"/>
                  </a:lnTo>
                  <a:lnTo>
                    <a:pt x="171" y="40"/>
                  </a:lnTo>
                  <a:lnTo>
                    <a:pt x="178" y="33"/>
                  </a:lnTo>
                  <a:lnTo>
                    <a:pt x="187" y="25"/>
                  </a:lnTo>
                  <a:lnTo>
                    <a:pt x="193" y="17"/>
                  </a:lnTo>
                  <a:lnTo>
                    <a:pt x="200" y="5"/>
                  </a:lnTo>
                  <a:lnTo>
                    <a:pt x="201" y="2"/>
                  </a:lnTo>
                  <a:lnTo>
                    <a:pt x="199" y="1"/>
                  </a:lnTo>
                  <a:lnTo>
                    <a:pt x="193" y="0"/>
                  </a:lnTo>
                  <a:lnTo>
                    <a:pt x="186" y="2"/>
                  </a:lnTo>
                  <a:lnTo>
                    <a:pt x="175" y="7"/>
                  </a:lnTo>
                  <a:lnTo>
                    <a:pt x="162" y="16"/>
                  </a:lnTo>
                  <a:lnTo>
                    <a:pt x="147" y="29"/>
                  </a:lnTo>
                  <a:lnTo>
                    <a:pt x="130" y="47"/>
                  </a:lnTo>
                  <a:lnTo>
                    <a:pt x="123" y="65"/>
                  </a:lnTo>
                  <a:lnTo>
                    <a:pt x="115" y="87"/>
                  </a:lnTo>
                  <a:lnTo>
                    <a:pt x="109" y="112"/>
                  </a:lnTo>
                  <a:lnTo>
                    <a:pt x="102" y="138"/>
                  </a:lnTo>
                  <a:lnTo>
                    <a:pt x="96" y="162"/>
                  </a:lnTo>
                  <a:lnTo>
                    <a:pt x="90" y="185"/>
                  </a:lnTo>
                  <a:lnTo>
                    <a:pt x="83" y="203"/>
                  </a:lnTo>
                  <a:lnTo>
                    <a:pt x="77" y="215"/>
                  </a:lnTo>
                  <a:lnTo>
                    <a:pt x="63" y="234"/>
                  </a:lnTo>
                  <a:lnTo>
                    <a:pt x="50" y="251"/>
                  </a:lnTo>
                  <a:lnTo>
                    <a:pt x="39" y="268"/>
                  </a:lnTo>
                  <a:lnTo>
                    <a:pt x="30" y="284"/>
                  </a:lnTo>
                  <a:lnTo>
                    <a:pt x="22" y="299"/>
                  </a:lnTo>
                  <a:lnTo>
                    <a:pt x="17" y="313"/>
                  </a:lnTo>
                  <a:lnTo>
                    <a:pt x="13" y="327"/>
                  </a:lnTo>
                  <a:lnTo>
                    <a:pt x="11" y="339"/>
                  </a:lnTo>
                  <a:lnTo>
                    <a:pt x="2" y="377"/>
                  </a:lnTo>
                  <a:lnTo>
                    <a:pt x="0" y="410"/>
                  </a:lnTo>
                  <a:lnTo>
                    <a:pt x="5" y="439"/>
                  </a:lnTo>
                  <a:lnTo>
                    <a:pt x="15" y="461"/>
                  </a:lnTo>
                  <a:lnTo>
                    <a:pt x="30" y="477"/>
                  </a:lnTo>
                  <a:lnTo>
                    <a:pt x="50" y="487"/>
                  </a:lnTo>
                  <a:lnTo>
                    <a:pt x="73" y="488"/>
                  </a:lnTo>
                  <a:lnTo>
                    <a:pt x="98" y="479"/>
                  </a:lnTo>
                  <a:lnTo>
                    <a:pt x="104" y="477"/>
                  </a:lnTo>
                  <a:lnTo>
                    <a:pt x="109" y="474"/>
                  </a:lnTo>
                  <a:lnTo>
                    <a:pt x="113" y="471"/>
                  </a:lnTo>
                  <a:lnTo>
                    <a:pt x="117" y="468"/>
                  </a:lnTo>
                  <a:lnTo>
                    <a:pt x="125" y="500"/>
                  </a:lnTo>
                  <a:lnTo>
                    <a:pt x="131" y="523"/>
                  </a:lnTo>
                  <a:lnTo>
                    <a:pt x="136" y="549"/>
                  </a:lnTo>
                  <a:lnTo>
                    <a:pt x="139" y="591"/>
                  </a:lnTo>
                  <a:lnTo>
                    <a:pt x="124" y="1195"/>
                  </a:lnTo>
                  <a:lnTo>
                    <a:pt x="157" y="1193"/>
                  </a:lnTo>
                  <a:lnTo>
                    <a:pt x="161" y="597"/>
                  </a:lnTo>
                  <a:lnTo>
                    <a:pt x="157" y="557"/>
                  </a:lnTo>
                  <a:lnTo>
                    <a:pt x="151" y="514"/>
                  </a:lnTo>
                  <a:lnTo>
                    <a:pt x="144" y="470"/>
                  </a:lnTo>
                  <a:lnTo>
                    <a:pt x="140" y="429"/>
                  </a:lnTo>
                  <a:lnTo>
                    <a:pt x="140" y="427"/>
                  </a:lnTo>
                  <a:lnTo>
                    <a:pt x="141" y="425"/>
                  </a:lnTo>
                  <a:lnTo>
                    <a:pt x="141" y="424"/>
                  </a:lnTo>
                  <a:lnTo>
                    <a:pt x="141" y="4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8492854" y="1960747"/>
              <a:ext cx="115510" cy="107172"/>
            </a:xfrm>
            <a:custGeom>
              <a:avLst/>
              <a:gdLst>
                <a:gd name="T0" fmla="*/ 0 w 50"/>
                <a:gd name="T1" fmla="*/ 0 h 47"/>
                <a:gd name="T2" fmla="*/ 0 w 50"/>
                <a:gd name="T3" fmla="*/ 8 h 47"/>
                <a:gd name="T4" fmla="*/ 5 w 50"/>
                <a:gd name="T5" fmla="*/ 15 h 47"/>
                <a:gd name="T6" fmla="*/ 13 w 50"/>
                <a:gd name="T7" fmla="*/ 19 h 47"/>
                <a:gd name="T8" fmla="*/ 19 w 50"/>
                <a:gd name="T9" fmla="*/ 23 h 47"/>
                <a:gd name="T10" fmla="*/ 28 w 50"/>
                <a:gd name="T11" fmla="*/ 32 h 47"/>
                <a:gd name="T12" fmla="*/ 38 w 50"/>
                <a:gd name="T13" fmla="*/ 40 h 47"/>
                <a:gd name="T14" fmla="*/ 47 w 50"/>
                <a:gd name="T15" fmla="*/ 47 h 47"/>
                <a:gd name="T16" fmla="*/ 50 w 50"/>
                <a:gd name="T17" fmla="*/ 47 h 47"/>
                <a:gd name="T18" fmla="*/ 47 w 50"/>
                <a:gd name="T19" fmla="*/ 40 h 47"/>
                <a:gd name="T20" fmla="*/ 43 w 50"/>
                <a:gd name="T21" fmla="*/ 34 h 47"/>
                <a:gd name="T22" fmla="*/ 38 w 50"/>
                <a:gd name="T23" fmla="*/ 28 h 47"/>
                <a:gd name="T24" fmla="*/ 35 w 50"/>
                <a:gd name="T25" fmla="*/ 20 h 47"/>
                <a:gd name="T26" fmla="*/ 31 w 50"/>
                <a:gd name="T27" fmla="*/ 17 h 47"/>
                <a:gd name="T28" fmla="*/ 27 w 50"/>
                <a:gd name="T29" fmla="*/ 13 h 47"/>
                <a:gd name="T30" fmla="*/ 22 w 50"/>
                <a:gd name="T31" fmla="*/ 9 h 47"/>
                <a:gd name="T32" fmla="*/ 19 w 50"/>
                <a:gd name="T33" fmla="*/ 5 h 47"/>
                <a:gd name="T34" fmla="*/ 15 w 50"/>
                <a:gd name="T35" fmla="*/ 3 h 47"/>
                <a:gd name="T36" fmla="*/ 11 w 50"/>
                <a:gd name="T37" fmla="*/ 1 h 47"/>
                <a:gd name="T38" fmla="*/ 5 w 50"/>
                <a:gd name="T39" fmla="*/ 0 h 47"/>
                <a:gd name="T40" fmla="*/ 0 w 50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7">
                  <a:moveTo>
                    <a:pt x="0" y="0"/>
                  </a:moveTo>
                  <a:lnTo>
                    <a:pt x="0" y="8"/>
                  </a:lnTo>
                  <a:lnTo>
                    <a:pt x="5" y="15"/>
                  </a:lnTo>
                  <a:lnTo>
                    <a:pt x="13" y="19"/>
                  </a:lnTo>
                  <a:lnTo>
                    <a:pt x="19" y="23"/>
                  </a:lnTo>
                  <a:lnTo>
                    <a:pt x="28" y="32"/>
                  </a:lnTo>
                  <a:lnTo>
                    <a:pt x="38" y="40"/>
                  </a:lnTo>
                  <a:lnTo>
                    <a:pt x="47" y="47"/>
                  </a:lnTo>
                  <a:lnTo>
                    <a:pt x="50" y="47"/>
                  </a:lnTo>
                  <a:lnTo>
                    <a:pt x="47" y="40"/>
                  </a:lnTo>
                  <a:lnTo>
                    <a:pt x="43" y="34"/>
                  </a:lnTo>
                  <a:lnTo>
                    <a:pt x="38" y="28"/>
                  </a:lnTo>
                  <a:lnTo>
                    <a:pt x="35" y="20"/>
                  </a:lnTo>
                  <a:lnTo>
                    <a:pt x="31" y="17"/>
                  </a:lnTo>
                  <a:lnTo>
                    <a:pt x="27" y="13"/>
                  </a:lnTo>
                  <a:lnTo>
                    <a:pt x="22" y="9"/>
                  </a:lnTo>
                  <a:lnTo>
                    <a:pt x="19" y="5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8481303" y="2033715"/>
              <a:ext cx="131682" cy="159618"/>
            </a:xfrm>
            <a:custGeom>
              <a:avLst/>
              <a:gdLst>
                <a:gd name="T0" fmla="*/ 9 w 57"/>
                <a:gd name="T1" fmla="*/ 1 h 70"/>
                <a:gd name="T2" fmla="*/ 5 w 57"/>
                <a:gd name="T3" fmla="*/ 0 h 70"/>
                <a:gd name="T4" fmla="*/ 2 w 57"/>
                <a:gd name="T5" fmla="*/ 0 h 70"/>
                <a:gd name="T6" fmla="*/ 0 w 57"/>
                <a:gd name="T7" fmla="*/ 2 h 70"/>
                <a:gd name="T8" fmla="*/ 0 w 57"/>
                <a:gd name="T9" fmla="*/ 6 h 70"/>
                <a:gd name="T10" fmla="*/ 6 w 57"/>
                <a:gd name="T11" fmla="*/ 14 h 70"/>
                <a:gd name="T12" fmla="*/ 11 w 57"/>
                <a:gd name="T13" fmla="*/ 21 h 70"/>
                <a:gd name="T14" fmla="*/ 17 w 57"/>
                <a:gd name="T15" fmla="*/ 29 h 70"/>
                <a:gd name="T16" fmla="*/ 23 w 57"/>
                <a:gd name="T17" fmla="*/ 36 h 70"/>
                <a:gd name="T18" fmla="*/ 28 w 57"/>
                <a:gd name="T19" fmla="*/ 44 h 70"/>
                <a:gd name="T20" fmla="*/ 34 w 57"/>
                <a:gd name="T21" fmla="*/ 52 h 70"/>
                <a:gd name="T22" fmla="*/ 41 w 57"/>
                <a:gd name="T23" fmla="*/ 61 h 70"/>
                <a:gd name="T24" fmla="*/ 49 w 57"/>
                <a:gd name="T25" fmla="*/ 70 h 70"/>
                <a:gd name="T26" fmla="*/ 57 w 57"/>
                <a:gd name="T27" fmla="*/ 60 h 70"/>
                <a:gd name="T28" fmla="*/ 55 w 57"/>
                <a:gd name="T29" fmla="*/ 53 h 70"/>
                <a:gd name="T30" fmla="*/ 51 w 57"/>
                <a:gd name="T31" fmla="*/ 47 h 70"/>
                <a:gd name="T32" fmla="*/ 45 w 57"/>
                <a:gd name="T33" fmla="*/ 39 h 70"/>
                <a:gd name="T34" fmla="*/ 38 w 57"/>
                <a:gd name="T35" fmla="*/ 32 h 70"/>
                <a:gd name="T36" fmla="*/ 32 w 57"/>
                <a:gd name="T37" fmla="*/ 24 h 70"/>
                <a:gd name="T38" fmla="*/ 24 w 57"/>
                <a:gd name="T39" fmla="*/ 17 h 70"/>
                <a:gd name="T40" fmla="*/ 17 w 57"/>
                <a:gd name="T41" fmla="*/ 9 h 70"/>
                <a:gd name="T42" fmla="*/ 9 w 57"/>
                <a:gd name="T4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70">
                  <a:moveTo>
                    <a:pt x="9" y="1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" y="14"/>
                  </a:lnTo>
                  <a:lnTo>
                    <a:pt x="11" y="21"/>
                  </a:lnTo>
                  <a:lnTo>
                    <a:pt x="17" y="29"/>
                  </a:lnTo>
                  <a:lnTo>
                    <a:pt x="23" y="36"/>
                  </a:lnTo>
                  <a:lnTo>
                    <a:pt x="28" y="44"/>
                  </a:lnTo>
                  <a:lnTo>
                    <a:pt x="34" y="52"/>
                  </a:lnTo>
                  <a:lnTo>
                    <a:pt x="41" y="61"/>
                  </a:lnTo>
                  <a:lnTo>
                    <a:pt x="49" y="70"/>
                  </a:lnTo>
                  <a:lnTo>
                    <a:pt x="57" y="60"/>
                  </a:lnTo>
                  <a:lnTo>
                    <a:pt x="55" y="53"/>
                  </a:lnTo>
                  <a:lnTo>
                    <a:pt x="51" y="47"/>
                  </a:lnTo>
                  <a:lnTo>
                    <a:pt x="45" y="39"/>
                  </a:lnTo>
                  <a:lnTo>
                    <a:pt x="38" y="32"/>
                  </a:lnTo>
                  <a:lnTo>
                    <a:pt x="32" y="24"/>
                  </a:lnTo>
                  <a:lnTo>
                    <a:pt x="24" y="17"/>
                  </a:lnTo>
                  <a:lnTo>
                    <a:pt x="17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8421238" y="2120365"/>
              <a:ext cx="164025" cy="216624"/>
            </a:xfrm>
            <a:custGeom>
              <a:avLst/>
              <a:gdLst>
                <a:gd name="T0" fmla="*/ 18 w 71"/>
                <a:gd name="T1" fmla="*/ 0 h 95"/>
                <a:gd name="T2" fmla="*/ 18 w 71"/>
                <a:gd name="T3" fmla="*/ 10 h 95"/>
                <a:gd name="T4" fmla="*/ 20 w 71"/>
                <a:gd name="T5" fmla="*/ 17 h 95"/>
                <a:gd name="T6" fmla="*/ 26 w 71"/>
                <a:gd name="T7" fmla="*/ 24 h 95"/>
                <a:gd name="T8" fmla="*/ 31 w 71"/>
                <a:gd name="T9" fmla="*/ 29 h 95"/>
                <a:gd name="T10" fmla="*/ 37 w 71"/>
                <a:gd name="T11" fmla="*/ 36 h 95"/>
                <a:gd name="T12" fmla="*/ 44 w 71"/>
                <a:gd name="T13" fmla="*/ 41 h 95"/>
                <a:gd name="T14" fmla="*/ 49 w 71"/>
                <a:gd name="T15" fmla="*/ 47 h 95"/>
                <a:gd name="T16" fmla="*/ 53 w 71"/>
                <a:gd name="T17" fmla="*/ 55 h 95"/>
                <a:gd name="T18" fmla="*/ 51 w 71"/>
                <a:gd name="T19" fmla="*/ 60 h 95"/>
                <a:gd name="T20" fmla="*/ 48 w 71"/>
                <a:gd name="T21" fmla="*/ 64 h 95"/>
                <a:gd name="T22" fmla="*/ 45 w 71"/>
                <a:gd name="T23" fmla="*/ 69 h 95"/>
                <a:gd name="T24" fmla="*/ 40 w 71"/>
                <a:gd name="T25" fmla="*/ 72 h 95"/>
                <a:gd name="T26" fmla="*/ 34 w 71"/>
                <a:gd name="T27" fmla="*/ 77 h 95"/>
                <a:gd name="T28" fmla="*/ 30 w 71"/>
                <a:gd name="T29" fmla="*/ 79 h 95"/>
                <a:gd name="T30" fmla="*/ 25 w 71"/>
                <a:gd name="T31" fmla="*/ 79 h 95"/>
                <a:gd name="T32" fmla="*/ 19 w 71"/>
                <a:gd name="T33" fmla="*/ 79 h 95"/>
                <a:gd name="T34" fmla="*/ 14 w 71"/>
                <a:gd name="T35" fmla="*/ 78 h 95"/>
                <a:gd name="T36" fmla="*/ 9 w 71"/>
                <a:gd name="T37" fmla="*/ 77 h 95"/>
                <a:gd name="T38" fmla="*/ 4 w 71"/>
                <a:gd name="T39" fmla="*/ 79 h 95"/>
                <a:gd name="T40" fmla="*/ 0 w 71"/>
                <a:gd name="T41" fmla="*/ 84 h 95"/>
                <a:gd name="T42" fmla="*/ 6 w 71"/>
                <a:gd name="T43" fmla="*/ 87 h 95"/>
                <a:gd name="T44" fmla="*/ 14 w 71"/>
                <a:gd name="T45" fmla="*/ 90 h 95"/>
                <a:gd name="T46" fmla="*/ 20 w 71"/>
                <a:gd name="T47" fmla="*/ 93 h 95"/>
                <a:gd name="T48" fmla="*/ 27 w 71"/>
                <a:gd name="T49" fmla="*/ 95 h 95"/>
                <a:gd name="T50" fmla="*/ 36 w 71"/>
                <a:gd name="T51" fmla="*/ 91 h 95"/>
                <a:gd name="T52" fmla="*/ 45 w 71"/>
                <a:gd name="T53" fmla="*/ 88 h 95"/>
                <a:gd name="T54" fmla="*/ 51 w 71"/>
                <a:gd name="T55" fmla="*/ 84 h 95"/>
                <a:gd name="T56" fmla="*/ 57 w 71"/>
                <a:gd name="T57" fmla="*/ 79 h 95"/>
                <a:gd name="T58" fmla="*/ 61 w 71"/>
                <a:gd name="T59" fmla="*/ 75 h 95"/>
                <a:gd name="T60" fmla="*/ 64 w 71"/>
                <a:gd name="T61" fmla="*/ 70 h 95"/>
                <a:gd name="T62" fmla="*/ 67 w 71"/>
                <a:gd name="T63" fmla="*/ 64 h 95"/>
                <a:gd name="T64" fmla="*/ 71 w 71"/>
                <a:gd name="T65" fmla="*/ 58 h 95"/>
                <a:gd name="T66" fmla="*/ 66 w 71"/>
                <a:gd name="T67" fmla="*/ 49 h 95"/>
                <a:gd name="T68" fmla="*/ 61 w 71"/>
                <a:gd name="T69" fmla="*/ 40 h 95"/>
                <a:gd name="T70" fmla="*/ 54 w 71"/>
                <a:gd name="T71" fmla="*/ 32 h 95"/>
                <a:gd name="T72" fmla="*/ 48 w 71"/>
                <a:gd name="T73" fmla="*/ 24 h 95"/>
                <a:gd name="T74" fmla="*/ 42 w 71"/>
                <a:gd name="T75" fmla="*/ 17 h 95"/>
                <a:gd name="T76" fmla="*/ 34 w 71"/>
                <a:gd name="T77" fmla="*/ 11 h 95"/>
                <a:gd name="T78" fmla="*/ 26 w 71"/>
                <a:gd name="T79" fmla="*/ 6 h 95"/>
                <a:gd name="T80" fmla="*/ 18 w 7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" h="95">
                  <a:moveTo>
                    <a:pt x="18" y="0"/>
                  </a:moveTo>
                  <a:lnTo>
                    <a:pt x="18" y="10"/>
                  </a:lnTo>
                  <a:lnTo>
                    <a:pt x="20" y="17"/>
                  </a:lnTo>
                  <a:lnTo>
                    <a:pt x="26" y="24"/>
                  </a:lnTo>
                  <a:lnTo>
                    <a:pt x="31" y="29"/>
                  </a:lnTo>
                  <a:lnTo>
                    <a:pt x="37" y="36"/>
                  </a:lnTo>
                  <a:lnTo>
                    <a:pt x="44" y="41"/>
                  </a:lnTo>
                  <a:lnTo>
                    <a:pt x="49" y="47"/>
                  </a:lnTo>
                  <a:lnTo>
                    <a:pt x="53" y="55"/>
                  </a:lnTo>
                  <a:lnTo>
                    <a:pt x="51" y="60"/>
                  </a:lnTo>
                  <a:lnTo>
                    <a:pt x="48" y="64"/>
                  </a:lnTo>
                  <a:lnTo>
                    <a:pt x="45" y="69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0" y="79"/>
                  </a:lnTo>
                  <a:lnTo>
                    <a:pt x="25" y="79"/>
                  </a:lnTo>
                  <a:lnTo>
                    <a:pt x="19" y="79"/>
                  </a:lnTo>
                  <a:lnTo>
                    <a:pt x="14" y="78"/>
                  </a:lnTo>
                  <a:lnTo>
                    <a:pt x="9" y="77"/>
                  </a:lnTo>
                  <a:lnTo>
                    <a:pt x="4" y="79"/>
                  </a:lnTo>
                  <a:lnTo>
                    <a:pt x="0" y="84"/>
                  </a:lnTo>
                  <a:lnTo>
                    <a:pt x="6" y="87"/>
                  </a:lnTo>
                  <a:lnTo>
                    <a:pt x="14" y="90"/>
                  </a:lnTo>
                  <a:lnTo>
                    <a:pt x="20" y="93"/>
                  </a:lnTo>
                  <a:lnTo>
                    <a:pt x="27" y="95"/>
                  </a:lnTo>
                  <a:lnTo>
                    <a:pt x="36" y="91"/>
                  </a:lnTo>
                  <a:lnTo>
                    <a:pt x="45" y="88"/>
                  </a:lnTo>
                  <a:lnTo>
                    <a:pt x="51" y="84"/>
                  </a:lnTo>
                  <a:lnTo>
                    <a:pt x="57" y="79"/>
                  </a:lnTo>
                  <a:lnTo>
                    <a:pt x="61" y="75"/>
                  </a:lnTo>
                  <a:lnTo>
                    <a:pt x="64" y="70"/>
                  </a:lnTo>
                  <a:lnTo>
                    <a:pt x="67" y="64"/>
                  </a:lnTo>
                  <a:lnTo>
                    <a:pt x="71" y="58"/>
                  </a:lnTo>
                  <a:lnTo>
                    <a:pt x="66" y="49"/>
                  </a:lnTo>
                  <a:lnTo>
                    <a:pt x="61" y="40"/>
                  </a:lnTo>
                  <a:lnTo>
                    <a:pt x="54" y="32"/>
                  </a:lnTo>
                  <a:lnTo>
                    <a:pt x="48" y="24"/>
                  </a:lnTo>
                  <a:lnTo>
                    <a:pt x="42" y="17"/>
                  </a:lnTo>
                  <a:lnTo>
                    <a:pt x="34" y="11"/>
                  </a:lnTo>
                  <a:lnTo>
                    <a:pt x="26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7929164" y="2159129"/>
              <a:ext cx="554449" cy="383084"/>
            </a:xfrm>
            <a:custGeom>
              <a:avLst/>
              <a:gdLst>
                <a:gd name="T0" fmla="*/ 228 w 240"/>
                <a:gd name="T1" fmla="*/ 29 h 168"/>
                <a:gd name="T2" fmla="*/ 216 w 240"/>
                <a:gd name="T3" fmla="*/ 25 h 168"/>
                <a:gd name="T4" fmla="*/ 204 w 240"/>
                <a:gd name="T5" fmla="*/ 24 h 168"/>
                <a:gd name="T6" fmla="*/ 193 w 240"/>
                <a:gd name="T7" fmla="*/ 26 h 168"/>
                <a:gd name="T8" fmla="*/ 181 w 240"/>
                <a:gd name="T9" fmla="*/ 29 h 168"/>
                <a:gd name="T10" fmla="*/ 170 w 240"/>
                <a:gd name="T11" fmla="*/ 31 h 168"/>
                <a:gd name="T12" fmla="*/ 161 w 240"/>
                <a:gd name="T13" fmla="*/ 32 h 168"/>
                <a:gd name="T14" fmla="*/ 152 w 240"/>
                <a:gd name="T15" fmla="*/ 31 h 168"/>
                <a:gd name="T16" fmla="*/ 146 w 240"/>
                <a:gd name="T17" fmla="*/ 26 h 168"/>
                <a:gd name="T18" fmla="*/ 140 w 240"/>
                <a:gd name="T19" fmla="*/ 20 h 168"/>
                <a:gd name="T20" fmla="*/ 133 w 240"/>
                <a:gd name="T21" fmla="*/ 11 h 168"/>
                <a:gd name="T22" fmla="*/ 126 w 240"/>
                <a:gd name="T23" fmla="*/ 4 h 168"/>
                <a:gd name="T24" fmla="*/ 121 w 240"/>
                <a:gd name="T25" fmla="*/ 0 h 168"/>
                <a:gd name="T26" fmla="*/ 110 w 240"/>
                <a:gd name="T27" fmla="*/ 19 h 168"/>
                <a:gd name="T28" fmla="*/ 99 w 240"/>
                <a:gd name="T29" fmla="*/ 37 h 168"/>
                <a:gd name="T30" fmla="*/ 85 w 240"/>
                <a:gd name="T31" fmla="*/ 55 h 168"/>
                <a:gd name="T32" fmla="*/ 71 w 240"/>
                <a:gd name="T33" fmla="*/ 73 h 168"/>
                <a:gd name="T34" fmla="*/ 55 w 240"/>
                <a:gd name="T35" fmla="*/ 91 h 168"/>
                <a:gd name="T36" fmla="*/ 38 w 240"/>
                <a:gd name="T37" fmla="*/ 109 h 168"/>
                <a:gd name="T38" fmla="*/ 20 w 240"/>
                <a:gd name="T39" fmla="*/ 127 h 168"/>
                <a:gd name="T40" fmla="*/ 0 w 240"/>
                <a:gd name="T41" fmla="*/ 146 h 168"/>
                <a:gd name="T42" fmla="*/ 0 w 240"/>
                <a:gd name="T43" fmla="*/ 152 h 168"/>
                <a:gd name="T44" fmla="*/ 3 w 240"/>
                <a:gd name="T45" fmla="*/ 158 h 168"/>
                <a:gd name="T46" fmla="*/ 6 w 240"/>
                <a:gd name="T47" fmla="*/ 164 h 168"/>
                <a:gd name="T48" fmla="*/ 11 w 240"/>
                <a:gd name="T49" fmla="*/ 168 h 168"/>
                <a:gd name="T50" fmla="*/ 20 w 240"/>
                <a:gd name="T51" fmla="*/ 164 h 168"/>
                <a:gd name="T52" fmla="*/ 31 w 240"/>
                <a:gd name="T53" fmla="*/ 151 h 168"/>
                <a:gd name="T54" fmla="*/ 46 w 240"/>
                <a:gd name="T55" fmla="*/ 134 h 168"/>
                <a:gd name="T56" fmla="*/ 62 w 240"/>
                <a:gd name="T57" fmla="*/ 113 h 168"/>
                <a:gd name="T58" fmla="*/ 78 w 240"/>
                <a:gd name="T59" fmla="*/ 90 h 168"/>
                <a:gd name="T60" fmla="*/ 94 w 240"/>
                <a:gd name="T61" fmla="*/ 69 h 168"/>
                <a:gd name="T62" fmla="*/ 108 w 240"/>
                <a:gd name="T63" fmla="*/ 51 h 168"/>
                <a:gd name="T64" fmla="*/ 120 w 240"/>
                <a:gd name="T65" fmla="*/ 37 h 168"/>
                <a:gd name="T66" fmla="*/ 126 w 240"/>
                <a:gd name="T67" fmla="*/ 42 h 168"/>
                <a:gd name="T68" fmla="*/ 132 w 240"/>
                <a:gd name="T69" fmla="*/ 46 h 168"/>
                <a:gd name="T70" fmla="*/ 137 w 240"/>
                <a:gd name="T71" fmla="*/ 50 h 168"/>
                <a:gd name="T72" fmla="*/ 144 w 240"/>
                <a:gd name="T73" fmla="*/ 52 h 168"/>
                <a:gd name="T74" fmla="*/ 151 w 240"/>
                <a:gd name="T75" fmla="*/ 53 h 168"/>
                <a:gd name="T76" fmla="*/ 160 w 240"/>
                <a:gd name="T77" fmla="*/ 53 h 168"/>
                <a:gd name="T78" fmla="*/ 171 w 240"/>
                <a:gd name="T79" fmla="*/ 51 h 168"/>
                <a:gd name="T80" fmla="*/ 186 w 240"/>
                <a:gd name="T81" fmla="*/ 47 h 168"/>
                <a:gd name="T82" fmla="*/ 193 w 240"/>
                <a:gd name="T83" fmla="*/ 43 h 168"/>
                <a:gd name="T84" fmla="*/ 199 w 240"/>
                <a:gd name="T85" fmla="*/ 41 h 168"/>
                <a:gd name="T86" fmla="*/ 204 w 240"/>
                <a:gd name="T87" fmla="*/ 40 h 168"/>
                <a:gd name="T88" fmla="*/ 211 w 240"/>
                <a:gd name="T89" fmla="*/ 41 h 168"/>
                <a:gd name="T90" fmla="*/ 217 w 240"/>
                <a:gd name="T91" fmla="*/ 43 h 168"/>
                <a:gd name="T92" fmla="*/ 223 w 240"/>
                <a:gd name="T93" fmla="*/ 46 h 168"/>
                <a:gd name="T94" fmla="*/ 229 w 240"/>
                <a:gd name="T95" fmla="*/ 48 h 168"/>
                <a:gd name="T96" fmla="*/ 235 w 240"/>
                <a:gd name="T97" fmla="*/ 51 h 168"/>
                <a:gd name="T98" fmla="*/ 240 w 240"/>
                <a:gd name="T99" fmla="*/ 43 h 168"/>
                <a:gd name="T100" fmla="*/ 238 w 240"/>
                <a:gd name="T101" fmla="*/ 38 h 168"/>
                <a:gd name="T102" fmla="*/ 232 w 240"/>
                <a:gd name="T103" fmla="*/ 34 h 168"/>
                <a:gd name="T104" fmla="*/ 228 w 240"/>
                <a:gd name="T105" fmla="*/ 2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168">
                  <a:moveTo>
                    <a:pt x="228" y="29"/>
                  </a:moveTo>
                  <a:lnTo>
                    <a:pt x="216" y="25"/>
                  </a:lnTo>
                  <a:lnTo>
                    <a:pt x="204" y="24"/>
                  </a:lnTo>
                  <a:lnTo>
                    <a:pt x="193" y="26"/>
                  </a:lnTo>
                  <a:lnTo>
                    <a:pt x="181" y="29"/>
                  </a:lnTo>
                  <a:lnTo>
                    <a:pt x="170" y="31"/>
                  </a:lnTo>
                  <a:lnTo>
                    <a:pt x="161" y="32"/>
                  </a:lnTo>
                  <a:lnTo>
                    <a:pt x="152" y="31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3" y="11"/>
                  </a:lnTo>
                  <a:lnTo>
                    <a:pt x="126" y="4"/>
                  </a:lnTo>
                  <a:lnTo>
                    <a:pt x="121" y="0"/>
                  </a:lnTo>
                  <a:lnTo>
                    <a:pt x="110" y="19"/>
                  </a:lnTo>
                  <a:lnTo>
                    <a:pt x="99" y="37"/>
                  </a:lnTo>
                  <a:lnTo>
                    <a:pt x="85" y="55"/>
                  </a:lnTo>
                  <a:lnTo>
                    <a:pt x="71" y="73"/>
                  </a:lnTo>
                  <a:lnTo>
                    <a:pt x="55" y="91"/>
                  </a:lnTo>
                  <a:lnTo>
                    <a:pt x="38" y="109"/>
                  </a:lnTo>
                  <a:lnTo>
                    <a:pt x="20" y="127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3" y="158"/>
                  </a:lnTo>
                  <a:lnTo>
                    <a:pt x="6" y="164"/>
                  </a:lnTo>
                  <a:lnTo>
                    <a:pt x="11" y="168"/>
                  </a:lnTo>
                  <a:lnTo>
                    <a:pt x="20" y="164"/>
                  </a:lnTo>
                  <a:lnTo>
                    <a:pt x="31" y="151"/>
                  </a:lnTo>
                  <a:lnTo>
                    <a:pt x="46" y="134"/>
                  </a:lnTo>
                  <a:lnTo>
                    <a:pt x="62" y="113"/>
                  </a:lnTo>
                  <a:lnTo>
                    <a:pt x="78" y="90"/>
                  </a:lnTo>
                  <a:lnTo>
                    <a:pt x="94" y="69"/>
                  </a:lnTo>
                  <a:lnTo>
                    <a:pt x="108" y="51"/>
                  </a:lnTo>
                  <a:lnTo>
                    <a:pt x="120" y="37"/>
                  </a:lnTo>
                  <a:lnTo>
                    <a:pt x="126" y="42"/>
                  </a:lnTo>
                  <a:lnTo>
                    <a:pt x="132" y="46"/>
                  </a:lnTo>
                  <a:lnTo>
                    <a:pt x="137" y="50"/>
                  </a:lnTo>
                  <a:lnTo>
                    <a:pt x="144" y="52"/>
                  </a:lnTo>
                  <a:lnTo>
                    <a:pt x="151" y="53"/>
                  </a:lnTo>
                  <a:lnTo>
                    <a:pt x="160" y="53"/>
                  </a:lnTo>
                  <a:lnTo>
                    <a:pt x="171" y="51"/>
                  </a:lnTo>
                  <a:lnTo>
                    <a:pt x="186" y="47"/>
                  </a:lnTo>
                  <a:lnTo>
                    <a:pt x="193" y="43"/>
                  </a:lnTo>
                  <a:lnTo>
                    <a:pt x="199" y="41"/>
                  </a:lnTo>
                  <a:lnTo>
                    <a:pt x="204" y="40"/>
                  </a:lnTo>
                  <a:lnTo>
                    <a:pt x="211" y="41"/>
                  </a:lnTo>
                  <a:lnTo>
                    <a:pt x="217" y="43"/>
                  </a:lnTo>
                  <a:lnTo>
                    <a:pt x="223" y="46"/>
                  </a:lnTo>
                  <a:lnTo>
                    <a:pt x="229" y="48"/>
                  </a:lnTo>
                  <a:lnTo>
                    <a:pt x="235" y="51"/>
                  </a:lnTo>
                  <a:lnTo>
                    <a:pt x="240" y="43"/>
                  </a:lnTo>
                  <a:lnTo>
                    <a:pt x="238" y="38"/>
                  </a:lnTo>
                  <a:lnTo>
                    <a:pt x="232" y="34"/>
                  </a:lnTo>
                  <a:lnTo>
                    <a:pt x="228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8268765" y="1395242"/>
              <a:ext cx="101649" cy="218905"/>
            </a:xfrm>
            <a:custGeom>
              <a:avLst/>
              <a:gdLst>
                <a:gd name="T0" fmla="*/ 0 w 44"/>
                <a:gd name="T1" fmla="*/ 3 h 96"/>
                <a:gd name="T2" fmla="*/ 9 w 44"/>
                <a:gd name="T3" fmla="*/ 49 h 96"/>
                <a:gd name="T4" fmla="*/ 3 w 44"/>
                <a:gd name="T5" fmla="*/ 96 h 96"/>
                <a:gd name="T6" fmla="*/ 44 w 44"/>
                <a:gd name="T7" fmla="*/ 96 h 96"/>
                <a:gd name="T8" fmla="*/ 34 w 44"/>
                <a:gd name="T9" fmla="*/ 0 h 96"/>
                <a:gd name="T10" fmla="*/ 0 w 44"/>
                <a:gd name="T11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6">
                  <a:moveTo>
                    <a:pt x="0" y="3"/>
                  </a:moveTo>
                  <a:lnTo>
                    <a:pt x="9" y="49"/>
                  </a:lnTo>
                  <a:lnTo>
                    <a:pt x="3" y="96"/>
                  </a:lnTo>
                  <a:lnTo>
                    <a:pt x="44" y="96"/>
                  </a:lnTo>
                  <a:lnTo>
                    <a:pt x="3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auto">
            <a:xfrm>
              <a:off x="7903752" y="633634"/>
              <a:ext cx="928702" cy="937187"/>
            </a:xfrm>
            <a:custGeom>
              <a:avLst/>
              <a:gdLst>
                <a:gd name="T0" fmla="*/ 126 w 402"/>
                <a:gd name="T1" fmla="*/ 12 h 411"/>
                <a:gd name="T2" fmla="*/ 74 w 402"/>
                <a:gd name="T3" fmla="*/ 48 h 411"/>
                <a:gd name="T4" fmla="*/ 25 w 402"/>
                <a:gd name="T5" fmla="*/ 139 h 411"/>
                <a:gd name="T6" fmla="*/ 24 w 402"/>
                <a:gd name="T7" fmla="*/ 181 h 411"/>
                <a:gd name="T8" fmla="*/ 45 w 402"/>
                <a:gd name="T9" fmla="*/ 261 h 411"/>
                <a:gd name="T10" fmla="*/ 114 w 402"/>
                <a:gd name="T11" fmla="*/ 308 h 411"/>
                <a:gd name="T12" fmla="*/ 191 w 402"/>
                <a:gd name="T13" fmla="*/ 318 h 411"/>
                <a:gd name="T14" fmla="*/ 237 w 402"/>
                <a:gd name="T15" fmla="*/ 316 h 411"/>
                <a:gd name="T16" fmla="*/ 280 w 402"/>
                <a:gd name="T17" fmla="*/ 301 h 411"/>
                <a:gd name="T18" fmla="*/ 315 w 402"/>
                <a:gd name="T19" fmla="*/ 263 h 411"/>
                <a:gd name="T20" fmla="*/ 330 w 402"/>
                <a:gd name="T21" fmla="*/ 214 h 411"/>
                <a:gd name="T22" fmla="*/ 351 w 402"/>
                <a:gd name="T23" fmla="*/ 213 h 411"/>
                <a:gd name="T24" fmla="*/ 374 w 402"/>
                <a:gd name="T25" fmla="*/ 203 h 411"/>
                <a:gd name="T26" fmla="*/ 385 w 402"/>
                <a:gd name="T27" fmla="*/ 176 h 411"/>
                <a:gd name="T28" fmla="*/ 378 w 402"/>
                <a:gd name="T29" fmla="*/ 156 h 411"/>
                <a:gd name="T30" fmla="*/ 363 w 402"/>
                <a:gd name="T31" fmla="*/ 150 h 411"/>
                <a:gd name="T32" fmla="*/ 348 w 402"/>
                <a:gd name="T33" fmla="*/ 144 h 411"/>
                <a:gd name="T34" fmla="*/ 349 w 402"/>
                <a:gd name="T35" fmla="*/ 137 h 411"/>
                <a:gd name="T36" fmla="*/ 370 w 402"/>
                <a:gd name="T37" fmla="*/ 138 h 411"/>
                <a:gd name="T38" fmla="*/ 394 w 402"/>
                <a:gd name="T39" fmla="*/ 158 h 411"/>
                <a:gd name="T40" fmla="*/ 402 w 402"/>
                <a:gd name="T41" fmla="*/ 188 h 411"/>
                <a:gd name="T42" fmla="*/ 387 w 402"/>
                <a:gd name="T43" fmla="*/ 214 h 411"/>
                <a:gd name="T44" fmla="*/ 361 w 402"/>
                <a:gd name="T45" fmla="*/ 226 h 411"/>
                <a:gd name="T46" fmla="*/ 344 w 402"/>
                <a:gd name="T47" fmla="*/ 239 h 411"/>
                <a:gd name="T48" fmla="*/ 340 w 402"/>
                <a:gd name="T49" fmla="*/ 284 h 411"/>
                <a:gd name="T50" fmla="*/ 340 w 402"/>
                <a:gd name="T51" fmla="*/ 318 h 411"/>
                <a:gd name="T52" fmla="*/ 322 w 402"/>
                <a:gd name="T53" fmla="*/ 289 h 411"/>
                <a:gd name="T54" fmla="*/ 309 w 402"/>
                <a:gd name="T55" fmla="*/ 296 h 411"/>
                <a:gd name="T56" fmla="*/ 298 w 402"/>
                <a:gd name="T57" fmla="*/ 307 h 411"/>
                <a:gd name="T58" fmla="*/ 276 w 402"/>
                <a:gd name="T59" fmla="*/ 320 h 411"/>
                <a:gd name="T60" fmla="*/ 234 w 402"/>
                <a:gd name="T61" fmla="*/ 335 h 411"/>
                <a:gd name="T62" fmla="*/ 188 w 402"/>
                <a:gd name="T63" fmla="*/ 340 h 411"/>
                <a:gd name="T64" fmla="*/ 177 w 402"/>
                <a:gd name="T65" fmla="*/ 375 h 411"/>
                <a:gd name="T66" fmla="*/ 162 w 402"/>
                <a:gd name="T67" fmla="*/ 383 h 411"/>
                <a:gd name="T68" fmla="*/ 141 w 402"/>
                <a:gd name="T69" fmla="*/ 335 h 411"/>
                <a:gd name="T70" fmla="*/ 74 w 402"/>
                <a:gd name="T71" fmla="*/ 315 h 411"/>
                <a:gd name="T72" fmla="*/ 24 w 402"/>
                <a:gd name="T73" fmla="*/ 267 h 411"/>
                <a:gd name="T74" fmla="*/ 1 w 402"/>
                <a:gd name="T75" fmla="*/ 193 h 411"/>
                <a:gd name="T76" fmla="*/ 6 w 402"/>
                <a:gd name="T77" fmla="*/ 126 h 411"/>
                <a:gd name="T78" fmla="*/ 38 w 402"/>
                <a:gd name="T79" fmla="*/ 64 h 411"/>
                <a:gd name="T80" fmla="*/ 71 w 402"/>
                <a:gd name="T81" fmla="*/ 28 h 411"/>
                <a:gd name="T82" fmla="*/ 103 w 402"/>
                <a:gd name="T83" fmla="*/ 6 h 411"/>
                <a:gd name="T84" fmla="*/ 139 w 402"/>
                <a:gd name="T85" fmla="*/ 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2" h="411">
                  <a:moveTo>
                    <a:pt x="139" y="2"/>
                  </a:moveTo>
                  <a:lnTo>
                    <a:pt x="135" y="5"/>
                  </a:lnTo>
                  <a:lnTo>
                    <a:pt x="126" y="12"/>
                  </a:lnTo>
                  <a:lnTo>
                    <a:pt x="111" y="19"/>
                  </a:lnTo>
                  <a:lnTo>
                    <a:pt x="94" y="32"/>
                  </a:lnTo>
                  <a:lnTo>
                    <a:pt x="74" y="48"/>
                  </a:lnTo>
                  <a:lnTo>
                    <a:pt x="56" y="71"/>
                  </a:lnTo>
                  <a:lnTo>
                    <a:pt x="39" y="101"/>
                  </a:lnTo>
                  <a:lnTo>
                    <a:pt x="25" y="139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24" y="181"/>
                  </a:lnTo>
                  <a:lnTo>
                    <a:pt x="26" y="208"/>
                  </a:lnTo>
                  <a:lnTo>
                    <a:pt x="33" y="235"/>
                  </a:lnTo>
                  <a:lnTo>
                    <a:pt x="45" y="261"/>
                  </a:lnTo>
                  <a:lnTo>
                    <a:pt x="62" y="284"/>
                  </a:lnTo>
                  <a:lnTo>
                    <a:pt x="87" y="300"/>
                  </a:lnTo>
                  <a:lnTo>
                    <a:pt x="114" y="308"/>
                  </a:lnTo>
                  <a:lnTo>
                    <a:pt x="142" y="314"/>
                  </a:lnTo>
                  <a:lnTo>
                    <a:pt x="167" y="317"/>
                  </a:lnTo>
                  <a:lnTo>
                    <a:pt x="191" y="318"/>
                  </a:lnTo>
                  <a:lnTo>
                    <a:pt x="210" y="318"/>
                  </a:lnTo>
                  <a:lnTo>
                    <a:pt x="226" y="317"/>
                  </a:lnTo>
                  <a:lnTo>
                    <a:pt x="237" y="316"/>
                  </a:lnTo>
                  <a:lnTo>
                    <a:pt x="240" y="316"/>
                  </a:lnTo>
                  <a:lnTo>
                    <a:pt x="261" y="310"/>
                  </a:lnTo>
                  <a:lnTo>
                    <a:pt x="280" y="301"/>
                  </a:lnTo>
                  <a:lnTo>
                    <a:pt x="293" y="289"/>
                  </a:lnTo>
                  <a:lnTo>
                    <a:pt x="305" y="276"/>
                  </a:lnTo>
                  <a:lnTo>
                    <a:pt x="315" y="263"/>
                  </a:lnTo>
                  <a:lnTo>
                    <a:pt x="321" y="248"/>
                  </a:lnTo>
                  <a:lnTo>
                    <a:pt x="327" y="232"/>
                  </a:lnTo>
                  <a:lnTo>
                    <a:pt x="330" y="214"/>
                  </a:lnTo>
                  <a:lnTo>
                    <a:pt x="336" y="214"/>
                  </a:lnTo>
                  <a:lnTo>
                    <a:pt x="344" y="213"/>
                  </a:lnTo>
                  <a:lnTo>
                    <a:pt x="351" y="213"/>
                  </a:lnTo>
                  <a:lnTo>
                    <a:pt x="359" y="211"/>
                  </a:lnTo>
                  <a:lnTo>
                    <a:pt x="366" y="208"/>
                  </a:lnTo>
                  <a:lnTo>
                    <a:pt x="374" y="203"/>
                  </a:lnTo>
                  <a:lnTo>
                    <a:pt x="379" y="195"/>
                  </a:lnTo>
                  <a:lnTo>
                    <a:pt x="384" y="184"/>
                  </a:lnTo>
                  <a:lnTo>
                    <a:pt x="385" y="176"/>
                  </a:lnTo>
                  <a:lnTo>
                    <a:pt x="384" y="170"/>
                  </a:lnTo>
                  <a:lnTo>
                    <a:pt x="382" y="162"/>
                  </a:lnTo>
                  <a:lnTo>
                    <a:pt x="378" y="156"/>
                  </a:lnTo>
                  <a:lnTo>
                    <a:pt x="374" y="155"/>
                  </a:lnTo>
                  <a:lnTo>
                    <a:pt x="368" y="153"/>
                  </a:lnTo>
                  <a:lnTo>
                    <a:pt x="363" y="150"/>
                  </a:lnTo>
                  <a:lnTo>
                    <a:pt x="358" y="148"/>
                  </a:lnTo>
                  <a:lnTo>
                    <a:pt x="352" y="146"/>
                  </a:lnTo>
                  <a:lnTo>
                    <a:pt x="348" y="144"/>
                  </a:lnTo>
                  <a:lnTo>
                    <a:pt x="345" y="142"/>
                  </a:lnTo>
                  <a:lnTo>
                    <a:pt x="344" y="141"/>
                  </a:lnTo>
                  <a:lnTo>
                    <a:pt x="349" y="137"/>
                  </a:lnTo>
                  <a:lnTo>
                    <a:pt x="356" y="134"/>
                  </a:lnTo>
                  <a:lnTo>
                    <a:pt x="364" y="135"/>
                  </a:lnTo>
                  <a:lnTo>
                    <a:pt x="370" y="138"/>
                  </a:lnTo>
                  <a:lnTo>
                    <a:pt x="380" y="142"/>
                  </a:lnTo>
                  <a:lnTo>
                    <a:pt x="387" y="149"/>
                  </a:lnTo>
                  <a:lnTo>
                    <a:pt x="394" y="158"/>
                  </a:lnTo>
                  <a:lnTo>
                    <a:pt x="400" y="167"/>
                  </a:lnTo>
                  <a:lnTo>
                    <a:pt x="402" y="177"/>
                  </a:lnTo>
                  <a:lnTo>
                    <a:pt x="402" y="188"/>
                  </a:lnTo>
                  <a:lnTo>
                    <a:pt x="401" y="197"/>
                  </a:lnTo>
                  <a:lnTo>
                    <a:pt x="397" y="206"/>
                  </a:lnTo>
                  <a:lnTo>
                    <a:pt x="387" y="214"/>
                  </a:lnTo>
                  <a:lnTo>
                    <a:pt x="379" y="220"/>
                  </a:lnTo>
                  <a:lnTo>
                    <a:pt x="369" y="223"/>
                  </a:lnTo>
                  <a:lnTo>
                    <a:pt x="361" y="226"/>
                  </a:lnTo>
                  <a:lnTo>
                    <a:pt x="353" y="228"/>
                  </a:lnTo>
                  <a:lnTo>
                    <a:pt x="348" y="233"/>
                  </a:lnTo>
                  <a:lnTo>
                    <a:pt x="344" y="239"/>
                  </a:lnTo>
                  <a:lnTo>
                    <a:pt x="343" y="250"/>
                  </a:lnTo>
                  <a:lnTo>
                    <a:pt x="342" y="267"/>
                  </a:lnTo>
                  <a:lnTo>
                    <a:pt x="340" y="284"/>
                  </a:lnTo>
                  <a:lnTo>
                    <a:pt x="340" y="302"/>
                  </a:lnTo>
                  <a:lnTo>
                    <a:pt x="344" y="319"/>
                  </a:lnTo>
                  <a:lnTo>
                    <a:pt x="340" y="318"/>
                  </a:lnTo>
                  <a:lnTo>
                    <a:pt x="334" y="310"/>
                  </a:lnTo>
                  <a:lnTo>
                    <a:pt x="327" y="299"/>
                  </a:lnTo>
                  <a:lnTo>
                    <a:pt x="322" y="289"/>
                  </a:lnTo>
                  <a:lnTo>
                    <a:pt x="318" y="290"/>
                  </a:lnTo>
                  <a:lnTo>
                    <a:pt x="314" y="292"/>
                  </a:lnTo>
                  <a:lnTo>
                    <a:pt x="309" y="296"/>
                  </a:lnTo>
                  <a:lnTo>
                    <a:pt x="306" y="299"/>
                  </a:lnTo>
                  <a:lnTo>
                    <a:pt x="302" y="303"/>
                  </a:lnTo>
                  <a:lnTo>
                    <a:pt x="298" y="307"/>
                  </a:lnTo>
                  <a:lnTo>
                    <a:pt x="293" y="311"/>
                  </a:lnTo>
                  <a:lnTo>
                    <a:pt x="289" y="313"/>
                  </a:lnTo>
                  <a:lnTo>
                    <a:pt x="276" y="320"/>
                  </a:lnTo>
                  <a:lnTo>
                    <a:pt x="262" y="327"/>
                  </a:lnTo>
                  <a:lnTo>
                    <a:pt x="248" y="332"/>
                  </a:lnTo>
                  <a:lnTo>
                    <a:pt x="234" y="335"/>
                  </a:lnTo>
                  <a:lnTo>
                    <a:pt x="219" y="338"/>
                  </a:lnTo>
                  <a:lnTo>
                    <a:pt x="204" y="340"/>
                  </a:lnTo>
                  <a:lnTo>
                    <a:pt x="188" y="340"/>
                  </a:lnTo>
                  <a:lnTo>
                    <a:pt x="173" y="339"/>
                  </a:lnTo>
                  <a:lnTo>
                    <a:pt x="176" y="357"/>
                  </a:lnTo>
                  <a:lnTo>
                    <a:pt x="177" y="375"/>
                  </a:lnTo>
                  <a:lnTo>
                    <a:pt x="175" y="394"/>
                  </a:lnTo>
                  <a:lnTo>
                    <a:pt x="168" y="411"/>
                  </a:lnTo>
                  <a:lnTo>
                    <a:pt x="162" y="383"/>
                  </a:lnTo>
                  <a:lnTo>
                    <a:pt x="155" y="363"/>
                  </a:lnTo>
                  <a:lnTo>
                    <a:pt x="147" y="348"/>
                  </a:lnTo>
                  <a:lnTo>
                    <a:pt x="141" y="335"/>
                  </a:lnTo>
                  <a:lnTo>
                    <a:pt x="117" y="332"/>
                  </a:lnTo>
                  <a:lnTo>
                    <a:pt x="95" y="326"/>
                  </a:lnTo>
                  <a:lnTo>
                    <a:pt x="74" y="315"/>
                  </a:lnTo>
                  <a:lnTo>
                    <a:pt x="55" y="302"/>
                  </a:lnTo>
                  <a:lnTo>
                    <a:pt x="38" y="286"/>
                  </a:lnTo>
                  <a:lnTo>
                    <a:pt x="24" y="267"/>
                  </a:lnTo>
                  <a:lnTo>
                    <a:pt x="12" y="243"/>
                  </a:lnTo>
                  <a:lnTo>
                    <a:pt x="5" y="217"/>
                  </a:lnTo>
                  <a:lnTo>
                    <a:pt x="1" y="193"/>
                  </a:lnTo>
                  <a:lnTo>
                    <a:pt x="0" y="170"/>
                  </a:lnTo>
                  <a:lnTo>
                    <a:pt x="2" y="148"/>
                  </a:lnTo>
                  <a:lnTo>
                    <a:pt x="6" y="126"/>
                  </a:lnTo>
                  <a:lnTo>
                    <a:pt x="14" y="104"/>
                  </a:lnTo>
                  <a:lnTo>
                    <a:pt x="24" y="84"/>
                  </a:lnTo>
                  <a:lnTo>
                    <a:pt x="38" y="64"/>
                  </a:lnTo>
                  <a:lnTo>
                    <a:pt x="55" y="44"/>
                  </a:lnTo>
                  <a:lnTo>
                    <a:pt x="63" y="36"/>
                  </a:lnTo>
                  <a:lnTo>
                    <a:pt x="71" y="28"/>
                  </a:lnTo>
                  <a:lnTo>
                    <a:pt x="81" y="19"/>
                  </a:lnTo>
                  <a:lnTo>
                    <a:pt x="92" y="12"/>
                  </a:lnTo>
                  <a:lnTo>
                    <a:pt x="103" y="6"/>
                  </a:lnTo>
                  <a:lnTo>
                    <a:pt x="115" y="2"/>
                  </a:lnTo>
                  <a:lnTo>
                    <a:pt x="127" y="0"/>
                  </a:lnTo>
                  <a:lnTo>
                    <a:pt x="139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auto">
            <a:xfrm>
              <a:off x="8093189" y="1468210"/>
              <a:ext cx="831673" cy="207503"/>
            </a:xfrm>
            <a:custGeom>
              <a:avLst/>
              <a:gdLst>
                <a:gd name="T0" fmla="*/ 292 w 360"/>
                <a:gd name="T1" fmla="*/ 0 h 91"/>
                <a:gd name="T2" fmla="*/ 305 w 360"/>
                <a:gd name="T3" fmla="*/ 0 h 91"/>
                <a:gd name="T4" fmla="*/ 318 w 360"/>
                <a:gd name="T5" fmla="*/ 2 h 91"/>
                <a:gd name="T6" fmla="*/ 329 w 360"/>
                <a:gd name="T7" fmla="*/ 8 h 91"/>
                <a:gd name="T8" fmla="*/ 339 w 360"/>
                <a:gd name="T9" fmla="*/ 15 h 91"/>
                <a:gd name="T10" fmla="*/ 347 w 360"/>
                <a:gd name="T11" fmla="*/ 24 h 91"/>
                <a:gd name="T12" fmla="*/ 354 w 360"/>
                <a:gd name="T13" fmla="*/ 33 h 91"/>
                <a:gd name="T14" fmla="*/ 358 w 360"/>
                <a:gd name="T15" fmla="*/ 43 h 91"/>
                <a:gd name="T16" fmla="*/ 360 w 360"/>
                <a:gd name="T17" fmla="*/ 52 h 91"/>
                <a:gd name="T18" fmla="*/ 356 w 360"/>
                <a:gd name="T19" fmla="*/ 54 h 91"/>
                <a:gd name="T20" fmla="*/ 348 w 360"/>
                <a:gd name="T21" fmla="*/ 50 h 91"/>
                <a:gd name="T22" fmla="*/ 341 w 360"/>
                <a:gd name="T23" fmla="*/ 45 h 91"/>
                <a:gd name="T24" fmla="*/ 331 w 360"/>
                <a:gd name="T25" fmla="*/ 39 h 91"/>
                <a:gd name="T26" fmla="*/ 321 w 360"/>
                <a:gd name="T27" fmla="*/ 31 h 91"/>
                <a:gd name="T28" fmla="*/ 311 w 360"/>
                <a:gd name="T29" fmla="*/ 27 h 91"/>
                <a:gd name="T30" fmla="*/ 300 w 360"/>
                <a:gd name="T31" fmla="*/ 25 h 91"/>
                <a:gd name="T32" fmla="*/ 291 w 360"/>
                <a:gd name="T33" fmla="*/ 28 h 91"/>
                <a:gd name="T34" fmla="*/ 230 w 360"/>
                <a:gd name="T35" fmla="*/ 60 h 91"/>
                <a:gd name="T36" fmla="*/ 218 w 360"/>
                <a:gd name="T37" fmla="*/ 64 h 91"/>
                <a:gd name="T38" fmla="*/ 207 w 360"/>
                <a:gd name="T39" fmla="*/ 68 h 91"/>
                <a:gd name="T40" fmla="*/ 195 w 360"/>
                <a:gd name="T41" fmla="*/ 72 h 91"/>
                <a:gd name="T42" fmla="*/ 185 w 360"/>
                <a:gd name="T43" fmla="*/ 74 h 91"/>
                <a:gd name="T44" fmla="*/ 173 w 360"/>
                <a:gd name="T45" fmla="*/ 76 h 91"/>
                <a:gd name="T46" fmla="*/ 161 w 360"/>
                <a:gd name="T47" fmla="*/ 77 h 91"/>
                <a:gd name="T48" fmla="*/ 149 w 360"/>
                <a:gd name="T49" fmla="*/ 78 h 91"/>
                <a:gd name="T50" fmla="*/ 139 w 360"/>
                <a:gd name="T51" fmla="*/ 79 h 91"/>
                <a:gd name="T52" fmla="*/ 126 w 360"/>
                <a:gd name="T53" fmla="*/ 79 h 91"/>
                <a:gd name="T54" fmla="*/ 114 w 360"/>
                <a:gd name="T55" fmla="*/ 79 h 91"/>
                <a:gd name="T56" fmla="*/ 102 w 360"/>
                <a:gd name="T57" fmla="*/ 78 h 91"/>
                <a:gd name="T58" fmla="*/ 91 w 360"/>
                <a:gd name="T59" fmla="*/ 77 h 91"/>
                <a:gd name="T60" fmla="*/ 78 w 360"/>
                <a:gd name="T61" fmla="*/ 76 h 91"/>
                <a:gd name="T62" fmla="*/ 66 w 360"/>
                <a:gd name="T63" fmla="*/ 75 h 91"/>
                <a:gd name="T64" fmla="*/ 53 w 360"/>
                <a:gd name="T65" fmla="*/ 74 h 91"/>
                <a:gd name="T66" fmla="*/ 41 w 360"/>
                <a:gd name="T67" fmla="*/ 72 h 91"/>
                <a:gd name="T68" fmla="*/ 39 w 360"/>
                <a:gd name="T69" fmla="*/ 73 h 91"/>
                <a:gd name="T70" fmla="*/ 36 w 360"/>
                <a:gd name="T71" fmla="*/ 75 h 91"/>
                <a:gd name="T72" fmla="*/ 32 w 360"/>
                <a:gd name="T73" fmla="*/ 78 h 91"/>
                <a:gd name="T74" fmla="*/ 27 w 360"/>
                <a:gd name="T75" fmla="*/ 82 h 91"/>
                <a:gd name="T76" fmla="*/ 20 w 360"/>
                <a:gd name="T77" fmla="*/ 86 h 91"/>
                <a:gd name="T78" fmla="*/ 14 w 360"/>
                <a:gd name="T79" fmla="*/ 89 h 91"/>
                <a:gd name="T80" fmla="*/ 6 w 360"/>
                <a:gd name="T81" fmla="*/ 91 h 91"/>
                <a:gd name="T82" fmla="*/ 0 w 360"/>
                <a:gd name="T83" fmla="*/ 91 h 91"/>
                <a:gd name="T84" fmla="*/ 8 w 360"/>
                <a:gd name="T85" fmla="*/ 77 h 91"/>
                <a:gd name="T86" fmla="*/ 17 w 360"/>
                <a:gd name="T87" fmla="*/ 64 h 91"/>
                <a:gd name="T88" fmla="*/ 23 w 360"/>
                <a:gd name="T89" fmla="*/ 52 h 91"/>
                <a:gd name="T90" fmla="*/ 27 w 360"/>
                <a:gd name="T91" fmla="*/ 40 h 91"/>
                <a:gd name="T92" fmla="*/ 46 w 360"/>
                <a:gd name="T93" fmla="*/ 45 h 91"/>
                <a:gd name="T94" fmla="*/ 64 w 360"/>
                <a:gd name="T95" fmla="*/ 49 h 91"/>
                <a:gd name="T96" fmla="*/ 82 w 360"/>
                <a:gd name="T97" fmla="*/ 54 h 91"/>
                <a:gd name="T98" fmla="*/ 100 w 360"/>
                <a:gd name="T99" fmla="*/ 56 h 91"/>
                <a:gd name="T100" fmla="*/ 119 w 360"/>
                <a:gd name="T101" fmla="*/ 58 h 91"/>
                <a:gd name="T102" fmla="*/ 137 w 360"/>
                <a:gd name="T103" fmla="*/ 58 h 91"/>
                <a:gd name="T104" fmla="*/ 155 w 360"/>
                <a:gd name="T105" fmla="*/ 56 h 91"/>
                <a:gd name="T106" fmla="*/ 175 w 360"/>
                <a:gd name="T107" fmla="*/ 52 h 91"/>
                <a:gd name="T108" fmla="*/ 190 w 360"/>
                <a:gd name="T109" fmla="*/ 49 h 91"/>
                <a:gd name="T110" fmla="*/ 205 w 360"/>
                <a:gd name="T111" fmla="*/ 44 h 91"/>
                <a:gd name="T112" fmla="*/ 220 w 360"/>
                <a:gd name="T113" fmla="*/ 37 h 91"/>
                <a:gd name="T114" fmla="*/ 235 w 360"/>
                <a:gd name="T115" fmla="*/ 30 h 91"/>
                <a:gd name="T116" fmla="*/ 249 w 360"/>
                <a:gd name="T117" fmla="*/ 21 h 91"/>
                <a:gd name="T118" fmla="*/ 263 w 360"/>
                <a:gd name="T119" fmla="*/ 14 h 91"/>
                <a:gd name="T120" fmla="*/ 278 w 360"/>
                <a:gd name="T121" fmla="*/ 7 h 91"/>
                <a:gd name="T122" fmla="*/ 292 w 360"/>
                <a:gd name="T1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0" h="91">
                  <a:moveTo>
                    <a:pt x="292" y="0"/>
                  </a:moveTo>
                  <a:lnTo>
                    <a:pt x="305" y="0"/>
                  </a:lnTo>
                  <a:lnTo>
                    <a:pt x="318" y="2"/>
                  </a:lnTo>
                  <a:lnTo>
                    <a:pt x="329" y="8"/>
                  </a:lnTo>
                  <a:lnTo>
                    <a:pt x="339" y="15"/>
                  </a:lnTo>
                  <a:lnTo>
                    <a:pt x="347" y="24"/>
                  </a:lnTo>
                  <a:lnTo>
                    <a:pt x="354" y="33"/>
                  </a:lnTo>
                  <a:lnTo>
                    <a:pt x="358" y="43"/>
                  </a:lnTo>
                  <a:lnTo>
                    <a:pt x="360" y="52"/>
                  </a:lnTo>
                  <a:lnTo>
                    <a:pt x="356" y="54"/>
                  </a:lnTo>
                  <a:lnTo>
                    <a:pt x="348" y="50"/>
                  </a:lnTo>
                  <a:lnTo>
                    <a:pt x="341" y="45"/>
                  </a:lnTo>
                  <a:lnTo>
                    <a:pt x="331" y="39"/>
                  </a:lnTo>
                  <a:lnTo>
                    <a:pt x="321" y="31"/>
                  </a:lnTo>
                  <a:lnTo>
                    <a:pt x="311" y="27"/>
                  </a:lnTo>
                  <a:lnTo>
                    <a:pt x="300" y="25"/>
                  </a:lnTo>
                  <a:lnTo>
                    <a:pt x="291" y="28"/>
                  </a:lnTo>
                  <a:lnTo>
                    <a:pt x="230" y="60"/>
                  </a:lnTo>
                  <a:lnTo>
                    <a:pt x="218" y="64"/>
                  </a:lnTo>
                  <a:lnTo>
                    <a:pt x="207" y="68"/>
                  </a:lnTo>
                  <a:lnTo>
                    <a:pt x="195" y="72"/>
                  </a:lnTo>
                  <a:lnTo>
                    <a:pt x="185" y="74"/>
                  </a:lnTo>
                  <a:lnTo>
                    <a:pt x="173" y="76"/>
                  </a:lnTo>
                  <a:lnTo>
                    <a:pt x="161" y="77"/>
                  </a:lnTo>
                  <a:lnTo>
                    <a:pt x="149" y="78"/>
                  </a:lnTo>
                  <a:lnTo>
                    <a:pt x="139" y="79"/>
                  </a:lnTo>
                  <a:lnTo>
                    <a:pt x="126" y="79"/>
                  </a:lnTo>
                  <a:lnTo>
                    <a:pt x="114" y="79"/>
                  </a:lnTo>
                  <a:lnTo>
                    <a:pt x="102" y="78"/>
                  </a:lnTo>
                  <a:lnTo>
                    <a:pt x="91" y="77"/>
                  </a:lnTo>
                  <a:lnTo>
                    <a:pt x="78" y="76"/>
                  </a:lnTo>
                  <a:lnTo>
                    <a:pt x="66" y="75"/>
                  </a:lnTo>
                  <a:lnTo>
                    <a:pt x="53" y="74"/>
                  </a:lnTo>
                  <a:lnTo>
                    <a:pt x="41" y="72"/>
                  </a:lnTo>
                  <a:lnTo>
                    <a:pt x="39" y="73"/>
                  </a:lnTo>
                  <a:lnTo>
                    <a:pt x="36" y="75"/>
                  </a:lnTo>
                  <a:lnTo>
                    <a:pt x="32" y="78"/>
                  </a:lnTo>
                  <a:lnTo>
                    <a:pt x="27" y="82"/>
                  </a:lnTo>
                  <a:lnTo>
                    <a:pt x="20" y="86"/>
                  </a:lnTo>
                  <a:lnTo>
                    <a:pt x="14" y="89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8" y="77"/>
                  </a:lnTo>
                  <a:lnTo>
                    <a:pt x="17" y="64"/>
                  </a:lnTo>
                  <a:lnTo>
                    <a:pt x="23" y="52"/>
                  </a:lnTo>
                  <a:lnTo>
                    <a:pt x="27" y="40"/>
                  </a:lnTo>
                  <a:lnTo>
                    <a:pt x="46" y="45"/>
                  </a:lnTo>
                  <a:lnTo>
                    <a:pt x="64" y="49"/>
                  </a:lnTo>
                  <a:lnTo>
                    <a:pt x="82" y="54"/>
                  </a:lnTo>
                  <a:lnTo>
                    <a:pt x="100" y="56"/>
                  </a:lnTo>
                  <a:lnTo>
                    <a:pt x="119" y="58"/>
                  </a:lnTo>
                  <a:lnTo>
                    <a:pt x="137" y="58"/>
                  </a:lnTo>
                  <a:lnTo>
                    <a:pt x="155" y="56"/>
                  </a:lnTo>
                  <a:lnTo>
                    <a:pt x="175" y="52"/>
                  </a:lnTo>
                  <a:lnTo>
                    <a:pt x="190" y="49"/>
                  </a:lnTo>
                  <a:lnTo>
                    <a:pt x="205" y="44"/>
                  </a:lnTo>
                  <a:lnTo>
                    <a:pt x="220" y="37"/>
                  </a:lnTo>
                  <a:lnTo>
                    <a:pt x="235" y="30"/>
                  </a:lnTo>
                  <a:lnTo>
                    <a:pt x="249" y="21"/>
                  </a:lnTo>
                  <a:lnTo>
                    <a:pt x="263" y="14"/>
                  </a:lnTo>
                  <a:lnTo>
                    <a:pt x="278" y="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2" name="Freeform 42"/>
            <p:cNvSpPr>
              <a:spLocks/>
            </p:cNvSpPr>
            <p:nvPr/>
          </p:nvSpPr>
          <p:spPr bwMode="auto">
            <a:xfrm>
              <a:off x="5782985" y="3210331"/>
              <a:ext cx="1300646" cy="1224500"/>
            </a:xfrm>
            <a:custGeom>
              <a:avLst/>
              <a:gdLst>
                <a:gd name="T0" fmla="*/ 29 w 563"/>
                <a:gd name="T1" fmla="*/ 32 h 537"/>
                <a:gd name="T2" fmla="*/ 26 w 563"/>
                <a:gd name="T3" fmla="*/ 42 h 537"/>
                <a:gd name="T4" fmla="*/ 18 w 563"/>
                <a:gd name="T5" fmla="*/ 68 h 537"/>
                <a:gd name="T6" fmla="*/ 11 w 563"/>
                <a:gd name="T7" fmla="*/ 96 h 537"/>
                <a:gd name="T8" fmla="*/ 4 w 563"/>
                <a:gd name="T9" fmla="*/ 114 h 537"/>
                <a:gd name="T10" fmla="*/ 1 w 563"/>
                <a:gd name="T11" fmla="*/ 186 h 537"/>
                <a:gd name="T12" fmla="*/ 0 w 563"/>
                <a:gd name="T13" fmla="*/ 330 h 537"/>
                <a:gd name="T14" fmla="*/ 0 w 563"/>
                <a:gd name="T15" fmla="*/ 473 h 537"/>
                <a:gd name="T16" fmla="*/ 0 w 563"/>
                <a:gd name="T17" fmla="*/ 537 h 537"/>
                <a:gd name="T18" fmla="*/ 563 w 563"/>
                <a:gd name="T19" fmla="*/ 537 h 537"/>
                <a:gd name="T20" fmla="*/ 540 w 563"/>
                <a:gd name="T21" fmla="*/ 0 h 537"/>
                <a:gd name="T22" fmla="*/ 300 w 563"/>
                <a:gd name="T23" fmla="*/ 0 h 537"/>
                <a:gd name="T24" fmla="*/ 29 w 563"/>
                <a:gd name="T25" fmla="*/ 3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3" h="537">
                  <a:moveTo>
                    <a:pt x="29" y="32"/>
                  </a:moveTo>
                  <a:lnTo>
                    <a:pt x="26" y="42"/>
                  </a:lnTo>
                  <a:lnTo>
                    <a:pt x="18" y="68"/>
                  </a:lnTo>
                  <a:lnTo>
                    <a:pt x="11" y="96"/>
                  </a:lnTo>
                  <a:lnTo>
                    <a:pt x="4" y="114"/>
                  </a:lnTo>
                  <a:lnTo>
                    <a:pt x="1" y="186"/>
                  </a:lnTo>
                  <a:lnTo>
                    <a:pt x="0" y="330"/>
                  </a:lnTo>
                  <a:lnTo>
                    <a:pt x="0" y="473"/>
                  </a:lnTo>
                  <a:lnTo>
                    <a:pt x="0" y="537"/>
                  </a:lnTo>
                  <a:lnTo>
                    <a:pt x="563" y="537"/>
                  </a:lnTo>
                  <a:lnTo>
                    <a:pt x="540" y="0"/>
                  </a:lnTo>
                  <a:lnTo>
                    <a:pt x="300" y="0"/>
                  </a:lnTo>
                  <a:lnTo>
                    <a:pt x="29" y="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3" name="Freeform 43"/>
            <p:cNvSpPr>
              <a:spLocks/>
            </p:cNvSpPr>
            <p:nvPr/>
          </p:nvSpPr>
          <p:spPr bwMode="auto">
            <a:xfrm>
              <a:off x="5660544" y="1199139"/>
              <a:ext cx="1420776" cy="2163968"/>
            </a:xfrm>
            <a:custGeom>
              <a:avLst/>
              <a:gdLst>
                <a:gd name="T0" fmla="*/ 265 w 615"/>
                <a:gd name="T1" fmla="*/ 48 h 949"/>
                <a:gd name="T2" fmla="*/ 137 w 615"/>
                <a:gd name="T3" fmla="*/ 82 h 949"/>
                <a:gd name="T4" fmla="*/ 118 w 615"/>
                <a:gd name="T5" fmla="*/ 105 h 949"/>
                <a:gd name="T6" fmla="*/ 73 w 615"/>
                <a:gd name="T7" fmla="*/ 160 h 949"/>
                <a:gd name="T8" fmla="*/ 27 w 615"/>
                <a:gd name="T9" fmla="*/ 221 h 949"/>
                <a:gd name="T10" fmla="*/ 3 w 615"/>
                <a:gd name="T11" fmla="*/ 264 h 949"/>
                <a:gd name="T12" fmla="*/ 3 w 615"/>
                <a:gd name="T13" fmla="*/ 348 h 949"/>
                <a:gd name="T14" fmla="*/ 12 w 615"/>
                <a:gd name="T15" fmla="*/ 416 h 949"/>
                <a:gd name="T16" fmla="*/ 21 w 615"/>
                <a:gd name="T17" fmla="*/ 482 h 949"/>
                <a:gd name="T18" fmla="*/ 27 w 615"/>
                <a:gd name="T19" fmla="*/ 540 h 949"/>
                <a:gd name="T20" fmla="*/ 8 w 615"/>
                <a:gd name="T21" fmla="*/ 787 h 949"/>
                <a:gd name="T22" fmla="*/ 12 w 615"/>
                <a:gd name="T23" fmla="*/ 814 h 949"/>
                <a:gd name="T24" fmla="*/ 22 w 615"/>
                <a:gd name="T25" fmla="*/ 854 h 949"/>
                <a:gd name="T26" fmla="*/ 35 w 615"/>
                <a:gd name="T27" fmla="*/ 887 h 949"/>
                <a:gd name="T28" fmla="*/ 51 w 615"/>
                <a:gd name="T29" fmla="*/ 902 h 949"/>
                <a:gd name="T30" fmla="*/ 74 w 615"/>
                <a:gd name="T31" fmla="*/ 912 h 949"/>
                <a:gd name="T32" fmla="*/ 99 w 615"/>
                <a:gd name="T33" fmla="*/ 920 h 949"/>
                <a:gd name="T34" fmla="*/ 118 w 615"/>
                <a:gd name="T35" fmla="*/ 925 h 949"/>
                <a:gd name="T36" fmla="*/ 126 w 615"/>
                <a:gd name="T37" fmla="*/ 928 h 949"/>
                <a:gd name="T38" fmla="*/ 141 w 615"/>
                <a:gd name="T39" fmla="*/ 929 h 949"/>
                <a:gd name="T40" fmla="*/ 165 w 615"/>
                <a:gd name="T41" fmla="*/ 932 h 949"/>
                <a:gd name="T42" fmla="*/ 196 w 615"/>
                <a:gd name="T43" fmla="*/ 935 h 949"/>
                <a:gd name="T44" fmla="*/ 229 w 615"/>
                <a:gd name="T45" fmla="*/ 938 h 949"/>
                <a:gd name="T46" fmla="*/ 262 w 615"/>
                <a:gd name="T47" fmla="*/ 941 h 949"/>
                <a:gd name="T48" fmla="*/ 290 w 615"/>
                <a:gd name="T49" fmla="*/ 945 h 949"/>
                <a:gd name="T50" fmla="*/ 310 w 615"/>
                <a:gd name="T51" fmla="*/ 948 h 949"/>
                <a:gd name="T52" fmla="*/ 323 w 615"/>
                <a:gd name="T53" fmla="*/ 949 h 949"/>
                <a:gd name="T54" fmla="*/ 347 w 615"/>
                <a:gd name="T55" fmla="*/ 947 h 949"/>
                <a:gd name="T56" fmla="*/ 381 w 615"/>
                <a:gd name="T57" fmla="*/ 940 h 949"/>
                <a:gd name="T58" fmla="*/ 421 w 615"/>
                <a:gd name="T59" fmla="*/ 933 h 949"/>
                <a:gd name="T60" fmla="*/ 460 w 615"/>
                <a:gd name="T61" fmla="*/ 924 h 949"/>
                <a:gd name="T62" fmla="*/ 497 w 615"/>
                <a:gd name="T63" fmla="*/ 916 h 949"/>
                <a:gd name="T64" fmla="*/ 526 w 615"/>
                <a:gd name="T65" fmla="*/ 908 h 949"/>
                <a:gd name="T66" fmla="*/ 543 w 615"/>
                <a:gd name="T67" fmla="*/ 905 h 949"/>
                <a:gd name="T68" fmla="*/ 615 w 615"/>
                <a:gd name="T69" fmla="*/ 842 h 949"/>
                <a:gd name="T70" fmla="*/ 563 w 615"/>
                <a:gd name="T71" fmla="*/ 386 h 949"/>
                <a:gd name="T72" fmla="*/ 503 w 615"/>
                <a:gd name="T73" fmla="*/ 1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949">
                  <a:moveTo>
                    <a:pt x="339" y="112"/>
                  </a:moveTo>
                  <a:lnTo>
                    <a:pt x="265" y="48"/>
                  </a:lnTo>
                  <a:lnTo>
                    <a:pt x="177" y="0"/>
                  </a:lnTo>
                  <a:lnTo>
                    <a:pt x="137" y="82"/>
                  </a:lnTo>
                  <a:lnTo>
                    <a:pt x="132" y="88"/>
                  </a:lnTo>
                  <a:lnTo>
                    <a:pt x="118" y="105"/>
                  </a:lnTo>
                  <a:lnTo>
                    <a:pt x="98" y="130"/>
                  </a:lnTo>
                  <a:lnTo>
                    <a:pt x="73" y="160"/>
                  </a:lnTo>
                  <a:lnTo>
                    <a:pt x="50" y="191"/>
                  </a:lnTo>
                  <a:lnTo>
                    <a:pt x="27" y="221"/>
                  </a:lnTo>
                  <a:lnTo>
                    <a:pt x="11" y="246"/>
                  </a:lnTo>
                  <a:lnTo>
                    <a:pt x="3" y="264"/>
                  </a:lnTo>
                  <a:lnTo>
                    <a:pt x="0" y="301"/>
                  </a:lnTo>
                  <a:lnTo>
                    <a:pt x="3" y="348"/>
                  </a:lnTo>
                  <a:lnTo>
                    <a:pt x="8" y="392"/>
                  </a:lnTo>
                  <a:lnTo>
                    <a:pt x="12" y="416"/>
                  </a:lnTo>
                  <a:lnTo>
                    <a:pt x="16" y="441"/>
                  </a:lnTo>
                  <a:lnTo>
                    <a:pt x="21" y="482"/>
                  </a:lnTo>
                  <a:lnTo>
                    <a:pt x="25" y="523"/>
                  </a:lnTo>
                  <a:lnTo>
                    <a:pt x="27" y="540"/>
                  </a:lnTo>
                  <a:lnTo>
                    <a:pt x="7" y="782"/>
                  </a:lnTo>
                  <a:lnTo>
                    <a:pt x="8" y="787"/>
                  </a:lnTo>
                  <a:lnTo>
                    <a:pt x="9" y="798"/>
                  </a:lnTo>
                  <a:lnTo>
                    <a:pt x="12" y="814"/>
                  </a:lnTo>
                  <a:lnTo>
                    <a:pt x="17" y="834"/>
                  </a:lnTo>
                  <a:lnTo>
                    <a:pt x="22" y="854"/>
                  </a:lnTo>
                  <a:lnTo>
                    <a:pt x="28" y="872"/>
                  </a:lnTo>
                  <a:lnTo>
                    <a:pt x="35" y="887"/>
                  </a:lnTo>
                  <a:lnTo>
                    <a:pt x="42" y="897"/>
                  </a:lnTo>
                  <a:lnTo>
                    <a:pt x="51" y="902"/>
                  </a:lnTo>
                  <a:lnTo>
                    <a:pt x="63" y="907"/>
                  </a:lnTo>
                  <a:lnTo>
                    <a:pt x="74" y="912"/>
                  </a:lnTo>
                  <a:lnTo>
                    <a:pt x="87" y="916"/>
                  </a:lnTo>
                  <a:lnTo>
                    <a:pt x="99" y="920"/>
                  </a:lnTo>
                  <a:lnTo>
                    <a:pt x="110" y="923"/>
                  </a:lnTo>
                  <a:lnTo>
                    <a:pt x="118" y="925"/>
                  </a:lnTo>
                  <a:lnTo>
                    <a:pt x="122" y="927"/>
                  </a:lnTo>
                  <a:lnTo>
                    <a:pt x="126" y="928"/>
                  </a:lnTo>
                  <a:lnTo>
                    <a:pt x="132" y="928"/>
                  </a:lnTo>
                  <a:lnTo>
                    <a:pt x="141" y="929"/>
                  </a:lnTo>
                  <a:lnTo>
                    <a:pt x="152" y="930"/>
                  </a:lnTo>
                  <a:lnTo>
                    <a:pt x="165" y="932"/>
                  </a:lnTo>
                  <a:lnTo>
                    <a:pt x="180" y="933"/>
                  </a:lnTo>
                  <a:lnTo>
                    <a:pt x="196" y="935"/>
                  </a:lnTo>
                  <a:lnTo>
                    <a:pt x="213" y="936"/>
                  </a:lnTo>
                  <a:lnTo>
                    <a:pt x="229" y="938"/>
                  </a:lnTo>
                  <a:lnTo>
                    <a:pt x="246" y="940"/>
                  </a:lnTo>
                  <a:lnTo>
                    <a:pt x="262" y="941"/>
                  </a:lnTo>
                  <a:lnTo>
                    <a:pt x="276" y="944"/>
                  </a:lnTo>
                  <a:lnTo>
                    <a:pt x="290" y="945"/>
                  </a:lnTo>
                  <a:lnTo>
                    <a:pt x="302" y="947"/>
                  </a:lnTo>
                  <a:lnTo>
                    <a:pt x="310" y="948"/>
                  </a:lnTo>
                  <a:lnTo>
                    <a:pt x="317" y="949"/>
                  </a:lnTo>
                  <a:lnTo>
                    <a:pt x="323" y="949"/>
                  </a:lnTo>
                  <a:lnTo>
                    <a:pt x="334" y="949"/>
                  </a:lnTo>
                  <a:lnTo>
                    <a:pt x="347" y="947"/>
                  </a:lnTo>
                  <a:lnTo>
                    <a:pt x="363" y="945"/>
                  </a:lnTo>
                  <a:lnTo>
                    <a:pt x="381" y="940"/>
                  </a:lnTo>
                  <a:lnTo>
                    <a:pt x="400" y="937"/>
                  </a:lnTo>
                  <a:lnTo>
                    <a:pt x="421" y="933"/>
                  </a:lnTo>
                  <a:lnTo>
                    <a:pt x="441" y="929"/>
                  </a:lnTo>
                  <a:lnTo>
                    <a:pt x="460" y="924"/>
                  </a:lnTo>
                  <a:lnTo>
                    <a:pt x="479" y="920"/>
                  </a:lnTo>
                  <a:lnTo>
                    <a:pt x="497" y="916"/>
                  </a:lnTo>
                  <a:lnTo>
                    <a:pt x="513" y="912"/>
                  </a:lnTo>
                  <a:lnTo>
                    <a:pt x="526" y="908"/>
                  </a:lnTo>
                  <a:lnTo>
                    <a:pt x="537" y="906"/>
                  </a:lnTo>
                  <a:lnTo>
                    <a:pt x="543" y="905"/>
                  </a:lnTo>
                  <a:lnTo>
                    <a:pt x="545" y="904"/>
                  </a:lnTo>
                  <a:lnTo>
                    <a:pt x="615" y="842"/>
                  </a:lnTo>
                  <a:lnTo>
                    <a:pt x="590" y="622"/>
                  </a:lnTo>
                  <a:lnTo>
                    <a:pt x="563" y="386"/>
                  </a:lnTo>
                  <a:lnTo>
                    <a:pt x="531" y="222"/>
                  </a:lnTo>
                  <a:lnTo>
                    <a:pt x="503" y="145"/>
                  </a:lnTo>
                  <a:lnTo>
                    <a:pt x="339" y="1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5" name="Freeform 44"/>
            <p:cNvSpPr>
              <a:spLocks/>
            </p:cNvSpPr>
            <p:nvPr/>
          </p:nvSpPr>
          <p:spPr bwMode="auto">
            <a:xfrm>
              <a:off x="5787605" y="426130"/>
              <a:ext cx="475902" cy="652155"/>
            </a:xfrm>
            <a:custGeom>
              <a:avLst/>
              <a:gdLst>
                <a:gd name="T0" fmla="*/ 127 w 206"/>
                <a:gd name="T1" fmla="*/ 15 h 286"/>
                <a:gd name="T2" fmla="*/ 64 w 206"/>
                <a:gd name="T3" fmla="*/ 0 h 286"/>
                <a:gd name="T4" fmla="*/ 34 w 206"/>
                <a:gd name="T5" fmla="*/ 13 h 286"/>
                <a:gd name="T6" fmla="*/ 33 w 206"/>
                <a:gd name="T7" fmla="*/ 16 h 286"/>
                <a:gd name="T8" fmla="*/ 29 w 206"/>
                <a:gd name="T9" fmla="*/ 26 h 286"/>
                <a:gd name="T10" fmla="*/ 24 w 206"/>
                <a:gd name="T11" fmla="*/ 40 h 286"/>
                <a:gd name="T12" fmla="*/ 17 w 206"/>
                <a:gd name="T13" fmla="*/ 57 h 286"/>
                <a:gd name="T14" fmla="*/ 11 w 206"/>
                <a:gd name="T15" fmla="*/ 73 h 286"/>
                <a:gd name="T16" fmla="*/ 5 w 206"/>
                <a:gd name="T17" fmla="*/ 88 h 286"/>
                <a:gd name="T18" fmla="*/ 1 w 206"/>
                <a:gd name="T19" fmla="*/ 100 h 286"/>
                <a:gd name="T20" fmla="*/ 0 w 206"/>
                <a:gd name="T21" fmla="*/ 107 h 286"/>
                <a:gd name="T22" fmla="*/ 2 w 206"/>
                <a:gd name="T23" fmla="*/ 123 h 286"/>
                <a:gd name="T24" fmla="*/ 7 w 206"/>
                <a:gd name="T25" fmla="*/ 150 h 286"/>
                <a:gd name="T26" fmla="*/ 10 w 206"/>
                <a:gd name="T27" fmla="*/ 176 h 286"/>
                <a:gd name="T28" fmla="*/ 12 w 206"/>
                <a:gd name="T29" fmla="*/ 192 h 286"/>
                <a:gd name="T30" fmla="*/ 15 w 206"/>
                <a:gd name="T31" fmla="*/ 201 h 286"/>
                <a:gd name="T32" fmla="*/ 24 w 206"/>
                <a:gd name="T33" fmla="*/ 211 h 286"/>
                <a:gd name="T34" fmla="*/ 33 w 206"/>
                <a:gd name="T35" fmla="*/ 223 h 286"/>
                <a:gd name="T36" fmla="*/ 40 w 206"/>
                <a:gd name="T37" fmla="*/ 232 h 286"/>
                <a:gd name="T38" fmla="*/ 43 w 206"/>
                <a:gd name="T39" fmla="*/ 236 h 286"/>
                <a:gd name="T40" fmla="*/ 46 w 206"/>
                <a:gd name="T41" fmla="*/ 239 h 286"/>
                <a:gd name="T42" fmla="*/ 51 w 206"/>
                <a:gd name="T43" fmla="*/ 244 h 286"/>
                <a:gd name="T44" fmla="*/ 57 w 206"/>
                <a:gd name="T45" fmla="*/ 248 h 286"/>
                <a:gd name="T46" fmla="*/ 62 w 206"/>
                <a:gd name="T47" fmla="*/ 252 h 286"/>
                <a:gd name="T48" fmla="*/ 67 w 206"/>
                <a:gd name="T49" fmla="*/ 255 h 286"/>
                <a:gd name="T50" fmla="*/ 72 w 206"/>
                <a:gd name="T51" fmla="*/ 257 h 286"/>
                <a:gd name="T52" fmla="*/ 75 w 206"/>
                <a:gd name="T53" fmla="*/ 260 h 286"/>
                <a:gd name="T54" fmla="*/ 79 w 206"/>
                <a:gd name="T55" fmla="*/ 261 h 286"/>
                <a:gd name="T56" fmla="*/ 85 w 206"/>
                <a:gd name="T57" fmla="*/ 263 h 286"/>
                <a:gd name="T58" fmla="*/ 91 w 206"/>
                <a:gd name="T59" fmla="*/ 264 h 286"/>
                <a:gd name="T60" fmla="*/ 98 w 206"/>
                <a:gd name="T61" fmla="*/ 266 h 286"/>
                <a:gd name="T62" fmla="*/ 106 w 206"/>
                <a:gd name="T63" fmla="*/ 268 h 286"/>
                <a:gd name="T64" fmla="*/ 111 w 206"/>
                <a:gd name="T65" fmla="*/ 270 h 286"/>
                <a:gd name="T66" fmla="*/ 116 w 206"/>
                <a:gd name="T67" fmla="*/ 271 h 286"/>
                <a:gd name="T68" fmla="*/ 117 w 206"/>
                <a:gd name="T69" fmla="*/ 271 h 286"/>
                <a:gd name="T70" fmla="*/ 189 w 206"/>
                <a:gd name="T71" fmla="*/ 286 h 286"/>
                <a:gd name="T72" fmla="*/ 206 w 206"/>
                <a:gd name="T73" fmla="*/ 90 h 286"/>
                <a:gd name="T74" fmla="*/ 127 w 206"/>
                <a:gd name="T75" fmla="*/ 1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86">
                  <a:moveTo>
                    <a:pt x="127" y="15"/>
                  </a:moveTo>
                  <a:lnTo>
                    <a:pt x="64" y="0"/>
                  </a:lnTo>
                  <a:lnTo>
                    <a:pt x="34" y="13"/>
                  </a:lnTo>
                  <a:lnTo>
                    <a:pt x="33" y="16"/>
                  </a:lnTo>
                  <a:lnTo>
                    <a:pt x="29" y="26"/>
                  </a:lnTo>
                  <a:lnTo>
                    <a:pt x="24" y="40"/>
                  </a:lnTo>
                  <a:lnTo>
                    <a:pt x="17" y="57"/>
                  </a:lnTo>
                  <a:lnTo>
                    <a:pt x="11" y="73"/>
                  </a:lnTo>
                  <a:lnTo>
                    <a:pt x="5" y="88"/>
                  </a:lnTo>
                  <a:lnTo>
                    <a:pt x="1" y="100"/>
                  </a:lnTo>
                  <a:lnTo>
                    <a:pt x="0" y="107"/>
                  </a:lnTo>
                  <a:lnTo>
                    <a:pt x="2" y="123"/>
                  </a:lnTo>
                  <a:lnTo>
                    <a:pt x="7" y="150"/>
                  </a:lnTo>
                  <a:lnTo>
                    <a:pt x="10" y="176"/>
                  </a:lnTo>
                  <a:lnTo>
                    <a:pt x="12" y="192"/>
                  </a:lnTo>
                  <a:lnTo>
                    <a:pt x="15" y="201"/>
                  </a:lnTo>
                  <a:lnTo>
                    <a:pt x="24" y="211"/>
                  </a:lnTo>
                  <a:lnTo>
                    <a:pt x="33" y="223"/>
                  </a:lnTo>
                  <a:lnTo>
                    <a:pt x="40" y="232"/>
                  </a:lnTo>
                  <a:lnTo>
                    <a:pt x="43" y="236"/>
                  </a:lnTo>
                  <a:lnTo>
                    <a:pt x="46" y="239"/>
                  </a:lnTo>
                  <a:lnTo>
                    <a:pt x="51" y="244"/>
                  </a:lnTo>
                  <a:lnTo>
                    <a:pt x="57" y="248"/>
                  </a:lnTo>
                  <a:lnTo>
                    <a:pt x="62" y="252"/>
                  </a:lnTo>
                  <a:lnTo>
                    <a:pt x="67" y="255"/>
                  </a:lnTo>
                  <a:lnTo>
                    <a:pt x="72" y="257"/>
                  </a:lnTo>
                  <a:lnTo>
                    <a:pt x="75" y="260"/>
                  </a:lnTo>
                  <a:lnTo>
                    <a:pt x="79" y="261"/>
                  </a:lnTo>
                  <a:lnTo>
                    <a:pt x="85" y="263"/>
                  </a:lnTo>
                  <a:lnTo>
                    <a:pt x="91" y="264"/>
                  </a:lnTo>
                  <a:lnTo>
                    <a:pt x="98" y="266"/>
                  </a:lnTo>
                  <a:lnTo>
                    <a:pt x="106" y="268"/>
                  </a:lnTo>
                  <a:lnTo>
                    <a:pt x="111" y="270"/>
                  </a:lnTo>
                  <a:lnTo>
                    <a:pt x="116" y="271"/>
                  </a:lnTo>
                  <a:lnTo>
                    <a:pt x="117" y="271"/>
                  </a:lnTo>
                  <a:lnTo>
                    <a:pt x="189" y="286"/>
                  </a:lnTo>
                  <a:lnTo>
                    <a:pt x="206" y="90"/>
                  </a:lnTo>
                  <a:lnTo>
                    <a:pt x="12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6" name="Freeform 45"/>
            <p:cNvSpPr>
              <a:spLocks/>
            </p:cNvSpPr>
            <p:nvPr/>
          </p:nvSpPr>
          <p:spPr bwMode="auto">
            <a:xfrm>
              <a:off x="5949320" y="268792"/>
              <a:ext cx="1166654" cy="2651945"/>
            </a:xfrm>
            <a:custGeom>
              <a:avLst/>
              <a:gdLst>
                <a:gd name="T0" fmla="*/ 30 w 505"/>
                <a:gd name="T1" fmla="*/ 30 h 1163"/>
                <a:gd name="T2" fmla="*/ 209 w 505"/>
                <a:gd name="T3" fmla="*/ 0 h 1163"/>
                <a:gd name="T4" fmla="*/ 340 w 505"/>
                <a:gd name="T5" fmla="*/ 67 h 1163"/>
                <a:gd name="T6" fmla="*/ 353 w 505"/>
                <a:gd name="T7" fmla="*/ 90 h 1163"/>
                <a:gd name="T8" fmla="*/ 368 w 505"/>
                <a:gd name="T9" fmla="*/ 119 h 1163"/>
                <a:gd name="T10" fmla="*/ 379 w 505"/>
                <a:gd name="T11" fmla="*/ 173 h 1163"/>
                <a:gd name="T12" fmla="*/ 388 w 505"/>
                <a:gd name="T13" fmla="*/ 221 h 1163"/>
                <a:gd name="T14" fmla="*/ 403 w 505"/>
                <a:gd name="T15" fmla="*/ 306 h 1163"/>
                <a:gd name="T16" fmla="*/ 453 w 505"/>
                <a:gd name="T17" fmla="*/ 306 h 1163"/>
                <a:gd name="T18" fmla="*/ 463 w 505"/>
                <a:gd name="T19" fmla="*/ 338 h 1163"/>
                <a:gd name="T20" fmla="*/ 430 w 505"/>
                <a:gd name="T21" fmla="*/ 396 h 1163"/>
                <a:gd name="T22" fmla="*/ 505 w 505"/>
                <a:gd name="T23" fmla="*/ 390 h 1163"/>
                <a:gd name="T24" fmla="*/ 363 w 505"/>
                <a:gd name="T25" fmla="*/ 598 h 1163"/>
                <a:gd name="T26" fmla="*/ 187 w 505"/>
                <a:gd name="T27" fmla="*/ 1140 h 1163"/>
                <a:gd name="T28" fmla="*/ 182 w 505"/>
                <a:gd name="T29" fmla="*/ 1143 h 1163"/>
                <a:gd name="T30" fmla="*/ 172 w 505"/>
                <a:gd name="T31" fmla="*/ 1151 h 1163"/>
                <a:gd name="T32" fmla="*/ 159 w 505"/>
                <a:gd name="T33" fmla="*/ 1158 h 1163"/>
                <a:gd name="T34" fmla="*/ 149 w 505"/>
                <a:gd name="T35" fmla="*/ 1163 h 1163"/>
                <a:gd name="T36" fmla="*/ 113 w 505"/>
                <a:gd name="T37" fmla="*/ 1156 h 1163"/>
                <a:gd name="T38" fmla="*/ 83 w 505"/>
                <a:gd name="T39" fmla="*/ 1136 h 1163"/>
                <a:gd name="T40" fmla="*/ 62 w 505"/>
                <a:gd name="T41" fmla="*/ 1113 h 1163"/>
                <a:gd name="T42" fmla="*/ 54 w 505"/>
                <a:gd name="T43" fmla="*/ 1103 h 1163"/>
                <a:gd name="T44" fmla="*/ 44 w 505"/>
                <a:gd name="T45" fmla="*/ 1011 h 1163"/>
                <a:gd name="T46" fmla="*/ 97 w 505"/>
                <a:gd name="T47" fmla="*/ 884 h 1163"/>
                <a:gd name="T48" fmla="*/ 221 w 505"/>
                <a:gd name="T49" fmla="*/ 615 h 1163"/>
                <a:gd name="T50" fmla="*/ 209 w 505"/>
                <a:gd name="T51" fmla="*/ 515 h 1163"/>
                <a:gd name="T52" fmla="*/ 72 w 505"/>
                <a:gd name="T53" fmla="*/ 420 h 1163"/>
                <a:gd name="T54" fmla="*/ 69 w 505"/>
                <a:gd name="T55" fmla="*/ 288 h 1163"/>
                <a:gd name="T56" fmla="*/ 12 w 505"/>
                <a:gd name="T57" fmla="*/ 241 h 1163"/>
                <a:gd name="T58" fmla="*/ 37 w 505"/>
                <a:gd name="T59" fmla="*/ 196 h 1163"/>
                <a:gd name="T60" fmla="*/ 82 w 505"/>
                <a:gd name="T61" fmla="*/ 211 h 1163"/>
                <a:gd name="T62" fmla="*/ 89 w 505"/>
                <a:gd name="T63" fmla="*/ 131 h 1163"/>
                <a:gd name="T64" fmla="*/ 44 w 505"/>
                <a:gd name="T65" fmla="*/ 86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5" h="1163">
                  <a:moveTo>
                    <a:pt x="0" y="67"/>
                  </a:moveTo>
                  <a:lnTo>
                    <a:pt x="30" y="30"/>
                  </a:lnTo>
                  <a:lnTo>
                    <a:pt x="129" y="2"/>
                  </a:lnTo>
                  <a:lnTo>
                    <a:pt x="209" y="0"/>
                  </a:lnTo>
                  <a:lnTo>
                    <a:pt x="284" y="27"/>
                  </a:lnTo>
                  <a:lnTo>
                    <a:pt x="340" y="67"/>
                  </a:lnTo>
                  <a:lnTo>
                    <a:pt x="345" y="74"/>
                  </a:lnTo>
                  <a:lnTo>
                    <a:pt x="353" y="90"/>
                  </a:lnTo>
                  <a:lnTo>
                    <a:pt x="363" y="107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9" y="173"/>
                  </a:lnTo>
                  <a:lnTo>
                    <a:pt x="385" y="206"/>
                  </a:lnTo>
                  <a:lnTo>
                    <a:pt x="388" y="221"/>
                  </a:lnTo>
                  <a:lnTo>
                    <a:pt x="381" y="303"/>
                  </a:lnTo>
                  <a:lnTo>
                    <a:pt x="403" y="306"/>
                  </a:lnTo>
                  <a:lnTo>
                    <a:pt x="428" y="301"/>
                  </a:lnTo>
                  <a:lnTo>
                    <a:pt x="453" y="306"/>
                  </a:lnTo>
                  <a:lnTo>
                    <a:pt x="438" y="333"/>
                  </a:lnTo>
                  <a:lnTo>
                    <a:pt x="463" y="338"/>
                  </a:lnTo>
                  <a:lnTo>
                    <a:pt x="433" y="385"/>
                  </a:lnTo>
                  <a:lnTo>
                    <a:pt x="430" y="396"/>
                  </a:lnTo>
                  <a:lnTo>
                    <a:pt x="465" y="385"/>
                  </a:lnTo>
                  <a:lnTo>
                    <a:pt x="505" y="390"/>
                  </a:lnTo>
                  <a:lnTo>
                    <a:pt x="413" y="493"/>
                  </a:lnTo>
                  <a:lnTo>
                    <a:pt x="363" y="598"/>
                  </a:lnTo>
                  <a:lnTo>
                    <a:pt x="348" y="669"/>
                  </a:lnTo>
                  <a:lnTo>
                    <a:pt x="187" y="1140"/>
                  </a:lnTo>
                  <a:lnTo>
                    <a:pt x="185" y="1141"/>
                  </a:lnTo>
                  <a:lnTo>
                    <a:pt x="182" y="1143"/>
                  </a:lnTo>
                  <a:lnTo>
                    <a:pt x="177" y="1147"/>
                  </a:lnTo>
                  <a:lnTo>
                    <a:pt x="172" y="1151"/>
                  </a:lnTo>
                  <a:lnTo>
                    <a:pt x="165" y="1155"/>
                  </a:lnTo>
                  <a:lnTo>
                    <a:pt x="159" y="1158"/>
                  </a:lnTo>
                  <a:lnTo>
                    <a:pt x="153" y="1162"/>
                  </a:lnTo>
                  <a:lnTo>
                    <a:pt x="149" y="1163"/>
                  </a:lnTo>
                  <a:lnTo>
                    <a:pt x="131" y="1163"/>
                  </a:lnTo>
                  <a:lnTo>
                    <a:pt x="113" y="1156"/>
                  </a:lnTo>
                  <a:lnTo>
                    <a:pt x="97" y="1147"/>
                  </a:lnTo>
                  <a:lnTo>
                    <a:pt x="83" y="1136"/>
                  </a:lnTo>
                  <a:lnTo>
                    <a:pt x="71" y="1124"/>
                  </a:lnTo>
                  <a:lnTo>
                    <a:pt x="62" y="1113"/>
                  </a:lnTo>
                  <a:lnTo>
                    <a:pt x="56" y="1106"/>
                  </a:lnTo>
                  <a:lnTo>
                    <a:pt x="54" y="1103"/>
                  </a:lnTo>
                  <a:lnTo>
                    <a:pt x="24" y="1060"/>
                  </a:lnTo>
                  <a:lnTo>
                    <a:pt x="44" y="1011"/>
                  </a:lnTo>
                  <a:lnTo>
                    <a:pt x="62" y="970"/>
                  </a:lnTo>
                  <a:lnTo>
                    <a:pt x="97" y="884"/>
                  </a:lnTo>
                  <a:lnTo>
                    <a:pt x="204" y="717"/>
                  </a:lnTo>
                  <a:lnTo>
                    <a:pt x="221" y="615"/>
                  </a:lnTo>
                  <a:lnTo>
                    <a:pt x="204" y="560"/>
                  </a:lnTo>
                  <a:lnTo>
                    <a:pt x="209" y="515"/>
                  </a:lnTo>
                  <a:lnTo>
                    <a:pt x="151" y="467"/>
                  </a:lnTo>
                  <a:lnTo>
                    <a:pt x="72" y="420"/>
                  </a:lnTo>
                  <a:lnTo>
                    <a:pt x="65" y="355"/>
                  </a:lnTo>
                  <a:lnTo>
                    <a:pt x="69" y="288"/>
                  </a:lnTo>
                  <a:lnTo>
                    <a:pt x="35" y="276"/>
                  </a:lnTo>
                  <a:lnTo>
                    <a:pt x="12" y="241"/>
                  </a:lnTo>
                  <a:lnTo>
                    <a:pt x="20" y="204"/>
                  </a:lnTo>
                  <a:lnTo>
                    <a:pt x="37" y="196"/>
                  </a:lnTo>
                  <a:lnTo>
                    <a:pt x="62" y="198"/>
                  </a:lnTo>
                  <a:lnTo>
                    <a:pt x="82" y="211"/>
                  </a:lnTo>
                  <a:lnTo>
                    <a:pt x="99" y="179"/>
                  </a:lnTo>
                  <a:lnTo>
                    <a:pt x="89" y="131"/>
                  </a:lnTo>
                  <a:lnTo>
                    <a:pt x="77" y="101"/>
                  </a:lnTo>
                  <a:lnTo>
                    <a:pt x="44" y="8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7" name="Freeform 46"/>
            <p:cNvSpPr>
              <a:spLocks/>
            </p:cNvSpPr>
            <p:nvPr/>
          </p:nvSpPr>
          <p:spPr bwMode="auto">
            <a:xfrm>
              <a:off x="6672413" y="3319783"/>
              <a:ext cx="242572" cy="139095"/>
            </a:xfrm>
            <a:custGeom>
              <a:avLst/>
              <a:gdLst>
                <a:gd name="T0" fmla="*/ 53 w 105"/>
                <a:gd name="T1" fmla="*/ 61 h 61"/>
                <a:gd name="T2" fmla="*/ 64 w 105"/>
                <a:gd name="T3" fmla="*/ 60 h 61"/>
                <a:gd name="T4" fmla="*/ 73 w 105"/>
                <a:gd name="T5" fmla="*/ 58 h 61"/>
                <a:gd name="T6" fmla="*/ 82 w 105"/>
                <a:gd name="T7" fmla="*/ 55 h 61"/>
                <a:gd name="T8" fmla="*/ 90 w 105"/>
                <a:gd name="T9" fmla="*/ 51 h 61"/>
                <a:gd name="T10" fmla="*/ 97 w 105"/>
                <a:gd name="T11" fmla="*/ 47 h 61"/>
                <a:gd name="T12" fmla="*/ 101 w 105"/>
                <a:gd name="T13" fmla="*/ 41 h 61"/>
                <a:gd name="T14" fmla="*/ 104 w 105"/>
                <a:gd name="T15" fmla="*/ 36 h 61"/>
                <a:gd name="T16" fmla="*/ 105 w 105"/>
                <a:gd name="T17" fmla="*/ 30 h 61"/>
                <a:gd name="T18" fmla="*/ 104 w 105"/>
                <a:gd name="T19" fmla="*/ 23 h 61"/>
                <a:gd name="T20" fmla="*/ 101 w 105"/>
                <a:gd name="T21" fmla="*/ 18 h 61"/>
                <a:gd name="T22" fmla="*/ 97 w 105"/>
                <a:gd name="T23" fmla="*/ 14 h 61"/>
                <a:gd name="T24" fmla="*/ 90 w 105"/>
                <a:gd name="T25" fmla="*/ 8 h 61"/>
                <a:gd name="T26" fmla="*/ 82 w 105"/>
                <a:gd name="T27" fmla="*/ 5 h 61"/>
                <a:gd name="T28" fmla="*/ 73 w 105"/>
                <a:gd name="T29" fmla="*/ 2 h 61"/>
                <a:gd name="T30" fmla="*/ 64 w 105"/>
                <a:gd name="T31" fmla="*/ 1 h 61"/>
                <a:gd name="T32" fmla="*/ 53 w 105"/>
                <a:gd name="T33" fmla="*/ 0 h 61"/>
                <a:gd name="T34" fmla="*/ 42 w 105"/>
                <a:gd name="T35" fmla="*/ 1 h 61"/>
                <a:gd name="T36" fmla="*/ 32 w 105"/>
                <a:gd name="T37" fmla="*/ 2 h 61"/>
                <a:gd name="T38" fmla="*/ 23 w 105"/>
                <a:gd name="T39" fmla="*/ 5 h 61"/>
                <a:gd name="T40" fmla="*/ 16 w 105"/>
                <a:gd name="T41" fmla="*/ 8 h 61"/>
                <a:gd name="T42" fmla="*/ 8 w 105"/>
                <a:gd name="T43" fmla="*/ 14 h 61"/>
                <a:gd name="T44" fmla="*/ 4 w 105"/>
                <a:gd name="T45" fmla="*/ 18 h 61"/>
                <a:gd name="T46" fmla="*/ 1 w 105"/>
                <a:gd name="T47" fmla="*/ 23 h 61"/>
                <a:gd name="T48" fmla="*/ 0 w 105"/>
                <a:gd name="T49" fmla="*/ 30 h 61"/>
                <a:gd name="T50" fmla="*/ 1 w 105"/>
                <a:gd name="T51" fmla="*/ 36 h 61"/>
                <a:gd name="T52" fmla="*/ 4 w 105"/>
                <a:gd name="T53" fmla="*/ 41 h 61"/>
                <a:gd name="T54" fmla="*/ 8 w 105"/>
                <a:gd name="T55" fmla="*/ 47 h 61"/>
                <a:gd name="T56" fmla="*/ 16 w 105"/>
                <a:gd name="T57" fmla="*/ 51 h 61"/>
                <a:gd name="T58" fmla="*/ 23 w 105"/>
                <a:gd name="T59" fmla="*/ 55 h 61"/>
                <a:gd name="T60" fmla="*/ 32 w 105"/>
                <a:gd name="T61" fmla="*/ 58 h 61"/>
                <a:gd name="T62" fmla="*/ 42 w 105"/>
                <a:gd name="T63" fmla="*/ 60 h 61"/>
                <a:gd name="T64" fmla="*/ 53 w 105"/>
                <a:gd name="T6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61">
                  <a:moveTo>
                    <a:pt x="53" y="61"/>
                  </a:moveTo>
                  <a:lnTo>
                    <a:pt x="64" y="60"/>
                  </a:lnTo>
                  <a:lnTo>
                    <a:pt x="73" y="58"/>
                  </a:lnTo>
                  <a:lnTo>
                    <a:pt x="82" y="55"/>
                  </a:lnTo>
                  <a:lnTo>
                    <a:pt x="90" y="51"/>
                  </a:lnTo>
                  <a:lnTo>
                    <a:pt x="97" y="47"/>
                  </a:lnTo>
                  <a:lnTo>
                    <a:pt x="101" y="41"/>
                  </a:lnTo>
                  <a:lnTo>
                    <a:pt x="104" y="36"/>
                  </a:lnTo>
                  <a:lnTo>
                    <a:pt x="105" y="30"/>
                  </a:lnTo>
                  <a:lnTo>
                    <a:pt x="104" y="23"/>
                  </a:lnTo>
                  <a:lnTo>
                    <a:pt x="101" y="18"/>
                  </a:lnTo>
                  <a:lnTo>
                    <a:pt x="97" y="14"/>
                  </a:lnTo>
                  <a:lnTo>
                    <a:pt x="90" y="8"/>
                  </a:lnTo>
                  <a:lnTo>
                    <a:pt x="82" y="5"/>
                  </a:lnTo>
                  <a:lnTo>
                    <a:pt x="73" y="2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2" y="2"/>
                  </a:lnTo>
                  <a:lnTo>
                    <a:pt x="23" y="5"/>
                  </a:lnTo>
                  <a:lnTo>
                    <a:pt x="16" y="8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1"/>
                  </a:lnTo>
                  <a:lnTo>
                    <a:pt x="8" y="47"/>
                  </a:lnTo>
                  <a:lnTo>
                    <a:pt x="16" y="51"/>
                  </a:lnTo>
                  <a:lnTo>
                    <a:pt x="23" y="55"/>
                  </a:lnTo>
                  <a:lnTo>
                    <a:pt x="32" y="58"/>
                  </a:lnTo>
                  <a:lnTo>
                    <a:pt x="42" y="60"/>
                  </a:lnTo>
                  <a:lnTo>
                    <a:pt x="53" y="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8" name="Freeform 47"/>
            <p:cNvSpPr>
              <a:spLocks/>
            </p:cNvSpPr>
            <p:nvPr/>
          </p:nvSpPr>
          <p:spPr bwMode="auto">
            <a:xfrm>
              <a:off x="5665164" y="1208260"/>
              <a:ext cx="508245" cy="3226571"/>
            </a:xfrm>
            <a:custGeom>
              <a:avLst/>
              <a:gdLst>
                <a:gd name="T0" fmla="*/ 173 w 220"/>
                <a:gd name="T1" fmla="*/ 0 h 1415"/>
                <a:gd name="T2" fmla="*/ 143 w 220"/>
                <a:gd name="T3" fmla="*/ 86 h 1415"/>
                <a:gd name="T4" fmla="*/ 53 w 220"/>
                <a:gd name="T5" fmla="*/ 156 h 1415"/>
                <a:gd name="T6" fmla="*/ 51 w 220"/>
                <a:gd name="T7" fmla="*/ 159 h 1415"/>
                <a:gd name="T8" fmla="*/ 47 w 220"/>
                <a:gd name="T9" fmla="*/ 169 h 1415"/>
                <a:gd name="T10" fmla="*/ 39 w 220"/>
                <a:gd name="T11" fmla="*/ 181 h 1415"/>
                <a:gd name="T12" fmla="*/ 31 w 220"/>
                <a:gd name="T13" fmla="*/ 197 h 1415"/>
                <a:gd name="T14" fmla="*/ 22 w 220"/>
                <a:gd name="T15" fmla="*/ 215 h 1415"/>
                <a:gd name="T16" fmla="*/ 15 w 220"/>
                <a:gd name="T17" fmla="*/ 231 h 1415"/>
                <a:gd name="T18" fmla="*/ 8 w 220"/>
                <a:gd name="T19" fmla="*/ 245 h 1415"/>
                <a:gd name="T20" fmla="*/ 4 w 220"/>
                <a:gd name="T21" fmla="*/ 256 h 1415"/>
                <a:gd name="T22" fmla="*/ 1 w 220"/>
                <a:gd name="T23" fmla="*/ 275 h 1415"/>
                <a:gd name="T24" fmla="*/ 0 w 220"/>
                <a:gd name="T25" fmla="*/ 298 h 1415"/>
                <a:gd name="T26" fmla="*/ 1 w 220"/>
                <a:gd name="T27" fmla="*/ 318 h 1415"/>
                <a:gd name="T28" fmla="*/ 1 w 220"/>
                <a:gd name="T29" fmla="*/ 332 h 1415"/>
                <a:gd name="T30" fmla="*/ 5 w 220"/>
                <a:gd name="T31" fmla="*/ 367 h 1415"/>
                <a:gd name="T32" fmla="*/ 15 w 220"/>
                <a:gd name="T33" fmla="*/ 430 h 1415"/>
                <a:gd name="T34" fmla="*/ 23 w 220"/>
                <a:gd name="T35" fmla="*/ 491 h 1415"/>
                <a:gd name="T36" fmla="*/ 28 w 220"/>
                <a:gd name="T37" fmla="*/ 518 h 1415"/>
                <a:gd name="T38" fmla="*/ 17 w 220"/>
                <a:gd name="T39" fmla="*/ 574 h 1415"/>
                <a:gd name="T40" fmla="*/ 15 w 220"/>
                <a:gd name="T41" fmla="*/ 609 h 1415"/>
                <a:gd name="T42" fmla="*/ 10 w 220"/>
                <a:gd name="T43" fmla="*/ 683 h 1415"/>
                <a:gd name="T44" fmla="*/ 8 w 220"/>
                <a:gd name="T45" fmla="*/ 761 h 1415"/>
                <a:gd name="T46" fmla="*/ 9 w 220"/>
                <a:gd name="T47" fmla="*/ 803 h 1415"/>
                <a:gd name="T48" fmla="*/ 16 w 220"/>
                <a:gd name="T49" fmla="*/ 821 h 1415"/>
                <a:gd name="T50" fmla="*/ 22 w 220"/>
                <a:gd name="T51" fmla="*/ 848 h 1415"/>
                <a:gd name="T52" fmla="*/ 29 w 220"/>
                <a:gd name="T53" fmla="*/ 872 h 1415"/>
                <a:gd name="T54" fmla="*/ 31 w 220"/>
                <a:gd name="T55" fmla="*/ 883 h 1415"/>
                <a:gd name="T56" fmla="*/ 70 w 220"/>
                <a:gd name="T57" fmla="*/ 917 h 1415"/>
                <a:gd name="T58" fmla="*/ 61 w 220"/>
                <a:gd name="T59" fmla="*/ 1043 h 1415"/>
                <a:gd name="T60" fmla="*/ 64 w 220"/>
                <a:gd name="T61" fmla="*/ 1415 h 1415"/>
                <a:gd name="T62" fmla="*/ 110 w 220"/>
                <a:gd name="T63" fmla="*/ 1415 h 1415"/>
                <a:gd name="T64" fmla="*/ 127 w 220"/>
                <a:gd name="T65" fmla="*/ 927 h 1415"/>
                <a:gd name="T66" fmla="*/ 124 w 220"/>
                <a:gd name="T67" fmla="*/ 921 h 1415"/>
                <a:gd name="T68" fmla="*/ 116 w 220"/>
                <a:gd name="T69" fmla="*/ 909 h 1415"/>
                <a:gd name="T70" fmla="*/ 105 w 220"/>
                <a:gd name="T71" fmla="*/ 891 h 1415"/>
                <a:gd name="T72" fmla="*/ 94 w 220"/>
                <a:gd name="T73" fmla="*/ 869 h 1415"/>
                <a:gd name="T74" fmla="*/ 81 w 220"/>
                <a:gd name="T75" fmla="*/ 847 h 1415"/>
                <a:gd name="T76" fmla="*/ 69 w 220"/>
                <a:gd name="T77" fmla="*/ 825 h 1415"/>
                <a:gd name="T78" fmla="*/ 60 w 220"/>
                <a:gd name="T79" fmla="*/ 807 h 1415"/>
                <a:gd name="T80" fmla="*/ 54 w 220"/>
                <a:gd name="T81" fmla="*/ 797 h 1415"/>
                <a:gd name="T82" fmla="*/ 48 w 220"/>
                <a:gd name="T83" fmla="*/ 767 h 1415"/>
                <a:gd name="T84" fmla="*/ 44 w 220"/>
                <a:gd name="T85" fmla="*/ 715 h 1415"/>
                <a:gd name="T86" fmla="*/ 47 w 220"/>
                <a:gd name="T87" fmla="*/ 659 h 1415"/>
                <a:gd name="T88" fmla="*/ 61 w 220"/>
                <a:gd name="T89" fmla="*/ 610 h 1415"/>
                <a:gd name="T90" fmla="*/ 65 w 220"/>
                <a:gd name="T91" fmla="*/ 586 h 1415"/>
                <a:gd name="T92" fmla="*/ 69 w 220"/>
                <a:gd name="T93" fmla="*/ 541 h 1415"/>
                <a:gd name="T94" fmla="*/ 72 w 220"/>
                <a:gd name="T95" fmla="*/ 496 h 1415"/>
                <a:gd name="T96" fmla="*/ 73 w 220"/>
                <a:gd name="T97" fmla="*/ 469 h 1415"/>
                <a:gd name="T98" fmla="*/ 70 w 220"/>
                <a:gd name="T99" fmla="*/ 429 h 1415"/>
                <a:gd name="T100" fmla="*/ 63 w 220"/>
                <a:gd name="T101" fmla="*/ 357 h 1415"/>
                <a:gd name="T102" fmla="*/ 56 w 220"/>
                <a:gd name="T103" fmla="*/ 286 h 1415"/>
                <a:gd name="T104" fmla="*/ 56 w 220"/>
                <a:gd name="T105" fmla="*/ 248 h 1415"/>
                <a:gd name="T106" fmla="*/ 73 w 220"/>
                <a:gd name="T107" fmla="*/ 213 h 1415"/>
                <a:gd name="T108" fmla="*/ 93 w 220"/>
                <a:gd name="T109" fmla="*/ 181 h 1415"/>
                <a:gd name="T110" fmla="*/ 114 w 220"/>
                <a:gd name="T111" fmla="*/ 153 h 1415"/>
                <a:gd name="T112" fmla="*/ 136 w 220"/>
                <a:gd name="T113" fmla="*/ 127 h 1415"/>
                <a:gd name="T114" fmla="*/ 156 w 220"/>
                <a:gd name="T115" fmla="*/ 107 h 1415"/>
                <a:gd name="T116" fmla="*/ 172 w 220"/>
                <a:gd name="T117" fmla="*/ 91 h 1415"/>
                <a:gd name="T118" fmla="*/ 182 w 220"/>
                <a:gd name="T119" fmla="*/ 81 h 1415"/>
                <a:gd name="T120" fmla="*/ 187 w 220"/>
                <a:gd name="T121" fmla="*/ 78 h 1415"/>
                <a:gd name="T122" fmla="*/ 220 w 220"/>
                <a:gd name="T123" fmla="*/ 11 h 1415"/>
                <a:gd name="T124" fmla="*/ 173 w 220"/>
                <a:gd name="T125" fmla="*/ 0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1415">
                  <a:moveTo>
                    <a:pt x="173" y="0"/>
                  </a:moveTo>
                  <a:lnTo>
                    <a:pt x="143" y="86"/>
                  </a:lnTo>
                  <a:lnTo>
                    <a:pt x="53" y="156"/>
                  </a:lnTo>
                  <a:lnTo>
                    <a:pt x="51" y="159"/>
                  </a:lnTo>
                  <a:lnTo>
                    <a:pt x="47" y="169"/>
                  </a:lnTo>
                  <a:lnTo>
                    <a:pt x="39" y="181"/>
                  </a:lnTo>
                  <a:lnTo>
                    <a:pt x="31" y="197"/>
                  </a:lnTo>
                  <a:lnTo>
                    <a:pt x="22" y="215"/>
                  </a:lnTo>
                  <a:lnTo>
                    <a:pt x="15" y="231"/>
                  </a:lnTo>
                  <a:lnTo>
                    <a:pt x="8" y="245"/>
                  </a:lnTo>
                  <a:lnTo>
                    <a:pt x="4" y="256"/>
                  </a:lnTo>
                  <a:lnTo>
                    <a:pt x="1" y="275"/>
                  </a:lnTo>
                  <a:lnTo>
                    <a:pt x="0" y="298"/>
                  </a:lnTo>
                  <a:lnTo>
                    <a:pt x="1" y="318"/>
                  </a:lnTo>
                  <a:lnTo>
                    <a:pt x="1" y="332"/>
                  </a:lnTo>
                  <a:lnTo>
                    <a:pt x="5" y="367"/>
                  </a:lnTo>
                  <a:lnTo>
                    <a:pt x="15" y="430"/>
                  </a:lnTo>
                  <a:lnTo>
                    <a:pt x="23" y="491"/>
                  </a:lnTo>
                  <a:lnTo>
                    <a:pt x="28" y="518"/>
                  </a:lnTo>
                  <a:lnTo>
                    <a:pt x="17" y="574"/>
                  </a:lnTo>
                  <a:lnTo>
                    <a:pt x="15" y="609"/>
                  </a:lnTo>
                  <a:lnTo>
                    <a:pt x="10" y="683"/>
                  </a:lnTo>
                  <a:lnTo>
                    <a:pt x="8" y="761"/>
                  </a:lnTo>
                  <a:lnTo>
                    <a:pt x="9" y="803"/>
                  </a:lnTo>
                  <a:lnTo>
                    <a:pt x="16" y="821"/>
                  </a:lnTo>
                  <a:lnTo>
                    <a:pt x="22" y="848"/>
                  </a:lnTo>
                  <a:lnTo>
                    <a:pt x="29" y="872"/>
                  </a:lnTo>
                  <a:lnTo>
                    <a:pt x="31" y="883"/>
                  </a:lnTo>
                  <a:lnTo>
                    <a:pt x="70" y="917"/>
                  </a:lnTo>
                  <a:lnTo>
                    <a:pt x="61" y="1043"/>
                  </a:lnTo>
                  <a:lnTo>
                    <a:pt x="64" y="1415"/>
                  </a:lnTo>
                  <a:lnTo>
                    <a:pt x="110" y="1415"/>
                  </a:lnTo>
                  <a:lnTo>
                    <a:pt x="127" y="927"/>
                  </a:lnTo>
                  <a:lnTo>
                    <a:pt x="124" y="921"/>
                  </a:lnTo>
                  <a:lnTo>
                    <a:pt x="116" y="909"/>
                  </a:lnTo>
                  <a:lnTo>
                    <a:pt x="105" y="891"/>
                  </a:lnTo>
                  <a:lnTo>
                    <a:pt x="94" y="869"/>
                  </a:lnTo>
                  <a:lnTo>
                    <a:pt x="81" y="847"/>
                  </a:lnTo>
                  <a:lnTo>
                    <a:pt x="69" y="825"/>
                  </a:lnTo>
                  <a:lnTo>
                    <a:pt x="60" y="807"/>
                  </a:lnTo>
                  <a:lnTo>
                    <a:pt x="54" y="797"/>
                  </a:lnTo>
                  <a:lnTo>
                    <a:pt x="48" y="767"/>
                  </a:lnTo>
                  <a:lnTo>
                    <a:pt x="44" y="715"/>
                  </a:lnTo>
                  <a:lnTo>
                    <a:pt x="47" y="659"/>
                  </a:lnTo>
                  <a:lnTo>
                    <a:pt x="61" y="610"/>
                  </a:lnTo>
                  <a:lnTo>
                    <a:pt x="65" y="586"/>
                  </a:lnTo>
                  <a:lnTo>
                    <a:pt x="69" y="541"/>
                  </a:lnTo>
                  <a:lnTo>
                    <a:pt x="72" y="496"/>
                  </a:lnTo>
                  <a:lnTo>
                    <a:pt x="73" y="469"/>
                  </a:lnTo>
                  <a:lnTo>
                    <a:pt x="70" y="429"/>
                  </a:lnTo>
                  <a:lnTo>
                    <a:pt x="63" y="357"/>
                  </a:lnTo>
                  <a:lnTo>
                    <a:pt x="56" y="286"/>
                  </a:lnTo>
                  <a:lnTo>
                    <a:pt x="56" y="248"/>
                  </a:lnTo>
                  <a:lnTo>
                    <a:pt x="73" y="213"/>
                  </a:lnTo>
                  <a:lnTo>
                    <a:pt x="93" y="181"/>
                  </a:lnTo>
                  <a:lnTo>
                    <a:pt x="114" y="153"/>
                  </a:lnTo>
                  <a:lnTo>
                    <a:pt x="136" y="127"/>
                  </a:lnTo>
                  <a:lnTo>
                    <a:pt x="156" y="107"/>
                  </a:lnTo>
                  <a:lnTo>
                    <a:pt x="172" y="91"/>
                  </a:lnTo>
                  <a:lnTo>
                    <a:pt x="182" y="81"/>
                  </a:lnTo>
                  <a:lnTo>
                    <a:pt x="187" y="78"/>
                  </a:lnTo>
                  <a:lnTo>
                    <a:pt x="220" y="1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99" name="Freeform 48"/>
            <p:cNvSpPr>
              <a:spLocks/>
            </p:cNvSpPr>
            <p:nvPr/>
          </p:nvSpPr>
          <p:spPr bwMode="auto">
            <a:xfrm>
              <a:off x="5780674" y="252830"/>
              <a:ext cx="660718" cy="811773"/>
            </a:xfrm>
            <a:custGeom>
              <a:avLst/>
              <a:gdLst>
                <a:gd name="T0" fmla="*/ 186 w 286"/>
                <a:gd name="T1" fmla="*/ 4 h 356"/>
                <a:gd name="T2" fmla="*/ 83 w 286"/>
                <a:gd name="T3" fmla="*/ 47 h 356"/>
                <a:gd name="T4" fmla="*/ 44 w 286"/>
                <a:gd name="T5" fmla="*/ 87 h 356"/>
                <a:gd name="T6" fmla="*/ 42 w 286"/>
                <a:gd name="T7" fmla="*/ 90 h 356"/>
                <a:gd name="T8" fmla="*/ 37 w 286"/>
                <a:gd name="T9" fmla="*/ 101 h 356"/>
                <a:gd name="T10" fmla="*/ 30 w 286"/>
                <a:gd name="T11" fmla="*/ 114 h 356"/>
                <a:gd name="T12" fmla="*/ 22 w 286"/>
                <a:gd name="T13" fmla="*/ 132 h 356"/>
                <a:gd name="T14" fmla="*/ 14 w 286"/>
                <a:gd name="T15" fmla="*/ 149 h 356"/>
                <a:gd name="T16" fmla="*/ 6 w 286"/>
                <a:gd name="T17" fmla="*/ 164 h 356"/>
                <a:gd name="T18" fmla="*/ 2 w 286"/>
                <a:gd name="T19" fmla="*/ 176 h 356"/>
                <a:gd name="T20" fmla="*/ 0 w 286"/>
                <a:gd name="T21" fmla="*/ 183 h 356"/>
                <a:gd name="T22" fmla="*/ 2 w 286"/>
                <a:gd name="T23" fmla="*/ 200 h 356"/>
                <a:gd name="T24" fmla="*/ 7 w 286"/>
                <a:gd name="T25" fmla="*/ 229 h 356"/>
                <a:gd name="T26" fmla="*/ 15 w 286"/>
                <a:gd name="T27" fmla="*/ 258 h 356"/>
                <a:gd name="T28" fmla="*/ 20 w 286"/>
                <a:gd name="T29" fmla="*/ 277 h 356"/>
                <a:gd name="T30" fmla="*/ 23 w 286"/>
                <a:gd name="T31" fmla="*/ 282 h 356"/>
                <a:gd name="T32" fmla="*/ 28 w 286"/>
                <a:gd name="T33" fmla="*/ 289 h 356"/>
                <a:gd name="T34" fmla="*/ 32 w 286"/>
                <a:gd name="T35" fmla="*/ 296 h 356"/>
                <a:gd name="T36" fmla="*/ 37 w 286"/>
                <a:gd name="T37" fmla="*/ 304 h 356"/>
                <a:gd name="T38" fmla="*/ 44 w 286"/>
                <a:gd name="T39" fmla="*/ 311 h 356"/>
                <a:gd name="T40" fmla="*/ 49 w 286"/>
                <a:gd name="T41" fmla="*/ 317 h 356"/>
                <a:gd name="T42" fmla="*/ 54 w 286"/>
                <a:gd name="T43" fmla="*/ 323 h 356"/>
                <a:gd name="T44" fmla="*/ 60 w 286"/>
                <a:gd name="T45" fmla="*/ 326 h 356"/>
                <a:gd name="T46" fmla="*/ 65 w 286"/>
                <a:gd name="T47" fmla="*/ 328 h 356"/>
                <a:gd name="T48" fmla="*/ 70 w 286"/>
                <a:gd name="T49" fmla="*/ 330 h 356"/>
                <a:gd name="T50" fmla="*/ 77 w 286"/>
                <a:gd name="T51" fmla="*/ 332 h 356"/>
                <a:gd name="T52" fmla="*/ 83 w 286"/>
                <a:gd name="T53" fmla="*/ 334 h 356"/>
                <a:gd name="T54" fmla="*/ 89 w 286"/>
                <a:gd name="T55" fmla="*/ 336 h 356"/>
                <a:gd name="T56" fmla="*/ 94 w 286"/>
                <a:gd name="T57" fmla="*/ 338 h 356"/>
                <a:gd name="T58" fmla="*/ 99 w 286"/>
                <a:gd name="T59" fmla="*/ 339 h 356"/>
                <a:gd name="T60" fmla="*/ 104 w 286"/>
                <a:gd name="T61" fmla="*/ 340 h 356"/>
                <a:gd name="T62" fmla="*/ 112 w 286"/>
                <a:gd name="T63" fmla="*/ 344 h 356"/>
                <a:gd name="T64" fmla="*/ 121 w 286"/>
                <a:gd name="T65" fmla="*/ 349 h 356"/>
                <a:gd name="T66" fmla="*/ 127 w 286"/>
                <a:gd name="T67" fmla="*/ 354 h 356"/>
                <a:gd name="T68" fmla="*/ 130 w 286"/>
                <a:gd name="T69" fmla="*/ 356 h 356"/>
                <a:gd name="T70" fmla="*/ 81 w 286"/>
                <a:gd name="T71" fmla="*/ 304 h 356"/>
                <a:gd name="T72" fmla="*/ 79 w 286"/>
                <a:gd name="T73" fmla="*/ 301 h 356"/>
                <a:gd name="T74" fmla="*/ 75 w 286"/>
                <a:gd name="T75" fmla="*/ 294 h 356"/>
                <a:gd name="T76" fmla="*/ 68 w 286"/>
                <a:gd name="T77" fmla="*/ 283 h 356"/>
                <a:gd name="T78" fmla="*/ 61 w 286"/>
                <a:gd name="T79" fmla="*/ 270 h 356"/>
                <a:gd name="T80" fmla="*/ 53 w 286"/>
                <a:gd name="T81" fmla="*/ 254 h 356"/>
                <a:gd name="T82" fmla="*/ 47 w 286"/>
                <a:gd name="T83" fmla="*/ 238 h 356"/>
                <a:gd name="T84" fmla="*/ 43 w 286"/>
                <a:gd name="T85" fmla="*/ 222 h 356"/>
                <a:gd name="T86" fmla="*/ 41 w 286"/>
                <a:gd name="T87" fmla="*/ 206 h 356"/>
                <a:gd name="T88" fmla="*/ 42 w 286"/>
                <a:gd name="T89" fmla="*/ 191 h 356"/>
                <a:gd name="T90" fmla="*/ 44 w 286"/>
                <a:gd name="T91" fmla="*/ 174 h 356"/>
                <a:gd name="T92" fmla="*/ 47 w 286"/>
                <a:gd name="T93" fmla="*/ 158 h 356"/>
                <a:gd name="T94" fmla="*/ 52 w 286"/>
                <a:gd name="T95" fmla="*/ 142 h 356"/>
                <a:gd name="T96" fmla="*/ 59 w 286"/>
                <a:gd name="T97" fmla="*/ 126 h 356"/>
                <a:gd name="T98" fmla="*/ 65 w 286"/>
                <a:gd name="T99" fmla="*/ 112 h 356"/>
                <a:gd name="T100" fmla="*/ 74 w 286"/>
                <a:gd name="T101" fmla="*/ 100 h 356"/>
                <a:gd name="T102" fmla="*/ 82 w 286"/>
                <a:gd name="T103" fmla="*/ 89 h 356"/>
                <a:gd name="T104" fmla="*/ 91 w 286"/>
                <a:gd name="T105" fmla="*/ 81 h 356"/>
                <a:gd name="T106" fmla="*/ 103 w 286"/>
                <a:gd name="T107" fmla="*/ 75 h 356"/>
                <a:gd name="T108" fmla="*/ 116 w 286"/>
                <a:gd name="T109" fmla="*/ 69 h 356"/>
                <a:gd name="T110" fmla="*/ 129 w 286"/>
                <a:gd name="T111" fmla="*/ 62 h 356"/>
                <a:gd name="T112" fmla="*/ 142 w 286"/>
                <a:gd name="T113" fmla="*/ 57 h 356"/>
                <a:gd name="T114" fmla="*/ 154 w 286"/>
                <a:gd name="T115" fmla="*/ 53 h 356"/>
                <a:gd name="T116" fmla="*/ 160 w 286"/>
                <a:gd name="T117" fmla="*/ 49 h 356"/>
                <a:gd name="T118" fmla="*/ 163 w 286"/>
                <a:gd name="T119" fmla="*/ 48 h 356"/>
                <a:gd name="T120" fmla="*/ 286 w 286"/>
                <a:gd name="T121" fmla="*/ 0 h 356"/>
                <a:gd name="T122" fmla="*/ 186 w 286"/>
                <a:gd name="T123" fmla="*/ 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" h="356">
                  <a:moveTo>
                    <a:pt x="186" y="4"/>
                  </a:moveTo>
                  <a:lnTo>
                    <a:pt x="83" y="47"/>
                  </a:lnTo>
                  <a:lnTo>
                    <a:pt x="44" y="87"/>
                  </a:lnTo>
                  <a:lnTo>
                    <a:pt x="42" y="90"/>
                  </a:lnTo>
                  <a:lnTo>
                    <a:pt x="37" y="101"/>
                  </a:lnTo>
                  <a:lnTo>
                    <a:pt x="30" y="114"/>
                  </a:lnTo>
                  <a:lnTo>
                    <a:pt x="22" y="132"/>
                  </a:lnTo>
                  <a:lnTo>
                    <a:pt x="14" y="149"/>
                  </a:lnTo>
                  <a:lnTo>
                    <a:pt x="6" y="164"/>
                  </a:lnTo>
                  <a:lnTo>
                    <a:pt x="2" y="176"/>
                  </a:lnTo>
                  <a:lnTo>
                    <a:pt x="0" y="183"/>
                  </a:lnTo>
                  <a:lnTo>
                    <a:pt x="2" y="200"/>
                  </a:lnTo>
                  <a:lnTo>
                    <a:pt x="7" y="229"/>
                  </a:lnTo>
                  <a:lnTo>
                    <a:pt x="15" y="258"/>
                  </a:lnTo>
                  <a:lnTo>
                    <a:pt x="20" y="277"/>
                  </a:lnTo>
                  <a:lnTo>
                    <a:pt x="23" y="282"/>
                  </a:lnTo>
                  <a:lnTo>
                    <a:pt x="28" y="289"/>
                  </a:lnTo>
                  <a:lnTo>
                    <a:pt x="32" y="296"/>
                  </a:lnTo>
                  <a:lnTo>
                    <a:pt x="37" y="304"/>
                  </a:lnTo>
                  <a:lnTo>
                    <a:pt x="44" y="311"/>
                  </a:lnTo>
                  <a:lnTo>
                    <a:pt x="49" y="317"/>
                  </a:lnTo>
                  <a:lnTo>
                    <a:pt x="54" y="323"/>
                  </a:lnTo>
                  <a:lnTo>
                    <a:pt x="60" y="326"/>
                  </a:lnTo>
                  <a:lnTo>
                    <a:pt x="65" y="328"/>
                  </a:lnTo>
                  <a:lnTo>
                    <a:pt x="70" y="330"/>
                  </a:lnTo>
                  <a:lnTo>
                    <a:pt x="77" y="332"/>
                  </a:lnTo>
                  <a:lnTo>
                    <a:pt x="83" y="334"/>
                  </a:lnTo>
                  <a:lnTo>
                    <a:pt x="89" y="336"/>
                  </a:lnTo>
                  <a:lnTo>
                    <a:pt x="94" y="338"/>
                  </a:lnTo>
                  <a:lnTo>
                    <a:pt x="99" y="339"/>
                  </a:lnTo>
                  <a:lnTo>
                    <a:pt x="104" y="340"/>
                  </a:lnTo>
                  <a:lnTo>
                    <a:pt x="112" y="344"/>
                  </a:lnTo>
                  <a:lnTo>
                    <a:pt x="121" y="349"/>
                  </a:lnTo>
                  <a:lnTo>
                    <a:pt x="127" y="354"/>
                  </a:lnTo>
                  <a:lnTo>
                    <a:pt x="130" y="356"/>
                  </a:lnTo>
                  <a:lnTo>
                    <a:pt x="81" y="304"/>
                  </a:lnTo>
                  <a:lnTo>
                    <a:pt x="79" y="301"/>
                  </a:lnTo>
                  <a:lnTo>
                    <a:pt x="75" y="294"/>
                  </a:lnTo>
                  <a:lnTo>
                    <a:pt x="68" y="283"/>
                  </a:lnTo>
                  <a:lnTo>
                    <a:pt x="61" y="270"/>
                  </a:lnTo>
                  <a:lnTo>
                    <a:pt x="53" y="254"/>
                  </a:lnTo>
                  <a:lnTo>
                    <a:pt x="47" y="238"/>
                  </a:lnTo>
                  <a:lnTo>
                    <a:pt x="43" y="222"/>
                  </a:lnTo>
                  <a:lnTo>
                    <a:pt x="41" y="206"/>
                  </a:lnTo>
                  <a:lnTo>
                    <a:pt x="42" y="191"/>
                  </a:lnTo>
                  <a:lnTo>
                    <a:pt x="44" y="174"/>
                  </a:lnTo>
                  <a:lnTo>
                    <a:pt x="47" y="158"/>
                  </a:lnTo>
                  <a:lnTo>
                    <a:pt x="52" y="142"/>
                  </a:lnTo>
                  <a:lnTo>
                    <a:pt x="59" y="126"/>
                  </a:lnTo>
                  <a:lnTo>
                    <a:pt x="65" y="112"/>
                  </a:lnTo>
                  <a:lnTo>
                    <a:pt x="74" y="100"/>
                  </a:lnTo>
                  <a:lnTo>
                    <a:pt x="82" y="89"/>
                  </a:lnTo>
                  <a:lnTo>
                    <a:pt x="91" y="81"/>
                  </a:lnTo>
                  <a:lnTo>
                    <a:pt x="103" y="75"/>
                  </a:lnTo>
                  <a:lnTo>
                    <a:pt x="116" y="69"/>
                  </a:lnTo>
                  <a:lnTo>
                    <a:pt x="129" y="62"/>
                  </a:lnTo>
                  <a:lnTo>
                    <a:pt x="142" y="57"/>
                  </a:lnTo>
                  <a:lnTo>
                    <a:pt x="154" y="53"/>
                  </a:lnTo>
                  <a:lnTo>
                    <a:pt x="160" y="49"/>
                  </a:lnTo>
                  <a:lnTo>
                    <a:pt x="163" y="48"/>
                  </a:lnTo>
                  <a:lnTo>
                    <a:pt x="286" y="0"/>
                  </a:lnTo>
                  <a:lnTo>
                    <a:pt x="186" y="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0" name="Freeform 49"/>
            <p:cNvSpPr>
              <a:spLocks/>
            </p:cNvSpPr>
            <p:nvPr/>
          </p:nvSpPr>
          <p:spPr bwMode="auto">
            <a:xfrm>
              <a:off x="6060210" y="1201419"/>
              <a:ext cx="487454" cy="1491292"/>
            </a:xfrm>
            <a:custGeom>
              <a:avLst/>
              <a:gdLst>
                <a:gd name="T0" fmla="*/ 162 w 211"/>
                <a:gd name="T1" fmla="*/ 0 h 654"/>
                <a:gd name="T2" fmla="*/ 165 w 211"/>
                <a:gd name="T3" fmla="*/ 83 h 654"/>
                <a:gd name="T4" fmla="*/ 151 w 211"/>
                <a:gd name="T5" fmla="*/ 156 h 654"/>
                <a:gd name="T6" fmla="*/ 181 w 211"/>
                <a:gd name="T7" fmla="*/ 229 h 654"/>
                <a:gd name="T8" fmla="*/ 179 w 211"/>
                <a:gd name="T9" fmla="*/ 235 h 654"/>
                <a:gd name="T10" fmla="*/ 174 w 211"/>
                <a:gd name="T11" fmla="*/ 247 h 654"/>
                <a:gd name="T12" fmla="*/ 165 w 211"/>
                <a:gd name="T13" fmla="*/ 266 h 654"/>
                <a:gd name="T14" fmla="*/ 157 w 211"/>
                <a:gd name="T15" fmla="*/ 287 h 654"/>
                <a:gd name="T16" fmla="*/ 147 w 211"/>
                <a:gd name="T17" fmla="*/ 309 h 654"/>
                <a:gd name="T18" fmla="*/ 139 w 211"/>
                <a:gd name="T19" fmla="*/ 330 h 654"/>
                <a:gd name="T20" fmla="*/ 132 w 211"/>
                <a:gd name="T21" fmla="*/ 346 h 654"/>
                <a:gd name="T22" fmla="*/ 129 w 211"/>
                <a:gd name="T23" fmla="*/ 355 h 654"/>
                <a:gd name="T24" fmla="*/ 125 w 211"/>
                <a:gd name="T25" fmla="*/ 364 h 654"/>
                <a:gd name="T26" fmla="*/ 115 w 211"/>
                <a:gd name="T27" fmla="*/ 380 h 654"/>
                <a:gd name="T28" fmla="*/ 102 w 211"/>
                <a:gd name="T29" fmla="*/ 400 h 654"/>
                <a:gd name="T30" fmla="*/ 87 w 211"/>
                <a:gd name="T31" fmla="*/ 421 h 654"/>
                <a:gd name="T32" fmla="*/ 72 w 211"/>
                <a:gd name="T33" fmla="*/ 444 h 654"/>
                <a:gd name="T34" fmla="*/ 58 w 211"/>
                <a:gd name="T35" fmla="*/ 465 h 654"/>
                <a:gd name="T36" fmla="*/ 47 w 211"/>
                <a:gd name="T37" fmla="*/ 481 h 654"/>
                <a:gd name="T38" fmla="*/ 39 w 211"/>
                <a:gd name="T39" fmla="*/ 491 h 654"/>
                <a:gd name="T40" fmla="*/ 33 w 211"/>
                <a:gd name="T41" fmla="*/ 499 h 654"/>
                <a:gd name="T42" fmla="*/ 26 w 211"/>
                <a:gd name="T43" fmla="*/ 512 h 654"/>
                <a:gd name="T44" fmla="*/ 19 w 211"/>
                <a:gd name="T45" fmla="*/ 528 h 654"/>
                <a:gd name="T46" fmla="*/ 11 w 211"/>
                <a:gd name="T47" fmla="*/ 545 h 654"/>
                <a:gd name="T48" fmla="*/ 6 w 211"/>
                <a:gd name="T49" fmla="*/ 564 h 654"/>
                <a:gd name="T50" fmla="*/ 2 w 211"/>
                <a:gd name="T51" fmla="*/ 581 h 654"/>
                <a:gd name="T52" fmla="*/ 0 w 211"/>
                <a:gd name="T53" fmla="*/ 596 h 654"/>
                <a:gd name="T54" fmla="*/ 2 w 211"/>
                <a:gd name="T55" fmla="*/ 607 h 654"/>
                <a:gd name="T56" fmla="*/ 10 w 211"/>
                <a:gd name="T57" fmla="*/ 625 h 654"/>
                <a:gd name="T58" fmla="*/ 19 w 211"/>
                <a:gd name="T59" fmla="*/ 640 h 654"/>
                <a:gd name="T60" fmla="*/ 26 w 211"/>
                <a:gd name="T61" fmla="*/ 651 h 654"/>
                <a:gd name="T62" fmla="*/ 29 w 211"/>
                <a:gd name="T63" fmla="*/ 654 h 654"/>
                <a:gd name="T64" fmla="*/ 31 w 211"/>
                <a:gd name="T65" fmla="*/ 649 h 654"/>
                <a:gd name="T66" fmla="*/ 35 w 211"/>
                <a:gd name="T67" fmla="*/ 635 h 654"/>
                <a:gd name="T68" fmla="*/ 42 w 211"/>
                <a:gd name="T69" fmla="*/ 614 h 654"/>
                <a:gd name="T70" fmla="*/ 52 w 211"/>
                <a:gd name="T71" fmla="*/ 588 h 654"/>
                <a:gd name="T72" fmla="*/ 63 w 211"/>
                <a:gd name="T73" fmla="*/ 561 h 654"/>
                <a:gd name="T74" fmla="*/ 74 w 211"/>
                <a:gd name="T75" fmla="*/ 535 h 654"/>
                <a:gd name="T76" fmla="*/ 86 w 211"/>
                <a:gd name="T77" fmla="*/ 510 h 654"/>
                <a:gd name="T78" fmla="*/ 97 w 211"/>
                <a:gd name="T79" fmla="*/ 491 h 654"/>
                <a:gd name="T80" fmla="*/ 110 w 211"/>
                <a:gd name="T81" fmla="*/ 470 h 654"/>
                <a:gd name="T82" fmla="*/ 127 w 211"/>
                <a:gd name="T83" fmla="*/ 439 h 654"/>
                <a:gd name="T84" fmla="*/ 145 w 211"/>
                <a:gd name="T85" fmla="*/ 403 h 654"/>
                <a:gd name="T86" fmla="*/ 164 w 211"/>
                <a:gd name="T87" fmla="*/ 365 h 654"/>
                <a:gd name="T88" fmla="*/ 182 w 211"/>
                <a:gd name="T89" fmla="*/ 330 h 654"/>
                <a:gd name="T90" fmla="*/ 197 w 211"/>
                <a:gd name="T91" fmla="*/ 300 h 654"/>
                <a:gd name="T92" fmla="*/ 207 w 211"/>
                <a:gd name="T93" fmla="*/ 278 h 654"/>
                <a:gd name="T94" fmla="*/ 211 w 211"/>
                <a:gd name="T95" fmla="*/ 271 h 654"/>
                <a:gd name="T96" fmla="*/ 209 w 211"/>
                <a:gd name="T97" fmla="*/ 258 h 654"/>
                <a:gd name="T98" fmla="*/ 205 w 211"/>
                <a:gd name="T99" fmla="*/ 227 h 654"/>
                <a:gd name="T100" fmla="*/ 198 w 211"/>
                <a:gd name="T101" fmla="*/ 192 h 654"/>
                <a:gd name="T102" fmla="*/ 192 w 211"/>
                <a:gd name="T103" fmla="*/ 166 h 654"/>
                <a:gd name="T104" fmla="*/ 190 w 211"/>
                <a:gd name="T105" fmla="*/ 143 h 654"/>
                <a:gd name="T106" fmla="*/ 193 w 211"/>
                <a:gd name="T107" fmla="*/ 112 h 654"/>
                <a:gd name="T108" fmla="*/ 197 w 211"/>
                <a:gd name="T109" fmla="*/ 85 h 654"/>
                <a:gd name="T110" fmla="*/ 199 w 211"/>
                <a:gd name="T111" fmla="*/ 73 h 654"/>
                <a:gd name="T112" fmla="*/ 192 w 211"/>
                <a:gd name="T113" fmla="*/ 14 h 654"/>
                <a:gd name="T114" fmla="*/ 162 w 211"/>
                <a:gd name="T1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654">
                  <a:moveTo>
                    <a:pt x="162" y="0"/>
                  </a:moveTo>
                  <a:lnTo>
                    <a:pt x="165" y="83"/>
                  </a:lnTo>
                  <a:lnTo>
                    <a:pt x="151" y="156"/>
                  </a:lnTo>
                  <a:lnTo>
                    <a:pt x="181" y="229"/>
                  </a:lnTo>
                  <a:lnTo>
                    <a:pt x="179" y="235"/>
                  </a:lnTo>
                  <a:lnTo>
                    <a:pt x="174" y="247"/>
                  </a:lnTo>
                  <a:lnTo>
                    <a:pt x="165" y="266"/>
                  </a:lnTo>
                  <a:lnTo>
                    <a:pt x="157" y="287"/>
                  </a:lnTo>
                  <a:lnTo>
                    <a:pt x="147" y="309"/>
                  </a:lnTo>
                  <a:lnTo>
                    <a:pt x="139" y="330"/>
                  </a:lnTo>
                  <a:lnTo>
                    <a:pt x="132" y="346"/>
                  </a:lnTo>
                  <a:lnTo>
                    <a:pt x="129" y="355"/>
                  </a:lnTo>
                  <a:lnTo>
                    <a:pt x="125" y="364"/>
                  </a:lnTo>
                  <a:lnTo>
                    <a:pt x="115" y="380"/>
                  </a:lnTo>
                  <a:lnTo>
                    <a:pt x="102" y="400"/>
                  </a:lnTo>
                  <a:lnTo>
                    <a:pt x="87" y="421"/>
                  </a:lnTo>
                  <a:lnTo>
                    <a:pt x="72" y="444"/>
                  </a:lnTo>
                  <a:lnTo>
                    <a:pt x="58" y="465"/>
                  </a:lnTo>
                  <a:lnTo>
                    <a:pt x="47" y="481"/>
                  </a:lnTo>
                  <a:lnTo>
                    <a:pt x="39" y="491"/>
                  </a:lnTo>
                  <a:lnTo>
                    <a:pt x="33" y="499"/>
                  </a:lnTo>
                  <a:lnTo>
                    <a:pt x="26" y="512"/>
                  </a:lnTo>
                  <a:lnTo>
                    <a:pt x="19" y="528"/>
                  </a:lnTo>
                  <a:lnTo>
                    <a:pt x="11" y="545"/>
                  </a:lnTo>
                  <a:lnTo>
                    <a:pt x="6" y="564"/>
                  </a:lnTo>
                  <a:lnTo>
                    <a:pt x="2" y="581"/>
                  </a:lnTo>
                  <a:lnTo>
                    <a:pt x="0" y="596"/>
                  </a:lnTo>
                  <a:lnTo>
                    <a:pt x="2" y="607"/>
                  </a:lnTo>
                  <a:lnTo>
                    <a:pt x="10" y="625"/>
                  </a:lnTo>
                  <a:lnTo>
                    <a:pt x="19" y="640"/>
                  </a:lnTo>
                  <a:lnTo>
                    <a:pt x="26" y="651"/>
                  </a:lnTo>
                  <a:lnTo>
                    <a:pt x="29" y="654"/>
                  </a:lnTo>
                  <a:lnTo>
                    <a:pt x="31" y="649"/>
                  </a:lnTo>
                  <a:lnTo>
                    <a:pt x="35" y="635"/>
                  </a:lnTo>
                  <a:lnTo>
                    <a:pt x="42" y="614"/>
                  </a:lnTo>
                  <a:lnTo>
                    <a:pt x="52" y="588"/>
                  </a:lnTo>
                  <a:lnTo>
                    <a:pt x="63" y="561"/>
                  </a:lnTo>
                  <a:lnTo>
                    <a:pt x="74" y="535"/>
                  </a:lnTo>
                  <a:lnTo>
                    <a:pt x="86" y="510"/>
                  </a:lnTo>
                  <a:lnTo>
                    <a:pt x="97" y="491"/>
                  </a:lnTo>
                  <a:lnTo>
                    <a:pt x="110" y="470"/>
                  </a:lnTo>
                  <a:lnTo>
                    <a:pt x="127" y="439"/>
                  </a:lnTo>
                  <a:lnTo>
                    <a:pt x="145" y="403"/>
                  </a:lnTo>
                  <a:lnTo>
                    <a:pt x="164" y="365"/>
                  </a:lnTo>
                  <a:lnTo>
                    <a:pt x="182" y="330"/>
                  </a:lnTo>
                  <a:lnTo>
                    <a:pt x="197" y="300"/>
                  </a:lnTo>
                  <a:lnTo>
                    <a:pt x="207" y="278"/>
                  </a:lnTo>
                  <a:lnTo>
                    <a:pt x="211" y="271"/>
                  </a:lnTo>
                  <a:lnTo>
                    <a:pt x="209" y="258"/>
                  </a:lnTo>
                  <a:lnTo>
                    <a:pt x="205" y="227"/>
                  </a:lnTo>
                  <a:lnTo>
                    <a:pt x="198" y="192"/>
                  </a:lnTo>
                  <a:lnTo>
                    <a:pt x="192" y="166"/>
                  </a:lnTo>
                  <a:lnTo>
                    <a:pt x="190" y="143"/>
                  </a:lnTo>
                  <a:lnTo>
                    <a:pt x="193" y="112"/>
                  </a:lnTo>
                  <a:lnTo>
                    <a:pt x="197" y="85"/>
                  </a:lnTo>
                  <a:lnTo>
                    <a:pt x="199" y="73"/>
                  </a:lnTo>
                  <a:lnTo>
                    <a:pt x="192" y="1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1" name="Freeform 50"/>
            <p:cNvSpPr>
              <a:spLocks/>
            </p:cNvSpPr>
            <p:nvPr/>
          </p:nvSpPr>
          <p:spPr bwMode="auto">
            <a:xfrm>
              <a:off x="5963181" y="232308"/>
              <a:ext cx="910220" cy="697760"/>
            </a:xfrm>
            <a:custGeom>
              <a:avLst/>
              <a:gdLst>
                <a:gd name="T0" fmla="*/ 361 w 394"/>
                <a:gd name="T1" fmla="*/ 109 h 306"/>
                <a:gd name="T2" fmla="*/ 381 w 394"/>
                <a:gd name="T3" fmla="*/ 157 h 306"/>
                <a:gd name="T4" fmla="*/ 391 w 394"/>
                <a:gd name="T5" fmla="*/ 201 h 306"/>
                <a:gd name="T6" fmla="*/ 394 w 394"/>
                <a:gd name="T7" fmla="*/ 250 h 306"/>
                <a:gd name="T8" fmla="*/ 391 w 394"/>
                <a:gd name="T9" fmla="*/ 289 h 306"/>
                <a:gd name="T10" fmla="*/ 382 w 394"/>
                <a:gd name="T11" fmla="*/ 304 h 306"/>
                <a:gd name="T12" fmla="*/ 378 w 394"/>
                <a:gd name="T13" fmla="*/ 299 h 306"/>
                <a:gd name="T14" fmla="*/ 377 w 394"/>
                <a:gd name="T15" fmla="*/ 247 h 306"/>
                <a:gd name="T16" fmla="*/ 365 w 394"/>
                <a:gd name="T17" fmla="*/ 172 h 306"/>
                <a:gd name="T18" fmla="*/ 331 w 394"/>
                <a:gd name="T19" fmla="*/ 99 h 306"/>
                <a:gd name="T20" fmla="*/ 292 w 394"/>
                <a:gd name="T21" fmla="*/ 64 h 306"/>
                <a:gd name="T22" fmla="*/ 269 w 394"/>
                <a:gd name="T23" fmla="*/ 52 h 306"/>
                <a:gd name="T24" fmla="*/ 247 w 394"/>
                <a:gd name="T25" fmla="*/ 41 h 306"/>
                <a:gd name="T26" fmla="*/ 222 w 394"/>
                <a:gd name="T27" fmla="*/ 33 h 306"/>
                <a:gd name="T28" fmla="*/ 198 w 394"/>
                <a:gd name="T29" fmla="*/ 27 h 306"/>
                <a:gd name="T30" fmla="*/ 172 w 394"/>
                <a:gd name="T31" fmla="*/ 24 h 306"/>
                <a:gd name="T32" fmla="*/ 144 w 394"/>
                <a:gd name="T33" fmla="*/ 24 h 306"/>
                <a:gd name="T34" fmla="*/ 116 w 394"/>
                <a:gd name="T35" fmla="*/ 27 h 306"/>
                <a:gd name="T36" fmla="*/ 89 w 394"/>
                <a:gd name="T37" fmla="*/ 34 h 306"/>
                <a:gd name="T38" fmla="*/ 58 w 394"/>
                <a:gd name="T39" fmla="*/ 46 h 306"/>
                <a:gd name="T40" fmla="*/ 25 w 394"/>
                <a:gd name="T41" fmla="*/ 57 h 306"/>
                <a:gd name="T42" fmla="*/ 3 w 394"/>
                <a:gd name="T43" fmla="*/ 66 h 306"/>
                <a:gd name="T44" fmla="*/ 4 w 394"/>
                <a:gd name="T45" fmla="*/ 60 h 306"/>
                <a:gd name="T46" fmla="*/ 15 w 394"/>
                <a:gd name="T47" fmla="*/ 49 h 306"/>
                <a:gd name="T48" fmla="*/ 30 w 394"/>
                <a:gd name="T49" fmla="*/ 38 h 306"/>
                <a:gd name="T50" fmla="*/ 46 w 394"/>
                <a:gd name="T51" fmla="*/ 30 h 306"/>
                <a:gd name="T52" fmla="*/ 66 w 394"/>
                <a:gd name="T53" fmla="*/ 20 h 306"/>
                <a:gd name="T54" fmla="*/ 91 w 394"/>
                <a:gd name="T55" fmla="*/ 11 h 306"/>
                <a:gd name="T56" fmla="*/ 114 w 394"/>
                <a:gd name="T57" fmla="*/ 5 h 306"/>
                <a:gd name="T58" fmla="*/ 139 w 394"/>
                <a:gd name="T59" fmla="*/ 1 h 306"/>
                <a:gd name="T60" fmla="*/ 165 w 394"/>
                <a:gd name="T61" fmla="*/ 0 h 306"/>
                <a:gd name="T62" fmla="*/ 189 w 394"/>
                <a:gd name="T63" fmla="*/ 1 h 306"/>
                <a:gd name="T64" fmla="*/ 215 w 394"/>
                <a:gd name="T65" fmla="*/ 5 h 306"/>
                <a:gd name="T66" fmla="*/ 240 w 394"/>
                <a:gd name="T67" fmla="*/ 12 h 306"/>
                <a:gd name="T68" fmla="*/ 266 w 394"/>
                <a:gd name="T69" fmla="*/ 23 h 306"/>
                <a:gd name="T70" fmla="*/ 290 w 394"/>
                <a:gd name="T71" fmla="*/ 36 h 306"/>
                <a:gd name="T72" fmla="*/ 313 w 394"/>
                <a:gd name="T73" fmla="*/ 51 h 306"/>
                <a:gd name="T74" fmla="*/ 335 w 394"/>
                <a:gd name="T75" fmla="*/ 7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4" h="306">
                  <a:moveTo>
                    <a:pt x="346" y="83"/>
                  </a:moveTo>
                  <a:lnTo>
                    <a:pt x="361" y="109"/>
                  </a:lnTo>
                  <a:lnTo>
                    <a:pt x="372" y="133"/>
                  </a:lnTo>
                  <a:lnTo>
                    <a:pt x="381" y="157"/>
                  </a:lnTo>
                  <a:lnTo>
                    <a:pt x="388" y="179"/>
                  </a:lnTo>
                  <a:lnTo>
                    <a:pt x="391" y="201"/>
                  </a:lnTo>
                  <a:lnTo>
                    <a:pt x="393" y="225"/>
                  </a:lnTo>
                  <a:lnTo>
                    <a:pt x="394" y="250"/>
                  </a:lnTo>
                  <a:lnTo>
                    <a:pt x="393" y="276"/>
                  </a:lnTo>
                  <a:lnTo>
                    <a:pt x="391" y="289"/>
                  </a:lnTo>
                  <a:lnTo>
                    <a:pt x="387" y="299"/>
                  </a:lnTo>
                  <a:lnTo>
                    <a:pt x="382" y="304"/>
                  </a:lnTo>
                  <a:lnTo>
                    <a:pt x="378" y="306"/>
                  </a:lnTo>
                  <a:lnTo>
                    <a:pt x="378" y="299"/>
                  </a:lnTo>
                  <a:lnTo>
                    <a:pt x="378" y="277"/>
                  </a:lnTo>
                  <a:lnTo>
                    <a:pt x="377" y="247"/>
                  </a:lnTo>
                  <a:lnTo>
                    <a:pt x="373" y="211"/>
                  </a:lnTo>
                  <a:lnTo>
                    <a:pt x="365" y="172"/>
                  </a:lnTo>
                  <a:lnTo>
                    <a:pt x="351" y="133"/>
                  </a:lnTo>
                  <a:lnTo>
                    <a:pt x="331" y="99"/>
                  </a:lnTo>
                  <a:lnTo>
                    <a:pt x="302" y="71"/>
                  </a:lnTo>
                  <a:lnTo>
                    <a:pt x="292" y="64"/>
                  </a:lnTo>
                  <a:lnTo>
                    <a:pt x="281" y="57"/>
                  </a:lnTo>
                  <a:lnTo>
                    <a:pt x="269" y="52"/>
                  </a:lnTo>
                  <a:lnTo>
                    <a:pt x="259" y="47"/>
                  </a:lnTo>
                  <a:lnTo>
                    <a:pt x="247" y="41"/>
                  </a:lnTo>
                  <a:lnTo>
                    <a:pt x="235" y="37"/>
                  </a:lnTo>
                  <a:lnTo>
                    <a:pt x="222" y="33"/>
                  </a:lnTo>
                  <a:lnTo>
                    <a:pt x="210" y="30"/>
                  </a:lnTo>
                  <a:lnTo>
                    <a:pt x="198" y="27"/>
                  </a:lnTo>
                  <a:lnTo>
                    <a:pt x="185" y="25"/>
                  </a:lnTo>
                  <a:lnTo>
                    <a:pt x="172" y="24"/>
                  </a:lnTo>
                  <a:lnTo>
                    <a:pt x="158" y="24"/>
                  </a:lnTo>
                  <a:lnTo>
                    <a:pt x="144" y="24"/>
                  </a:lnTo>
                  <a:lnTo>
                    <a:pt x="130" y="25"/>
                  </a:lnTo>
                  <a:lnTo>
                    <a:pt x="116" y="27"/>
                  </a:lnTo>
                  <a:lnTo>
                    <a:pt x="101" y="30"/>
                  </a:lnTo>
                  <a:lnTo>
                    <a:pt x="89" y="34"/>
                  </a:lnTo>
                  <a:lnTo>
                    <a:pt x="74" y="39"/>
                  </a:lnTo>
                  <a:lnTo>
                    <a:pt x="58" y="46"/>
                  </a:lnTo>
                  <a:lnTo>
                    <a:pt x="41" y="51"/>
                  </a:lnTo>
                  <a:lnTo>
                    <a:pt x="25" y="57"/>
                  </a:lnTo>
                  <a:lnTo>
                    <a:pt x="12" y="63"/>
                  </a:lnTo>
                  <a:lnTo>
                    <a:pt x="3" y="66"/>
                  </a:lnTo>
                  <a:lnTo>
                    <a:pt x="0" y="67"/>
                  </a:lnTo>
                  <a:lnTo>
                    <a:pt x="4" y="60"/>
                  </a:lnTo>
                  <a:lnTo>
                    <a:pt x="9" y="54"/>
                  </a:lnTo>
                  <a:lnTo>
                    <a:pt x="15" y="49"/>
                  </a:lnTo>
                  <a:lnTo>
                    <a:pt x="22" y="43"/>
                  </a:lnTo>
                  <a:lnTo>
                    <a:pt x="30" y="38"/>
                  </a:lnTo>
                  <a:lnTo>
                    <a:pt x="37" y="34"/>
                  </a:lnTo>
                  <a:lnTo>
                    <a:pt x="46" y="30"/>
                  </a:lnTo>
                  <a:lnTo>
                    <a:pt x="54" y="25"/>
                  </a:lnTo>
                  <a:lnTo>
                    <a:pt x="66" y="20"/>
                  </a:lnTo>
                  <a:lnTo>
                    <a:pt x="78" y="16"/>
                  </a:lnTo>
                  <a:lnTo>
                    <a:pt x="91" y="11"/>
                  </a:lnTo>
                  <a:lnTo>
                    <a:pt x="103" y="7"/>
                  </a:lnTo>
                  <a:lnTo>
                    <a:pt x="114" y="5"/>
                  </a:lnTo>
                  <a:lnTo>
                    <a:pt x="127" y="3"/>
                  </a:lnTo>
                  <a:lnTo>
                    <a:pt x="139" y="1"/>
                  </a:lnTo>
                  <a:lnTo>
                    <a:pt x="152" y="0"/>
                  </a:lnTo>
                  <a:lnTo>
                    <a:pt x="165" y="0"/>
                  </a:lnTo>
                  <a:lnTo>
                    <a:pt x="177" y="0"/>
                  </a:lnTo>
                  <a:lnTo>
                    <a:pt x="189" y="1"/>
                  </a:lnTo>
                  <a:lnTo>
                    <a:pt x="202" y="3"/>
                  </a:lnTo>
                  <a:lnTo>
                    <a:pt x="215" y="5"/>
                  </a:lnTo>
                  <a:lnTo>
                    <a:pt x="228" y="8"/>
                  </a:lnTo>
                  <a:lnTo>
                    <a:pt x="240" y="12"/>
                  </a:lnTo>
                  <a:lnTo>
                    <a:pt x="253" y="17"/>
                  </a:lnTo>
                  <a:lnTo>
                    <a:pt x="266" y="23"/>
                  </a:lnTo>
                  <a:lnTo>
                    <a:pt x="278" y="30"/>
                  </a:lnTo>
                  <a:lnTo>
                    <a:pt x="290" y="36"/>
                  </a:lnTo>
                  <a:lnTo>
                    <a:pt x="301" y="43"/>
                  </a:lnTo>
                  <a:lnTo>
                    <a:pt x="313" y="51"/>
                  </a:lnTo>
                  <a:lnTo>
                    <a:pt x="324" y="60"/>
                  </a:lnTo>
                  <a:lnTo>
                    <a:pt x="335" y="71"/>
                  </a:lnTo>
                  <a:lnTo>
                    <a:pt x="346" y="8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2" name="Freeform 51"/>
            <p:cNvSpPr>
              <a:spLocks/>
            </p:cNvSpPr>
            <p:nvPr/>
          </p:nvSpPr>
          <p:spPr bwMode="auto">
            <a:xfrm>
              <a:off x="5935459" y="430690"/>
              <a:ext cx="452800" cy="770729"/>
            </a:xfrm>
            <a:custGeom>
              <a:avLst/>
              <a:gdLst>
                <a:gd name="T0" fmla="*/ 102 w 196"/>
                <a:gd name="T1" fmla="*/ 51 h 338"/>
                <a:gd name="T2" fmla="*/ 101 w 196"/>
                <a:gd name="T3" fmla="*/ 82 h 338"/>
                <a:gd name="T4" fmla="*/ 109 w 196"/>
                <a:gd name="T5" fmla="*/ 112 h 338"/>
                <a:gd name="T6" fmla="*/ 101 w 196"/>
                <a:gd name="T7" fmla="*/ 141 h 338"/>
                <a:gd name="T8" fmla="*/ 88 w 196"/>
                <a:gd name="T9" fmla="*/ 149 h 338"/>
                <a:gd name="T10" fmla="*/ 73 w 196"/>
                <a:gd name="T11" fmla="*/ 139 h 338"/>
                <a:gd name="T12" fmla="*/ 54 w 196"/>
                <a:gd name="T13" fmla="*/ 132 h 338"/>
                <a:gd name="T14" fmla="*/ 34 w 196"/>
                <a:gd name="T15" fmla="*/ 140 h 338"/>
                <a:gd name="T16" fmla="*/ 25 w 196"/>
                <a:gd name="T17" fmla="*/ 167 h 338"/>
                <a:gd name="T18" fmla="*/ 33 w 196"/>
                <a:gd name="T19" fmla="*/ 188 h 338"/>
                <a:gd name="T20" fmla="*/ 50 w 196"/>
                <a:gd name="T21" fmla="*/ 200 h 338"/>
                <a:gd name="T22" fmla="*/ 69 w 196"/>
                <a:gd name="T23" fmla="*/ 204 h 338"/>
                <a:gd name="T24" fmla="*/ 84 w 196"/>
                <a:gd name="T25" fmla="*/ 206 h 338"/>
                <a:gd name="T26" fmla="*/ 93 w 196"/>
                <a:gd name="T27" fmla="*/ 214 h 338"/>
                <a:gd name="T28" fmla="*/ 102 w 196"/>
                <a:gd name="T29" fmla="*/ 237 h 338"/>
                <a:gd name="T30" fmla="*/ 116 w 196"/>
                <a:gd name="T31" fmla="*/ 265 h 338"/>
                <a:gd name="T32" fmla="*/ 137 w 196"/>
                <a:gd name="T33" fmla="*/ 292 h 338"/>
                <a:gd name="T34" fmla="*/ 172 w 196"/>
                <a:gd name="T35" fmla="*/ 322 h 338"/>
                <a:gd name="T36" fmla="*/ 172 w 196"/>
                <a:gd name="T37" fmla="*/ 334 h 338"/>
                <a:gd name="T38" fmla="*/ 131 w 196"/>
                <a:gd name="T39" fmla="*/ 314 h 338"/>
                <a:gd name="T40" fmla="*/ 100 w 196"/>
                <a:gd name="T41" fmla="*/ 279 h 338"/>
                <a:gd name="T42" fmla="*/ 77 w 196"/>
                <a:gd name="T43" fmla="*/ 238 h 338"/>
                <a:gd name="T44" fmla="*/ 63 w 196"/>
                <a:gd name="T45" fmla="*/ 218 h 338"/>
                <a:gd name="T46" fmla="*/ 54 w 196"/>
                <a:gd name="T47" fmla="*/ 218 h 338"/>
                <a:gd name="T48" fmla="*/ 45 w 196"/>
                <a:gd name="T49" fmla="*/ 217 h 338"/>
                <a:gd name="T50" fmla="*/ 34 w 196"/>
                <a:gd name="T51" fmla="*/ 213 h 338"/>
                <a:gd name="T52" fmla="*/ 18 w 196"/>
                <a:gd name="T53" fmla="*/ 198 h 338"/>
                <a:gd name="T54" fmla="*/ 9 w 196"/>
                <a:gd name="T55" fmla="*/ 169 h 338"/>
                <a:gd name="T56" fmla="*/ 13 w 196"/>
                <a:gd name="T57" fmla="*/ 140 h 338"/>
                <a:gd name="T58" fmla="*/ 27 w 196"/>
                <a:gd name="T59" fmla="*/ 123 h 338"/>
                <a:gd name="T60" fmla="*/ 46 w 196"/>
                <a:gd name="T61" fmla="*/ 119 h 338"/>
                <a:gd name="T62" fmla="*/ 59 w 196"/>
                <a:gd name="T63" fmla="*/ 119 h 338"/>
                <a:gd name="T64" fmla="*/ 69 w 196"/>
                <a:gd name="T65" fmla="*/ 123 h 338"/>
                <a:gd name="T66" fmla="*/ 80 w 196"/>
                <a:gd name="T67" fmla="*/ 130 h 338"/>
                <a:gd name="T68" fmla="*/ 92 w 196"/>
                <a:gd name="T69" fmla="*/ 124 h 338"/>
                <a:gd name="T70" fmla="*/ 95 w 196"/>
                <a:gd name="T71" fmla="*/ 103 h 338"/>
                <a:gd name="T72" fmla="*/ 88 w 196"/>
                <a:gd name="T73" fmla="*/ 75 h 338"/>
                <a:gd name="T74" fmla="*/ 81 w 196"/>
                <a:gd name="T75" fmla="*/ 41 h 338"/>
                <a:gd name="T76" fmla="*/ 58 w 196"/>
                <a:gd name="T77" fmla="*/ 27 h 338"/>
                <a:gd name="T78" fmla="*/ 37 w 196"/>
                <a:gd name="T79" fmla="*/ 19 h 338"/>
                <a:gd name="T80" fmla="*/ 16 w 196"/>
                <a:gd name="T81" fmla="*/ 11 h 338"/>
                <a:gd name="T82" fmla="*/ 2 w 196"/>
                <a:gd name="T83" fmla="*/ 3 h 338"/>
                <a:gd name="T84" fmla="*/ 6 w 196"/>
                <a:gd name="T85" fmla="*/ 0 h 338"/>
                <a:gd name="T86" fmla="*/ 28 w 196"/>
                <a:gd name="T87" fmla="*/ 2 h 338"/>
                <a:gd name="T88" fmla="*/ 58 w 196"/>
                <a:gd name="T89" fmla="*/ 11 h 338"/>
                <a:gd name="T90" fmla="*/ 86 w 196"/>
                <a:gd name="T91" fmla="*/ 2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6" h="338">
                  <a:moveTo>
                    <a:pt x="94" y="34"/>
                  </a:moveTo>
                  <a:lnTo>
                    <a:pt x="102" y="51"/>
                  </a:lnTo>
                  <a:lnTo>
                    <a:pt x="101" y="67"/>
                  </a:lnTo>
                  <a:lnTo>
                    <a:pt x="101" y="82"/>
                  </a:lnTo>
                  <a:lnTo>
                    <a:pt x="109" y="99"/>
                  </a:lnTo>
                  <a:lnTo>
                    <a:pt x="109" y="112"/>
                  </a:lnTo>
                  <a:lnTo>
                    <a:pt x="106" y="127"/>
                  </a:lnTo>
                  <a:lnTo>
                    <a:pt x="101" y="141"/>
                  </a:lnTo>
                  <a:lnTo>
                    <a:pt x="94" y="150"/>
                  </a:lnTo>
                  <a:lnTo>
                    <a:pt x="88" y="149"/>
                  </a:lnTo>
                  <a:lnTo>
                    <a:pt x="81" y="144"/>
                  </a:lnTo>
                  <a:lnTo>
                    <a:pt x="73" y="139"/>
                  </a:lnTo>
                  <a:lnTo>
                    <a:pt x="63" y="135"/>
                  </a:lnTo>
                  <a:lnTo>
                    <a:pt x="54" y="132"/>
                  </a:lnTo>
                  <a:lnTo>
                    <a:pt x="44" y="134"/>
                  </a:lnTo>
                  <a:lnTo>
                    <a:pt x="34" y="140"/>
                  </a:lnTo>
                  <a:lnTo>
                    <a:pt x="25" y="155"/>
                  </a:lnTo>
                  <a:lnTo>
                    <a:pt x="25" y="167"/>
                  </a:lnTo>
                  <a:lnTo>
                    <a:pt x="28" y="179"/>
                  </a:lnTo>
                  <a:lnTo>
                    <a:pt x="33" y="188"/>
                  </a:lnTo>
                  <a:lnTo>
                    <a:pt x="41" y="196"/>
                  </a:lnTo>
                  <a:lnTo>
                    <a:pt x="50" y="200"/>
                  </a:lnTo>
                  <a:lnTo>
                    <a:pt x="60" y="203"/>
                  </a:lnTo>
                  <a:lnTo>
                    <a:pt x="69" y="204"/>
                  </a:lnTo>
                  <a:lnTo>
                    <a:pt x="77" y="204"/>
                  </a:lnTo>
                  <a:lnTo>
                    <a:pt x="84" y="206"/>
                  </a:lnTo>
                  <a:lnTo>
                    <a:pt x="89" y="208"/>
                  </a:lnTo>
                  <a:lnTo>
                    <a:pt x="93" y="214"/>
                  </a:lnTo>
                  <a:lnTo>
                    <a:pt x="96" y="222"/>
                  </a:lnTo>
                  <a:lnTo>
                    <a:pt x="102" y="237"/>
                  </a:lnTo>
                  <a:lnTo>
                    <a:pt x="108" y="251"/>
                  </a:lnTo>
                  <a:lnTo>
                    <a:pt x="116" y="265"/>
                  </a:lnTo>
                  <a:lnTo>
                    <a:pt x="125" y="278"/>
                  </a:lnTo>
                  <a:lnTo>
                    <a:pt x="137" y="292"/>
                  </a:lnTo>
                  <a:lnTo>
                    <a:pt x="152" y="306"/>
                  </a:lnTo>
                  <a:lnTo>
                    <a:pt x="172" y="322"/>
                  </a:lnTo>
                  <a:lnTo>
                    <a:pt x="196" y="338"/>
                  </a:lnTo>
                  <a:lnTo>
                    <a:pt x="172" y="334"/>
                  </a:lnTo>
                  <a:lnTo>
                    <a:pt x="150" y="327"/>
                  </a:lnTo>
                  <a:lnTo>
                    <a:pt x="131" y="314"/>
                  </a:lnTo>
                  <a:lnTo>
                    <a:pt x="115" y="298"/>
                  </a:lnTo>
                  <a:lnTo>
                    <a:pt x="100" y="279"/>
                  </a:lnTo>
                  <a:lnTo>
                    <a:pt x="87" y="259"/>
                  </a:lnTo>
                  <a:lnTo>
                    <a:pt x="77" y="238"/>
                  </a:lnTo>
                  <a:lnTo>
                    <a:pt x="69" y="218"/>
                  </a:lnTo>
                  <a:lnTo>
                    <a:pt x="63" y="218"/>
                  </a:lnTo>
                  <a:lnTo>
                    <a:pt x="58" y="218"/>
                  </a:lnTo>
                  <a:lnTo>
                    <a:pt x="54" y="218"/>
                  </a:lnTo>
                  <a:lnTo>
                    <a:pt x="49" y="218"/>
                  </a:lnTo>
                  <a:lnTo>
                    <a:pt x="45" y="217"/>
                  </a:lnTo>
                  <a:lnTo>
                    <a:pt x="40" y="215"/>
                  </a:lnTo>
                  <a:lnTo>
                    <a:pt x="34" y="213"/>
                  </a:lnTo>
                  <a:lnTo>
                    <a:pt x="29" y="209"/>
                  </a:lnTo>
                  <a:lnTo>
                    <a:pt x="18" y="198"/>
                  </a:lnTo>
                  <a:lnTo>
                    <a:pt x="12" y="184"/>
                  </a:lnTo>
                  <a:lnTo>
                    <a:pt x="9" y="169"/>
                  </a:lnTo>
                  <a:lnTo>
                    <a:pt x="10" y="151"/>
                  </a:lnTo>
                  <a:lnTo>
                    <a:pt x="13" y="140"/>
                  </a:lnTo>
                  <a:lnTo>
                    <a:pt x="18" y="129"/>
                  </a:lnTo>
                  <a:lnTo>
                    <a:pt x="27" y="123"/>
                  </a:lnTo>
                  <a:lnTo>
                    <a:pt x="39" y="119"/>
                  </a:lnTo>
                  <a:lnTo>
                    <a:pt x="46" y="119"/>
                  </a:lnTo>
                  <a:lnTo>
                    <a:pt x="53" y="119"/>
                  </a:lnTo>
                  <a:lnTo>
                    <a:pt x="59" y="119"/>
                  </a:lnTo>
                  <a:lnTo>
                    <a:pt x="64" y="121"/>
                  </a:lnTo>
                  <a:lnTo>
                    <a:pt x="69" y="123"/>
                  </a:lnTo>
                  <a:lnTo>
                    <a:pt x="74" y="126"/>
                  </a:lnTo>
                  <a:lnTo>
                    <a:pt x="80" y="130"/>
                  </a:lnTo>
                  <a:lnTo>
                    <a:pt x="87" y="136"/>
                  </a:lnTo>
                  <a:lnTo>
                    <a:pt x="92" y="124"/>
                  </a:lnTo>
                  <a:lnTo>
                    <a:pt x="95" y="113"/>
                  </a:lnTo>
                  <a:lnTo>
                    <a:pt x="95" y="103"/>
                  </a:lnTo>
                  <a:lnTo>
                    <a:pt x="91" y="91"/>
                  </a:lnTo>
                  <a:lnTo>
                    <a:pt x="88" y="75"/>
                  </a:lnTo>
                  <a:lnTo>
                    <a:pt x="87" y="57"/>
                  </a:lnTo>
                  <a:lnTo>
                    <a:pt x="81" y="41"/>
                  </a:lnTo>
                  <a:lnTo>
                    <a:pt x="66" y="29"/>
                  </a:lnTo>
                  <a:lnTo>
                    <a:pt x="58" y="27"/>
                  </a:lnTo>
                  <a:lnTo>
                    <a:pt x="47" y="23"/>
                  </a:lnTo>
                  <a:lnTo>
                    <a:pt x="37" y="19"/>
                  </a:lnTo>
                  <a:lnTo>
                    <a:pt x="26" y="15"/>
                  </a:lnTo>
                  <a:lnTo>
                    <a:pt x="16" y="11"/>
                  </a:lnTo>
                  <a:lnTo>
                    <a:pt x="8" y="7"/>
                  </a:lnTo>
                  <a:lnTo>
                    <a:pt x="2" y="3"/>
                  </a:lnTo>
                  <a:lnTo>
                    <a:pt x="0" y="1"/>
                  </a:lnTo>
                  <a:lnTo>
                    <a:pt x="6" y="0"/>
                  </a:lnTo>
                  <a:lnTo>
                    <a:pt x="15" y="0"/>
                  </a:lnTo>
                  <a:lnTo>
                    <a:pt x="28" y="2"/>
                  </a:lnTo>
                  <a:lnTo>
                    <a:pt x="43" y="7"/>
                  </a:lnTo>
                  <a:lnTo>
                    <a:pt x="58" y="11"/>
                  </a:lnTo>
                  <a:lnTo>
                    <a:pt x="73" y="17"/>
                  </a:lnTo>
                  <a:lnTo>
                    <a:pt x="86" y="26"/>
                  </a:lnTo>
                  <a:lnTo>
                    <a:pt x="94" y="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3" name="Freeform 52"/>
            <p:cNvSpPr>
              <a:spLocks/>
            </p:cNvSpPr>
            <p:nvPr/>
          </p:nvSpPr>
          <p:spPr bwMode="auto">
            <a:xfrm>
              <a:off x="5771433" y="428411"/>
              <a:ext cx="344221" cy="727403"/>
            </a:xfrm>
            <a:custGeom>
              <a:avLst/>
              <a:gdLst>
                <a:gd name="T0" fmla="*/ 64 w 149"/>
                <a:gd name="T1" fmla="*/ 0 h 319"/>
                <a:gd name="T2" fmla="*/ 59 w 149"/>
                <a:gd name="T3" fmla="*/ 9 h 319"/>
                <a:gd name="T4" fmla="*/ 53 w 149"/>
                <a:gd name="T5" fmla="*/ 23 h 319"/>
                <a:gd name="T6" fmla="*/ 45 w 149"/>
                <a:gd name="T7" fmla="*/ 41 h 319"/>
                <a:gd name="T8" fmla="*/ 35 w 149"/>
                <a:gd name="T9" fmla="*/ 63 h 319"/>
                <a:gd name="T10" fmla="*/ 27 w 149"/>
                <a:gd name="T11" fmla="*/ 89 h 319"/>
                <a:gd name="T12" fmla="*/ 22 w 149"/>
                <a:gd name="T13" fmla="*/ 115 h 319"/>
                <a:gd name="T14" fmla="*/ 21 w 149"/>
                <a:gd name="T15" fmla="*/ 142 h 319"/>
                <a:gd name="T16" fmla="*/ 25 w 149"/>
                <a:gd name="T17" fmla="*/ 170 h 319"/>
                <a:gd name="T18" fmla="*/ 29 w 149"/>
                <a:gd name="T19" fmla="*/ 182 h 319"/>
                <a:gd name="T20" fmla="*/ 34 w 149"/>
                <a:gd name="T21" fmla="*/ 192 h 319"/>
                <a:gd name="T22" fmla="*/ 39 w 149"/>
                <a:gd name="T23" fmla="*/ 203 h 319"/>
                <a:gd name="T24" fmla="*/ 47 w 149"/>
                <a:gd name="T25" fmla="*/ 213 h 319"/>
                <a:gd name="T26" fmla="*/ 54 w 149"/>
                <a:gd name="T27" fmla="*/ 221 h 319"/>
                <a:gd name="T28" fmla="*/ 63 w 149"/>
                <a:gd name="T29" fmla="*/ 230 h 319"/>
                <a:gd name="T30" fmla="*/ 73 w 149"/>
                <a:gd name="T31" fmla="*/ 237 h 319"/>
                <a:gd name="T32" fmla="*/ 84 w 149"/>
                <a:gd name="T33" fmla="*/ 243 h 319"/>
                <a:gd name="T34" fmla="*/ 93 w 149"/>
                <a:gd name="T35" fmla="*/ 246 h 319"/>
                <a:gd name="T36" fmla="*/ 99 w 149"/>
                <a:gd name="T37" fmla="*/ 249 h 319"/>
                <a:gd name="T38" fmla="*/ 105 w 149"/>
                <a:gd name="T39" fmla="*/ 251 h 319"/>
                <a:gd name="T40" fmla="*/ 111 w 149"/>
                <a:gd name="T41" fmla="*/ 252 h 319"/>
                <a:gd name="T42" fmla="*/ 116 w 149"/>
                <a:gd name="T43" fmla="*/ 254 h 319"/>
                <a:gd name="T44" fmla="*/ 123 w 149"/>
                <a:gd name="T45" fmla="*/ 255 h 319"/>
                <a:gd name="T46" fmla="*/ 129 w 149"/>
                <a:gd name="T47" fmla="*/ 257 h 319"/>
                <a:gd name="T48" fmla="*/ 137 w 149"/>
                <a:gd name="T49" fmla="*/ 260 h 319"/>
                <a:gd name="T50" fmla="*/ 144 w 149"/>
                <a:gd name="T51" fmla="*/ 272 h 319"/>
                <a:gd name="T52" fmla="*/ 147 w 149"/>
                <a:gd name="T53" fmla="*/ 287 h 319"/>
                <a:gd name="T54" fmla="*/ 149 w 149"/>
                <a:gd name="T55" fmla="*/ 303 h 319"/>
                <a:gd name="T56" fmla="*/ 147 w 149"/>
                <a:gd name="T57" fmla="*/ 319 h 319"/>
                <a:gd name="T58" fmla="*/ 140 w 149"/>
                <a:gd name="T59" fmla="*/ 314 h 319"/>
                <a:gd name="T60" fmla="*/ 132 w 149"/>
                <a:gd name="T61" fmla="*/ 302 h 319"/>
                <a:gd name="T62" fmla="*/ 126 w 149"/>
                <a:gd name="T63" fmla="*/ 288 h 319"/>
                <a:gd name="T64" fmla="*/ 117 w 149"/>
                <a:gd name="T65" fmla="*/ 277 h 319"/>
                <a:gd name="T66" fmla="*/ 113 w 149"/>
                <a:gd name="T67" fmla="*/ 275 h 319"/>
                <a:gd name="T68" fmla="*/ 107 w 149"/>
                <a:gd name="T69" fmla="*/ 271 h 319"/>
                <a:gd name="T70" fmla="*/ 99 w 149"/>
                <a:gd name="T71" fmla="*/ 269 h 319"/>
                <a:gd name="T72" fmla="*/ 89 w 149"/>
                <a:gd name="T73" fmla="*/ 266 h 319"/>
                <a:gd name="T74" fmla="*/ 73 w 149"/>
                <a:gd name="T75" fmla="*/ 263 h 319"/>
                <a:gd name="T76" fmla="*/ 59 w 149"/>
                <a:gd name="T77" fmla="*/ 255 h 319"/>
                <a:gd name="T78" fmla="*/ 47 w 149"/>
                <a:gd name="T79" fmla="*/ 246 h 319"/>
                <a:gd name="T80" fmla="*/ 36 w 149"/>
                <a:gd name="T81" fmla="*/ 234 h 319"/>
                <a:gd name="T82" fmla="*/ 26 w 149"/>
                <a:gd name="T83" fmla="*/ 221 h 319"/>
                <a:gd name="T84" fmla="*/ 18 w 149"/>
                <a:gd name="T85" fmla="*/ 207 h 319"/>
                <a:gd name="T86" fmla="*/ 11 w 149"/>
                <a:gd name="T87" fmla="*/ 192 h 319"/>
                <a:gd name="T88" fmla="*/ 5 w 149"/>
                <a:gd name="T89" fmla="*/ 177 h 319"/>
                <a:gd name="T90" fmla="*/ 1 w 149"/>
                <a:gd name="T91" fmla="*/ 155 h 319"/>
                <a:gd name="T92" fmla="*/ 0 w 149"/>
                <a:gd name="T93" fmla="*/ 133 h 319"/>
                <a:gd name="T94" fmla="*/ 0 w 149"/>
                <a:gd name="T95" fmla="*/ 110 h 319"/>
                <a:gd name="T96" fmla="*/ 3 w 149"/>
                <a:gd name="T97" fmla="*/ 88 h 319"/>
                <a:gd name="T98" fmla="*/ 8 w 149"/>
                <a:gd name="T99" fmla="*/ 67 h 319"/>
                <a:gd name="T100" fmla="*/ 16 w 149"/>
                <a:gd name="T101" fmla="*/ 47 h 319"/>
                <a:gd name="T102" fmla="*/ 26 w 149"/>
                <a:gd name="T103" fmla="*/ 29 h 319"/>
                <a:gd name="T104" fmla="*/ 40 w 149"/>
                <a:gd name="T105" fmla="*/ 12 h 319"/>
                <a:gd name="T106" fmla="*/ 48 w 149"/>
                <a:gd name="T107" fmla="*/ 7 h 319"/>
                <a:gd name="T108" fmla="*/ 54 w 149"/>
                <a:gd name="T109" fmla="*/ 2 h 319"/>
                <a:gd name="T110" fmla="*/ 58 w 149"/>
                <a:gd name="T111" fmla="*/ 0 h 319"/>
                <a:gd name="T112" fmla="*/ 64 w 149"/>
                <a:gd name="T1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" h="319">
                  <a:moveTo>
                    <a:pt x="64" y="0"/>
                  </a:moveTo>
                  <a:lnTo>
                    <a:pt x="59" y="9"/>
                  </a:lnTo>
                  <a:lnTo>
                    <a:pt x="53" y="23"/>
                  </a:lnTo>
                  <a:lnTo>
                    <a:pt x="45" y="41"/>
                  </a:lnTo>
                  <a:lnTo>
                    <a:pt x="35" y="63"/>
                  </a:lnTo>
                  <a:lnTo>
                    <a:pt x="27" y="89"/>
                  </a:lnTo>
                  <a:lnTo>
                    <a:pt x="22" y="115"/>
                  </a:lnTo>
                  <a:lnTo>
                    <a:pt x="21" y="142"/>
                  </a:lnTo>
                  <a:lnTo>
                    <a:pt x="25" y="170"/>
                  </a:lnTo>
                  <a:lnTo>
                    <a:pt x="29" y="182"/>
                  </a:lnTo>
                  <a:lnTo>
                    <a:pt x="34" y="192"/>
                  </a:lnTo>
                  <a:lnTo>
                    <a:pt x="39" y="203"/>
                  </a:lnTo>
                  <a:lnTo>
                    <a:pt x="47" y="213"/>
                  </a:lnTo>
                  <a:lnTo>
                    <a:pt x="54" y="221"/>
                  </a:lnTo>
                  <a:lnTo>
                    <a:pt x="63" y="230"/>
                  </a:lnTo>
                  <a:lnTo>
                    <a:pt x="73" y="237"/>
                  </a:lnTo>
                  <a:lnTo>
                    <a:pt x="84" y="243"/>
                  </a:lnTo>
                  <a:lnTo>
                    <a:pt x="93" y="246"/>
                  </a:lnTo>
                  <a:lnTo>
                    <a:pt x="99" y="249"/>
                  </a:lnTo>
                  <a:lnTo>
                    <a:pt x="105" y="251"/>
                  </a:lnTo>
                  <a:lnTo>
                    <a:pt x="111" y="252"/>
                  </a:lnTo>
                  <a:lnTo>
                    <a:pt x="116" y="254"/>
                  </a:lnTo>
                  <a:lnTo>
                    <a:pt x="123" y="255"/>
                  </a:lnTo>
                  <a:lnTo>
                    <a:pt x="129" y="257"/>
                  </a:lnTo>
                  <a:lnTo>
                    <a:pt x="137" y="260"/>
                  </a:lnTo>
                  <a:lnTo>
                    <a:pt x="144" y="272"/>
                  </a:lnTo>
                  <a:lnTo>
                    <a:pt x="147" y="287"/>
                  </a:lnTo>
                  <a:lnTo>
                    <a:pt x="149" y="303"/>
                  </a:lnTo>
                  <a:lnTo>
                    <a:pt x="147" y="319"/>
                  </a:lnTo>
                  <a:lnTo>
                    <a:pt x="140" y="314"/>
                  </a:lnTo>
                  <a:lnTo>
                    <a:pt x="132" y="302"/>
                  </a:lnTo>
                  <a:lnTo>
                    <a:pt x="126" y="288"/>
                  </a:lnTo>
                  <a:lnTo>
                    <a:pt x="117" y="277"/>
                  </a:lnTo>
                  <a:lnTo>
                    <a:pt x="113" y="275"/>
                  </a:lnTo>
                  <a:lnTo>
                    <a:pt x="107" y="271"/>
                  </a:lnTo>
                  <a:lnTo>
                    <a:pt x="99" y="269"/>
                  </a:lnTo>
                  <a:lnTo>
                    <a:pt x="89" y="266"/>
                  </a:lnTo>
                  <a:lnTo>
                    <a:pt x="73" y="263"/>
                  </a:lnTo>
                  <a:lnTo>
                    <a:pt x="59" y="255"/>
                  </a:lnTo>
                  <a:lnTo>
                    <a:pt x="47" y="246"/>
                  </a:lnTo>
                  <a:lnTo>
                    <a:pt x="36" y="234"/>
                  </a:lnTo>
                  <a:lnTo>
                    <a:pt x="26" y="221"/>
                  </a:lnTo>
                  <a:lnTo>
                    <a:pt x="18" y="207"/>
                  </a:lnTo>
                  <a:lnTo>
                    <a:pt x="11" y="192"/>
                  </a:lnTo>
                  <a:lnTo>
                    <a:pt x="5" y="177"/>
                  </a:lnTo>
                  <a:lnTo>
                    <a:pt x="1" y="155"/>
                  </a:lnTo>
                  <a:lnTo>
                    <a:pt x="0" y="133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8" y="67"/>
                  </a:lnTo>
                  <a:lnTo>
                    <a:pt x="16" y="47"/>
                  </a:lnTo>
                  <a:lnTo>
                    <a:pt x="26" y="29"/>
                  </a:lnTo>
                  <a:lnTo>
                    <a:pt x="40" y="12"/>
                  </a:lnTo>
                  <a:lnTo>
                    <a:pt x="48" y="7"/>
                  </a:lnTo>
                  <a:lnTo>
                    <a:pt x="54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4" name="Freeform 53"/>
            <p:cNvSpPr>
              <a:spLocks/>
            </p:cNvSpPr>
            <p:nvPr/>
          </p:nvSpPr>
          <p:spPr bwMode="auto">
            <a:xfrm>
              <a:off x="6806405" y="946029"/>
              <a:ext cx="214850" cy="328358"/>
            </a:xfrm>
            <a:custGeom>
              <a:avLst/>
              <a:gdLst>
                <a:gd name="T0" fmla="*/ 93 w 93"/>
                <a:gd name="T1" fmla="*/ 17 h 144"/>
                <a:gd name="T2" fmla="*/ 79 w 93"/>
                <a:gd name="T3" fmla="*/ 30 h 144"/>
                <a:gd name="T4" fmla="*/ 66 w 93"/>
                <a:gd name="T5" fmla="*/ 47 h 144"/>
                <a:gd name="T6" fmla="*/ 53 w 93"/>
                <a:gd name="T7" fmla="*/ 63 h 144"/>
                <a:gd name="T8" fmla="*/ 41 w 93"/>
                <a:gd name="T9" fmla="*/ 80 h 144"/>
                <a:gd name="T10" fmla="*/ 31 w 93"/>
                <a:gd name="T11" fmla="*/ 96 h 144"/>
                <a:gd name="T12" fmla="*/ 24 w 93"/>
                <a:gd name="T13" fmla="*/ 113 h 144"/>
                <a:gd name="T14" fmla="*/ 19 w 93"/>
                <a:gd name="T15" fmla="*/ 128 h 144"/>
                <a:gd name="T16" fmla="*/ 17 w 93"/>
                <a:gd name="T17" fmla="*/ 143 h 144"/>
                <a:gd name="T18" fmla="*/ 12 w 93"/>
                <a:gd name="T19" fmla="*/ 144 h 144"/>
                <a:gd name="T20" fmla="*/ 8 w 93"/>
                <a:gd name="T21" fmla="*/ 144 h 144"/>
                <a:gd name="T22" fmla="*/ 5 w 93"/>
                <a:gd name="T23" fmla="*/ 142 h 144"/>
                <a:gd name="T24" fmla="*/ 0 w 93"/>
                <a:gd name="T25" fmla="*/ 138 h 144"/>
                <a:gd name="T26" fmla="*/ 5 w 93"/>
                <a:gd name="T27" fmla="*/ 121 h 144"/>
                <a:gd name="T28" fmla="*/ 12 w 93"/>
                <a:gd name="T29" fmla="*/ 104 h 144"/>
                <a:gd name="T30" fmla="*/ 21 w 93"/>
                <a:gd name="T31" fmla="*/ 88 h 144"/>
                <a:gd name="T32" fmla="*/ 30 w 93"/>
                <a:gd name="T33" fmla="*/ 73 h 144"/>
                <a:gd name="T34" fmla="*/ 41 w 93"/>
                <a:gd name="T35" fmla="*/ 58 h 144"/>
                <a:gd name="T36" fmla="*/ 53 w 93"/>
                <a:gd name="T37" fmla="*/ 44 h 144"/>
                <a:gd name="T38" fmla="*/ 64 w 93"/>
                <a:gd name="T39" fmla="*/ 29 h 144"/>
                <a:gd name="T40" fmla="*/ 76 w 93"/>
                <a:gd name="T41" fmla="*/ 16 h 144"/>
                <a:gd name="T42" fmla="*/ 71 w 93"/>
                <a:gd name="T43" fmla="*/ 12 h 144"/>
                <a:gd name="T44" fmla="*/ 63 w 93"/>
                <a:gd name="T45" fmla="*/ 12 h 144"/>
                <a:gd name="T46" fmla="*/ 55 w 93"/>
                <a:gd name="T47" fmla="*/ 12 h 144"/>
                <a:gd name="T48" fmla="*/ 49 w 93"/>
                <a:gd name="T49" fmla="*/ 11 h 144"/>
                <a:gd name="T50" fmla="*/ 49 w 93"/>
                <a:gd name="T51" fmla="*/ 8 h 144"/>
                <a:gd name="T52" fmla="*/ 54 w 93"/>
                <a:gd name="T53" fmla="*/ 4 h 144"/>
                <a:gd name="T54" fmla="*/ 60 w 93"/>
                <a:gd name="T55" fmla="*/ 2 h 144"/>
                <a:gd name="T56" fmla="*/ 68 w 93"/>
                <a:gd name="T57" fmla="*/ 0 h 144"/>
                <a:gd name="T58" fmla="*/ 75 w 93"/>
                <a:gd name="T59" fmla="*/ 1 h 144"/>
                <a:gd name="T60" fmla="*/ 84 w 93"/>
                <a:gd name="T61" fmla="*/ 3 h 144"/>
                <a:gd name="T62" fmla="*/ 89 w 93"/>
                <a:gd name="T63" fmla="*/ 8 h 144"/>
                <a:gd name="T64" fmla="*/ 93 w 93"/>
                <a:gd name="T65" fmla="*/ 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144">
                  <a:moveTo>
                    <a:pt x="93" y="17"/>
                  </a:moveTo>
                  <a:lnTo>
                    <a:pt x="79" y="30"/>
                  </a:lnTo>
                  <a:lnTo>
                    <a:pt x="66" y="47"/>
                  </a:lnTo>
                  <a:lnTo>
                    <a:pt x="53" y="63"/>
                  </a:lnTo>
                  <a:lnTo>
                    <a:pt x="41" y="80"/>
                  </a:lnTo>
                  <a:lnTo>
                    <a:pt x="31" y="96"/>
                  </a:lnTo>
                  <a:lnTo>
                    <a:pt x="24" y="113"/>
                  </a:lnTo>
                  <a:lnTo>
                    <a:pt x="19" y="128"/>
                  </a:lnTo>
                  <a:lnTo>
                    <a:pt x="17" y="143"/>
                  </a:lnTo>
                  <a:lnTo>
                    <a:pt x="12" y="144"/>
                  </a:lnTo>
                  <a:lnTo>
                    <a:pt x="8" y="144"/>
                  </a:lnTo>
                  <a:lnTo>
                    <a:pt x="5" y="142"/>
                  </a:lnTo>
                  <a:lnTo>
                    <a:pt x="0" y="138"/>
                  </a:lnTo>
                  <a:lnTo>
                    <a:pt x="5" y="121"/>
                  </a:lnTo>
                  <a:lnTo>
                    <a:pt x="12" y="104"/>
                  </a:lnTo>
                  <a:lnTo>
                    <a:pt x="21" y="88"/>
                  </a:lnTo>
                  <a:lnTo>
                    <a:pt x="30" y="73"/>
                  </a:lnTo>
                  <a:lnTo>
                    <a:pt x="41" y="58"/>
                  </a:lnTo>
                  <a:lnTo>
                    <a:pt x="53" y="44"/>
                  </a:lnTo>
                  <a:lnTo>
                    <a:pt x="64" y="29"/>
                  </a:lnTo>
                  <a:lnTo>
                    <a:pt x="76" y="16"/>
                  </a:lnTo>
                  <a:lnTo>
                    <a:pt x="71" y="12"/>
                  </a:lnTo>
                  <a:lnTo>
                    <a:pt x="63" y="12"/>
                  </a:lnTo>
                  <a:lnTo>
                    <a:pt x="55" y="12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54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1"/>
                  </a:lnTo>
                  <a:lnTo>
                    <a:pt x="84" y="3"/>
                  </a:lnTo>
                  <a:lnTo>
                    <a:pt x="89" y="8"/>
                  </a:lnTo>
                  <a:lnTo>
                    <a:pt x="93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5" name="Freeform 54"/>
            <p:cNvSpPr>
              <a:spLocks/>
            </p:cNvSpPr>
            <p:nvPr/>
          </p:nvSpPr>
          <p:spPr bwMode="auto">
            <a:xfrm>
              <a:off x="5974731" y="959711"/>
              <a:ext cx="914841" cy="1990668"/>
            </a:xfrm>
            <a:custGeom>
              <a:avLst/>
              <a:gdLst>
                <a:gd name="T0" fmla="*/ 386 w 396"/>
                <a:gd name="T1" fmla="*/ 10 h 873"/>
                <a:gd name="T2" fmla="*/ 370 w 396"/>
                <a:gd name="T3" fmla="*/ 14 h 873"/>
                <a:gd name="T4" fmla="*/ 351 w 396"/>
                <a:gd name="T5" fmla="*/ 24 h 873"/>
                <a:gd name="T6" fmla="*/ 308 w 396"/>
                <a:gd name="T7" fmla="*/ 80 h 873"/>
                <a:gd name="T8" fmla="*/ 285 w 396"/>
                <a:gd name="T9" fmla="*/ 145 h 873"/>
                <a:gd name="T10" fmla="*/ 265 w 396"/>
                <a:gd name="T11" fmla="*/ 196 h 873"/>
                <a:gd name="T12" fmla="*/ 256 w 396"/>
                <a:gd name="T13" fmla="*/ 215 h 873"/>
                <a:gd name="T14" fmla="*/ 250 w 396"/>
                <a:gd name="T15" fmla="*/ 168 h 873"/>
                <a:gd name="T16" fmla="*/ 240 w 396"/>
                <a:gd name="T17" fmla="*/ 139 h 873"/>
                <a:gd name="T18" fmla="*/ 227 w 396"/>
                <a:gd name="T19" fmla="*/ 121 h 873"/>
                <a:gd name="T20" fmla="*/ 209 w 396"/>
                <a:gd name="T21" fmla="*/ 108 h 873"/>
                <a:gd name="T22" fmla="*/ 213 w 396"/>
                <a:gd name="T23" fmla="*/ 140 h 873"/>
                <a:gd name="T24" fmla="*/ 217 w 396"/>
                <a:gd name="T25" fmla="*/ 194 h 873"/>
                <a:gd name="T26" fmla="*/ 205 w 396"/>
                <a:gd name="T27" fmla="*/ 256 h 873"/>
                <a:gd name="T28" fmla="*/ 224 w 396"/>
                <a:gd name="T29" fmla="*/ 314 h 873"/>
                <a:gd name="T30" fmla="*/ 209 w 396"/>
                <a:gd name="T31" fmla="*/ 407 h 873"/>
                <a:gd name="T32" fmla="*/ 167 w 396"/>
                <a:gd name="T33" fmla="*/ 489 h 873"/>
                <a:gd name="T34" fmla="*/ 73 w 396"/>
                <a:gd name="T35" fmla="*/ 637 h 873"/>
                <a:gd name="T36" fmla="*/ 57 w 396"/>
                <a:gd name="T37" fmla="*/ 700 h 873"/>
                <a:gd name="T38" fmla="*/ 49 w 396"/>
                <a:gd name="T39" fmla="*/ 727 h 873"/>
                <a:gd name="T40" fmla="*/ 37 w 396"/>
                <a:gd name="T41" fmla="*/ 718 h 873"/>
                <a:gd name="T42" fmla="*/ 22 w 396"/>
                <a:gd name="T43" fmla="*/ 760 h 873"/>
                <a:gd name="T44" fmla="*/ 22 w 396"/>
                <a:gd name="T45" fmla="*/ 807 h 873"/>
                <a:gd name="T46" fmla="*/ 35 w 396"/>
                <a:gd name="T47" fmla="*/ 851 h 873"/>
                <a:gd name="T48" fmla="*/ 58 w 396"/>
                <a:gd name="T49" fmla="*/ 873 h 873"/>
                <a:gd name="T50" fmla="*/ 28 w 396"/>
                <a:gd name="T51" fmla="*/ 861 h 873"/>
                <a:gd name="T52" fmla="*/ 8 w 396"/>
                <a:gd name="T53" fmla="*/ 823 h 873"/>
                <a:gd name="T54" fmla="*/ 0 w 396"/>
                <a:gd name="T55" fmla="*/ 777 h 873"/>
                <a:gd name="T56" fmla="*/ 11 w 396"/>
                <a:gd name="T57" fmla="*/ 729 h 873"/>
                <a:gd name="T58" fmla="*/ 33 w 396"/>
                <a:gd name="T59" fmla="*/ 684 h 873"/>
                <a:gd name="T60" fmla="*/ 53 w 396"/>
                <a:gd name="T61" fmla="*/ 631 h 873"/>
                <a:gd name="T62" fmla="*/ 77 w 396"/>
                <a:gd name="T63" fmla="*/ 576 h 873"/>
                <a:gd name="T64" fmla="*/ 108 w 396"/>
                <a:gd name="T65" fmla="*/ 523 h 873"/>
                <a:gd name="T66" fmla="*/ 91 w 396"/>
                <a:gd name="T67" fmla="*/ 420 h 873"/>
                <a:gd name="T68" fmla="*/ 87 w 396"/>
                <a:gd name="T69" fmla="*/ 394 h 873"/>
                <a:gd name="T70" fmla="*/ 113 w 396"/>
                <a:gd name="T71" fmla="*/ 437 h 873"/>
                <a:gd name="T72" fmla="*/ 132 w 396"/>
                <a:gd name="T73" fmla="*/ 486 h 873"/>
                <a:gd name="T74" fmla="*/ 166 w 396"/>
                <a:gd name="T75" fmla="*/ 429 h 873"/>
                <a:gd name="T76" fmla="*/ 190 w 396"/>
                <a:gd name="T77" fmla="*/ 368 h 873"/>
                <a:gd name="T78" fmla="*/ 197 w 396"/>
                <a:gd name="T79" fmla="*/ 311 h 873"/>
                <a:gd name="T80" fmla="*/ 180 w 396"/>
                <a:gd name="T81" fmla="*/ 264 h 873"/>
                <a:gd name="T82" fmla="*/ 192 w 396"/>
                <a:gd name="T83" fmla="*/ 208 h 873"/>
                <a:gd name="T84" fmla="*/ 195 w 396"/>
                <a:gd name="T85" fmla="*/ 141 h 873"/>
                <a:gd name="T86" fmla="*/ 190 w 396"/>
                <a:gd name="T87" fmla="*/ 94 h 873"/>
                <a:gd name="T88" fmla="*/ 215 w 396"/>
                <a:gd name="T89" fmla="*/ 97 h 873"/>
                <a:gd name="T90" fmla="*/ 250 w 396"/>
                <a:gd name="T91" fmla="*/ 128 h 873"/>
                <a:gd name="T92" fmla="*/ 273 w 396"/>
                <a:gd name="T93" fmla="*/ 109 h 873"/>
                <a:gd name="T94" fmla="*/ 298 w 396"/>
                <a:gd name="T95" fmla="*/ 57 h 873"/>
                <a:gd name="T96" fmla="*/ 339 w 396"/>
                <a:gd name="T97" fmla="*/ 11 h 873"/>
                <a:gd name="T98" fmla="*/ 360 w 396"/>
                <a:gd name="T99" fmla="*/ 2 h 873"/>
                <a:gd name="T100" fmla="*/ 383 w 396"/>
                <a:gd name="T101" fmla="*/ 1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6" h="873">
                  <a:moveTo>
                    <a:pt x="396" y="6"/>
                  </a:moveTo>
                  <a:lnTo>
                    <a:pt x="390" y="8"/>
                  </a:lnTo>
                  <a:lnTo>
                    <a:pt x="386" y="10"/>
                  </a:lnTo>
                  <a:lnTo>
                    <a:pt x="381" y="11"/>
                  </a:lnTo>
                  <a:lnTo>
                    <a:pt x="375" y="12"/>
                  </a:lnTo>
                  <a:lnTo>
                    <a:pt x="370" y="14"/>
                  </a:lnTo>
                  <a:lnTo>
                    <a:pt x="364" y="16"/>
                  </a:lnTo>
                  <a:lnTo>
                    <a:pt x="357" y="19"/>
                  </a:lnTo>
                  <a:lnTo>
                    <a:pt x="351" y="24"/>
                  </a:lnTo>
                  <a:lnTo>
                    <a:pt x="333" y="42"/>
                  </a:lnTo>
                  <a:lnTo>
                    <a:pt x="319" y="60"/>
                  </a:lnTo>
                  <a:lnTo>
                    <a:pt x="308" y="80"/>
                  </a:lnTo>
                  <a:lnTo>
                    <a:pt x="299" y="101"/>
                  </a:lnTo>
                  <a:lnTo>
                    <a:pt x="292" y="124"/>
                  </a:lnTo>
                  <a:lnTo>
                    <a:pt x="285" y="145"/>
                  </a:lnTo>
                  <a:lnTo>
                    <a:pt x="277" y="168"/>
                  </a:lnTo>
                  <a:lnTo>
                    <a:pt x="267" y="189"/>
                  </a:lnTo>
                  <a:lnTo>
                    <a:pt x="265" y="196"/>
                  </a:lnTo>
                  <a:lnTo>
                    <a:pt x="264" y="205"/>
                  </a:lnTo>
                  <a:lnTo>
                    <a:pt x="262" y="211"/>
                  </a:lnTo>
                  <a:lnTo>
                    <a:pt x="256" y="215"/>
                  </a:lnTo>
                  <a:lnTo>
                    <a:pt x="251" y="201"/>
                  </a:lnTo>
                  <a:lnTo>
                    <a:pt x="250" y="184"/>
                  </a:lnTo>
                  <a:lnTo>
                    <a:pt x="250" y="168"/>
                  </a:lnTo>
                  <a:lnTo>
                    <a:pt x="246" y="152"/>
                  </a:lnTo>
                  <a:lnTo>
                    <a:pt x="243" y="145"/>
                  </a:lnTo>
                  <a:lnTo>
                    <a:pt x="240" y="139"/>
                  </a:lnTo>
                  <a:lnTo>
                    <a:pt x="235" y="132"/>
                  </a:lnTo>
                  <a:lnTo>
                    <a:pt x="231" y="126"/>
                  </a:lnTo>
                  <a:lnTo>
                    <a:pt x="227" y="121"/>
                  </a:lnTo>
                  <a:lnTo>
                    <a:pt x="221" y="115"/>
                  </a:lnTo>
                  <a:lnTo>
                    <a:pt x="215" y="111"/>
                  </a:lnTo>
                  <a:lnTo>
                    <a:pt x="209" y="108"/>
                  </a:lnTo>
                  <a:lnTo>
                    <a:pt x="208" y="114"/>
                  </a:lnTo>
                  <a:lnTo>
                    <a:pt x="210" y="126"/>
                  </a:lnTo>
                  <a:lnTo>
                    <a:pt x="213" y="140"/>
                  </a:lnTo>
                  <a:lnTo>
                    <a:pt x="215" y="152"/>
                  </a:lnTo>
                  <a:lnTo>
                    <a:pt x="218" y="173"/>
                  </a:lnTo>
                  <a:lnTo>
                    <a:pt x="217" y="194"/>
                  </a:lnTo>
                  <a:lnTo>
                    <a:pt x="213" y="216"/>
                  </a:lnTo>
                  <a:lnTo>
                    <a:pt x="209" y="236"/>
                  </a:lnTo>
                  <a:lnTo>
                    <a:pt x="205" y="256"/>
                  </a:lnTo>
                  <a:lnTo>
                    <a:pt x="205" y="277"/>
                  </a:lnTo>
                  <a:lnTo>
                    <a:pt x="211" y="296"/>
                  </a:lnTo>
                  <a:lnTo>
                    <a:pt x="224" y="314"/>
                  </a:lnTo>
                  <a:lnTo>
                    <a:pt x="224" y="347"/>
                  </a:lnTo>
                  <a:lnTo>
                    <a:pt x="218" y="377"/>
                  </a:lnTo>
                  <a:lnTo>
                    <a:pt x="209" y="407"/>
                  </a:lnTo>
                  <a:lnTo>
                    <a:pt x="197" y="435"/>
                  </a:lnTo>
                  <a:lnTo>
                    <a:pt x="183" y="462"/>
                  </a:lnTo>
                  <a:lnTo>
                    <a:pt x="167" y="489"/>
                  </a:lnTo>
                  <a:lnTo>
                    <a:pt x="151" y="516"/>
                  </a:lnTo>
                  <a:lnTo>
                    <a:pt x="135" y="542"/>
                  </a:lnTo>
                  <a:lnTo>
                    <a:pt x="73" y="637"/>
                  </a:lnTo>
                  <a:lnTo>
                    <a:pt x="66" y="658"/>
                  </a:lnTo>
                  <a:lnTo>
                    <a:pt x="60" y="678"/>
                  </a:lnTo>
                  <a:lnTo>
                    <a:pt x="57" y="700"/>
                  </a:lnTo>
                  <a:lnTo>
                    <a:pt x="56" y="723"/>
                  </a:lnTo>
                  <a:lnTo>
                    <a:pt x="54" y="726"/>
                  </a:lnTo>
                  <a:lnTo>
                    <a:pt x="49" y="727"/>
                  </a:lnTo>
                  <a:lnTo>
                    <a:pt x="45" y="726"/>
                  </a:lnTo>
                  <a:lnTo>
                    <a:pt x="42" y="724"/>
                  </a:lnTo>
                  <a:lnTo>
                    <a:pt x="37" y="718"/>
                  </a:lnTo>
                  <a:lnTo>
                    <a:pt x="28" y="730"/>
                  </a:lnTo>
                  <a:lnTo>
                    <a:pt x="24" y="745"/>
                  </a:lnTo>
                  <a:lnTo>
                    <a:pt x="22" y="760"/>
                  </a:lnTo>
                  <a:lnTo>
                    <a:pt x="21" y="776"/>
                  </a:lnTo>
                  <a:lnTo>
                    <a:pt x="20" y="791"/>
                  </a:lnTo>
                  <a:lnTo>
                    <a:pt x="22" y="807"/>
                  </a:lnTo>
                  <a:lnTo>
                    <a:pt x="25" y="823"/>
                  </a:lnTo>
                  <a:lnTo>
                    <a:pt x="29" y="837"/>
                  </a:lnTo>
                  <a:lnTo>
                    <a:pt x="35" y="851"/>
                  </a:lnTo>
                  <a:lnTo>
                    <a:pt x="42" y="862"/>
                  </a:lnTo>
                  <a:lnTo>
                    <a:pt x="49" y="869"/>
                  </a:lnTo>
                  <a:lnTo>
                    <a:pt x="58" y="873"/>
                  </a:lnTo>
                  <a:lnTo>
                    <a:pt x="47" y="873"/>
                  </a:lnTo>
                  <a:lnTo>
                    <a:pt x="37" y="868"/>
                  </a:lnTo>
                  <a:lnTo>
                    <a:pt x="28" y="861"/>
                  </a:lnTo>
                  <a:lnTo>
                    <a:pt x="20" y="849"/>
                  </a:lnTo>
                  <a:lnTo>
                    <a:pt x="13" y="836"/>
                  </a:lnTo>
                  <a:lnTo>
                    <a:pt x="8" y="823"/>
                  </a:lnTo>
                  <a:lnTo>
                    <a:pt x="4" y="809"/>
                  </a:lnTo>
                  <a:lnTo>
                    <a:pt x="1" y="796"/>
                  </a:lnTo>
                  <a:lnTo>
                    <a:pt x="0" y="777"/>
                  </a:lnTo>
                  <a:lnTo>
                    <a:pt x="1" y="761"/>
                  </a:lnTo>
                  <a:lnTo>
                    <a:pt x="6" y="744"/>
                  </a:lnTo>
                  <a:lnTo>
                    <a:pt x="11" y="729"/>
                  </a:lnTo>
                  <a:lnTo>
                    <a:pt x="17" y="714"/>
                  </a:lnTo>
                  <a:lnTo>
                    <a:pt x="25" y="699"/>
                  </a:lnTo>
                  <a:lnTo>
                    <a:pt x="33" y="684"/>
                  </a:lnTo>
                  <a:lnTo>
                    <a:pt x="42" y="671"/>
                  </a:lnTo>
                  <a:lnTo>
                    <a:pt x="46" y="650"/>
                  </a:lnTo>
                  <a:lnTo>
                    <a:pt x="53" y="631"/>
                  </a:lnTo>
                  <a:lnTo>
                    <a:pt x="60" y="612"/>
                  </a:lnTo>
                  <a:lnTo>
                    <a:pt x="68" y="594"/>
                  </a:lnTo>
                  <a:lnTo>
                    <a:pt x="77" y="576"/>
                  </a:lnTo>
                  <a:lnTo>
                    <a:pt x="87" y="558"/>
                  </a:lnTo>
                  <a:lnTo>
                    <a:pt x="98" y="540"/>
                  </a:lnTo>
                  <a:lnTo>
                    <a:pt x="108" y="523"/>
                  </a:lnTo>
                  <a:lnTo>
                    <a:pt x="105" y="488"/>
                  </a:lnTo>
                  <a:lnTo>
                    <a:pt x="100" y="453"/>
                  </a:lnTo>
                  <a:lnTo>
                    <a:pt x="91" y="420"/>
                  </a:lnTo>
                  <a:lnTo>
                    <a:pt x="79" y="388"/>
                  </a:lnTo>
                  <a:lnTo>
                    <a:pt x="82" y="388"/>
                  </a:lnTo>
                  <a:lnTo>
                    <a:pt x="87" y="394"/>
                  </a:lnTo>
                  <a:lnTo>
                    <a:pt x="94" y="406"/>
                  </a:lnTo>
                  <a:lnTo>
                    <a:pt x="103" y="421"/>
                  </a:lnTo>
                  <a:lnTo>
                    <a:pt x="113" y="437"/>
                  </a:lnTo>
                  <a:lnTo>
                    <a:pt x="120" y="455"/>
                  </a:lnTo>
                  <a:lnTo>
                    <a:pt x="127" y="471"/>
                  </a:lnTo>
                  <a:lnTo>
                    <a:pt x="132" y="486"/>
                  </a:lnTo>
                  <a:lnTo>
                    <a:pt x="145" y="468"/>
                  </a:lnTo>
                  <a:lnTo>
                    <a:pt x="156" y="450"/>
                  </a:lnTo>
                  <a:lnTo>
                    <a:pt x="166" y="429"/>
                  </a:lnTo>
                  <a:lnTo>
                    <a:pt x="176" y="410"/>
                  </a:lnTo>
                  <a:lnTo>
                    <a:pt x="183" y="390"/>
                  </a:lnTo>
                  <a:lnTo>
                    <a:pt x="190" y="368"/>
                  </a:lnTo>
                  <a:lnTo>
                    <a:pt x="197" y="348"/>
                  </a:lnTo>
                  <a:lnTo>
                    <a:pt x="203" y="327"/>
                  </a:lnTo>
                  <a:lnTo>
                    <a:pt x="197" y="311"/>
                  </a:lnTo>
                  <a:lnTo>
                    <a:pt x="189" y="296"/>
                  </a:lnTo>
                  <a:lnTo>
                    <a:pt x="183" y="281"/>
                  </a:lnTo>
                  <a:lnTo>
                    <a:pt x="180" y="264"/>
                  </a:lnTo>
                  <a:lnTo>
                    <a:pt x="181" y="246"/>
                  </a:lnTo>
                  <a:lnTo>
                    <a:pt x="186" y="226"/>
                  </a:lnTo>
                  <a:lnTo>
                    <a:pt x="192" y="208"/>
                  </a:lnTo>
                  <a:lnTo>
                    <a:pt x="195" y="190"/>
                  </a:lnTo>
                  <a:lnTo>
                    <a:pt x="197" y="165"/>
                  </a:lnTo>
                  <a:lnTo>
                    <a:pt x="195" y="141"/>
                  </a:lnTo>
                  <a:lnTo>
                    <a:pt x="190" y="117"/>
                  </a:lnTo>
                  <a:lnTo>
                    <a:pt x="187" y="95"/>
                  </a:lnTo>
                  <a:lnTo>
                    <a:pt x="190" y="94"/>
                  </a:lnTo>
                  <a:lnTo>
                    <a:pt x="196" y="93"/>
                  </a:lnTo>
                  <a:lnTo>
                    <a:pt x="204" y="94"/>
                  </a:lnTo>
                  <a:lnTo>
                    <a:pt x="215" y="97"/>
                  </a:lnTo>
                  <a:lnTo>
                    <a:pt x="227" y="104"/>
                  </a:lnTo>
                  <a:lnTo>
                    <a:pt x="239" y="114"/>
                  </a:lnTo>
                  <a:lnTo>
                    <a:pt x="250" y="128"/>
                  </a:lnTo>
                  <a:lnTo>
                    <a:pt x="262" y="148"/>
                  </a:lnTo>
                  <a:lnTo>
                    <a:pt x="266" y="128"/>
                  </a:lnTo>
                  <a:lnTo>
                    <a:pt x="273" y="109"/>
                  </a:lnTo>
                  <a:lnTo>
                    <a:pt x="280" y="91"/>
                  </a:lnTo>
                  <a:lnTo>
                    <a:pt x="289" y="74"/>
                  </a:lnTo>
                  <a:lnTo>
                    <a:pt x="298" y="57"/>
                  </a:lnTo>
                  <a:lnTo>
                    <a:pt x="310" y="41"/>
                  </a:lnTo>
                  <a:lnTo>
                    <a:pt x="324" y="26"/>
                  </a:lnTo>
                  <a:lnTo>
                    <a:pt x="339" y="11"/>
                  </a:lnTo>
                  <a:lnTo>
                    <a:pt x="345" y="7"/>
                  </a:lnTo>
                  <a:lnTo>
                    <a:pt x="353" y="4"/>
                  </a:lnTo>
                  <a:lnTo>
                    <a:pt x="360" y="2"/>
                  </a:lnTo>
                  <a:lnTo>
                    <a:pt x="368" y="1"/>
                  </a:lnTo>
                  <a:lnTo>
                    <a:pt x="375" y="0"/>
                  </a:lnTo>
                  <a:lnTo>
                    <a:pt x="383" y="1"/>
                  </a:lnTo>
                  <a:lnTo>
                    <a:pt x="389" y="3"/>
                  </a:lnTo>
                  <a:lnTo>
                    <a:pt x="396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6" name="Freeform 55"/>
            <p:cNvSpPr>
              <a:spLocks/>
            </p:cNvSpPr>
            <p:nvPr/>
          </p:nvSpPr>
          <p:spPr bwMode="auto">
            <a:xfrm>
              <a:off x="6044037" y="1037240"/>
              <a:ext cx="1095037" cy="2045395"/>
            </a:xfrm>
            <a:custGeom>
              <a:avLst/>
              <a:gdLst>
                <a:gd name="T0" fmla="*/ 419 w 474"/>
                <a:gd name="T1" fmla="*/ 24 h 897"/>
                <a:gd name="T2" fmla="*/ 413 w 474"/>
                <a:gd name="T3" fmla="*/ 46 h 897"/>
                <a:gd name="T4" fmla="*/ 440 w 474"/>
                <a:gd name="T5" fmla="*/ 42 h 897"/>
                <a:gd name="T6" fmla="*/ 467 w 474"/>
                <a:gd name="T7" fmla="*/ 49 h 897"/>
                <a:gd name="T8" fmla="*/ 373 w 474"/>
                <a:gd name="T9" fmla="*/ 170 h 897"/>
                <a:gd name="T10" fmla="*/ 356 w 474"/>
                <a:gd name="T11" fmla="*/ 216 h 897"/>
                <a:gd name="T12" fmla="*/ 337 w 474"/>
                <a:gd name="T13" fmla="*/ 263 h 897"/>
                <a:gd name="T14" fmla="*/ 304 w 474"/>
                <a:gd name="T15" fmla="*/ 394 h 897"/>
                <a:gd name="T16" fmla="*/ 218 w 474"/>
                <a:gd name="T17" fmla="*/ 691 h 897"/>
                <a:gd name="T18" fmla="*/ 187 w 474"/>
                <a:gd name="T19" fmla="*/ 758 h 897"/>
                <a:gd name="T20" fmla="*/ 139 w 474"/>
                <a:gd name="T21" fmla="*/ 816 h 897"/>
                <a:gd name="T22" fmla="*/ 120 w 474"/>
                <a:gd name="T23" fmla="*/ 857 h 897"/>
                <a:gd name="T24" fmla="*/ 83 w 474"/>
                <a:gd name="T25" fmla="*/ 884 h 897"/>
                <a:gd name="T26" fmla="*/ 46 w 474"/>
                <a:gd name="T27" fmla="*/ 897 h 897"/>
                <a:gd name="T28" fmla="*/ 22 w 474"/>
                <a:gd name="T29" fmla="*/ 895 h 897"/>
                <a:gd name="T30" fmla="*/ 5 w 474"/>
                <a:gd name="T31" fmla="*/ 885 h 897"/>
                <a:gd name="T32" fmla="*/ 15 w 474"/>
                <a:gd name="T33" fmla="*/ 879 h 897"/>
                <a:gd name="T34" fmla="*/ 66 w 474"/>
                <a:gd name="T35" fmla="*/ 872 h 897"/>
                <a:gd name="T36" fmla="*/ 100 w 474"/>
                <a:gd name="T37" fmla="*/ 835 h 897"/>
                <a:gd name="T38" fmla="*/ 53 w 474"/>
                <a:gd name="T39" fmla="*/ 819 h 897"/>
                <a:gd name="T40" fmla="*/ 22 w 474"/>
                <a:gd name="T41" fmla="*/ 796 h 897"/>
                <a:gd name="T42" fmla="*/ 23 w 474"/>
                <a:gd name="T43" fmla="*/ 785 h 897"/>
                <a:gd name="T44" fmla="*/ 58 w 474"/>
                <a:gd name="T45" fmla="*/ 800 h 897"/>
                <a:gd name="T46" fmla="*/ 108 w 474"/>
                <a:gd name="T47" fmla="*/ 805 h 897"/>
                <a:gd name="T48" fmla="*/ 153 w 474"/>
                <a:gd name="T49" fmla="*/ 767 h 897"/>
                <a:gd name="T50" fmla="*/ 183 w 474"/>
                <a:gd name="T51" fmla="*/ 695 h 897"/>
                <a:gd name="T52" fmla="*/ 195 w 474"/>
                <a:gd name="T53" fmla="*/ 657 h 897"/>
                <a:gd name="T54" fmla="*/ 228 w 474"/>
                <a:gd name="T55" fmla="*/ 554 h 897"/>
                <a:gd name="T56" fmla="*/ 265 w 474"/>
                <a:gd name="T57" fmla="*/ 425 h 897"/>
                <a:gd name="T58" fmla="*/ 283 w 474"/>
                <a:gd name="T59" fmla="*/ 373 h 897"/>
                <a:gd name="T60" fmla="*/ 296 w 474"/>
                <a:gd name="T61" fmla="*/ 319 h 897"/>
                <a:gd name="T62" fmla="*/ 312 w 474"/>
                <a:gd name="T63" fmla="*/ 267 h 897"/>
                <a:gd name="T64" fmla="*/ 340 w 474"/>
                <a:gd name="T65" fmla="*/ 200 h 897"/>
                <a:gd name="T66" fmla="*/ 379 w 474"/>
                <a:gd name="T67" fmla="*/ 128 h 897"/>
                <a:gd name="T68" fmla="*/ 440 w 474"/>
                <a:gd name="T69" fmla="*/ 70 h 897"/>
                <a:gd name="T70" fmla="*/ 450 w 474"/>
                <a:gd name="T71" fmla="*/ 63 h 897"/>
                <a:gd name="T72" fmla="*/ 439 w 474"/>
                <a:gd name="T73" fmla="*/ 57 h 897"/>
                <a:gd name="T74" fmla="*/ 419 w 474"/>
                <a:gd name="T75" fmla="*/ 58 h 897"/>
                <a:gd name="T76" fmla="*/ 400 w 474"/>
                <a:gd name="T77" fmla="*/ 63 h 897"/>
                <a:gd name="T78" fmla="*/ 382 w 474"/>
                <a:gd name="T79" fmla="*/ 86 h 897"/>
                <a:gd name="T80" fmla="*/ 366 w 474"/>
                <a:gd name="T81" fmla="*/ 105 h 897"/>
                <a:gd name="T82" fmla="*/ 366 w 474"/>
                <a:gd name="T83" fmla="*/ 91 h 897"/>
                <a:gd name="T84" fmla="*/ 396 w 474"/>
                <a:gd name="T85" fmla="*/ 37 h 897"/>
                <a:gd name="T86" fmla="*/ 424 w 474"/>
                <a:gd name="T87" fmla="*/ 1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897">
                  <a:moveTo>
                    <a:pt x="429" y="0"/>
                  </a:moveTo>
                  <a:lnTo>
                    <a:pt x="427" y="13"/>
                  </a:lnTo>
                  <a:lnTo>
                    <a:pt x="419" y="24"/>
                  </a:lnTo>
                  <a:lnTo>
                    <a:pt x="410" y="35"/>
                  </a:lnTo>
                  <a:lnTo>
                    <a:pt x="405" y="48"/>
                  </a:lnTo>
                  <a:lnTo>
                    <a:pt x="413" y="46"/>
                  </a:lnTo>
                  <a:lnTo>
                    <a:pt x="421" y="44"/>
                  </a:lnTo>
                  <a:lnTo>
                    <a:pt x="431" y="43"/>
                  </a:lnTo>
                  <a:lnTo>
                    <a:pt x="440" y="42"/>
                  </a:lnTo>
                  <a:lnTo>
                    <a:pt x="450" y="43"/>
                  </a:lnTo>
                  <a:lnTo>
                    <a:pt x="459" y="45"/>
                  </a:lnTo>
                  <a:lnTo>
                    <a:pt x="467" y="49"/>
                  </a:lnTo>
                  <a:lnTo>
                    <a:pt x="474" y="56"/>
                  </a:lnTo>
                  <a:lnTo>
                    <a:pt x="383" y="156"/>
                  </a:lnTo>
                  <a:lnTo>
                    <a:pt x="373" y="170"/>
                  </a:lnTo>
                  <a:lnTo>
                    <a:pt x="367" y="185"/>
                  </a:lnTo>
                  <a:lnTo>
                    <a:pt x="360" y="201"/>
                  </a:lnTo>
                  <a:lnTo>
                    <a:pt x="356" y="216"/>
                  </a:lnTo>
                  <a:lnTo>
                    <a:pt x="351" y="232"/>
                  </a:lnTo>
                  <a:lnTo>
                    <a:pt x="345" y="248"/>
                  </a:lnTo>
                  <a:lnTo>
                    <a:pt x="337" y="263"/>
                  </a:lnTo>
                  <a:lnTo>
                    <a:pt x="327" y="277"/>
                  </a:lnTo>
                  <a:lnTo>
                    <a:pt x="325" y="300"/>
                  </a:lnTo>
                  <a:lnTo>
                    <a:pt x="304" y="394"/>
                  </a:lnTo>
                  <a:lnTo>
                    <a:pt x="236" y="645"/>
                  </a:lnTo>
                  <a:lnTo>
                    <a:pt x="228" y="668"/>
                  </a:lnTo>
                  <a:lnTo>
                    <a:pt x="218" y="691"/>
                  </a:lnTo>
                  <a:lnTo>
                    <a:pt x="209" y="713"/>
                  </a:lnTo>
                  <a:lnTo>
                    <a:pt x="199" y="736"/>
                  </a:lnTo>
                  <a:lnTo>
                    <a:pt x="187" y="758"/>
                  </a:lnTo>
                  <a:lnTo>
                    <a:pt x="173" y="779"/>
                  </a:lnTo>
                  <a:lnTo>
                    <a:pt x="157" y="798"/>
                  </a:lnTo>
                  <a:lnTo>
                    <a:pt x="139" y="816"/>
                  </a:lnTo>
                  <a:lnTo>
                    <a:pt x="136" y="831"/>
                  </a:lnTo>
                  <a:lnTo>
                    <a:pt x="128" y="845"/>
                  </a:lnTo>
                  <a:lnTo>
                    <a:pt x="120" y="857"/>
                  </a:lnTo>
                  <a:lnTo>
                    <a:pt x="108" y="867"/>
                  </a:lnTo>
                  <a:lnTo>
                    <a:pt x="95" y="876"/>
                  </a:lnTo>
                  <a:lnTo>
                    <a:pt x="83" y="884"/>
                  </a:lnTo>
                  <a:lnTo>
                    <a:pt x="69" y="891"/>
                  </a:lnTo>
                  <a:lnTo>
                    <a:pt x="56" y="896"/>
                  </a:lnTo>
                  <a:lnTo>
                    <a:pt x="46" y="897"/>
                  </a:lnTo>
                  <a:lnTo>
                    <a:pt x="38" y="897"/>
                  </a:lnTo>
                  <a:lnTo>
                    <a:pt x="29" y="896"/>
                  </a:lnTo>
                  <a:lnTo>
                    <a:pt x="22" y="895"/>
                  </a:lnTo>
                  <a:lnTo>
                    <a:pt x="15" y="893"/>
                  </a:lnTo>
                  <a:lnTo>
                    <a:pt x="9" y="890"/>
                  </a:lnTo>
                  <a:lnTo>
                    <a:pt x="5" y="885"/>
                  </a:lnTo>
                  <a:lnTo>
                    <a:pt x="0" y="879"/>
                  </a:lnTo>
                  <a:lnTo>
                    <a:pt x="5" y="879"/>
                  </a:lnTo>
                  <a:lnTo>
                    <a:pt x="15" y="879"/>
                  </a:lnTo>
                  <a:lnTo>
                    <a:pt x="30" y="879"/>
                  </a:lnTo>
                  <a:lnTo>
                    <a:pt x="48" y="876"/>
                  </a:lnTo>
                  <a:lnTo>
                    <a:pt x="66" y="872"/>
                  </a:lnTo>
                  <a:lnTo>
                    <a:pt x="83" y="864"/>
                  </a:lnTo>
                  <a:lnTo>
                    <a:pt x="94" y="852"/>
                  </a:lnTo>
                  <a:lnTo>
                    <a:pt x="100" y="835"/>
                  </a:lnTo>
                  <a:lnTo>
                    <a:pt x="83" y="832"/>
                  </a:lnTo>
                  <a:lnTo>
                    <a:pt x="68" y="827"/>
                  </a:lnTo>
                  <a:lnTo>
                    <a:pt x="53" y="819"/>
                  </a:lnTo>
                  <a:lnTo>
                    <a:pt x="40" y="811"/>
                  </a:lnTo>
                  <a:lnTo>
                    <a:pt x="29" y="803"/>
                  </a:lnTo>
                  <a:lnTo>
                    <a:pt x="22" y="796"/>
                  </a:lnTo>
                  <a:lnTo>
                    <a:pt x="17" y="788"/>
                  </a:lnTo>
                  <a:lnTo>
                    <a:pt x="17" y="784"/>
                  </a:lnTo>
                  <a:lnTo>
                    <a:pt x="23" y="785"/>
                  </a:lnTo>
                  <a:lnTo>
                    <a:pt x="32" y="789"/>
                  </a:lnTo>
                  <a:lnTo>
                    <a:pt x="44" y="795"/>
                  </a:lnTo>
                  <a:lnTo>
                    <a:pt x="58" y="800"/>
                  </a:lnTo>
                  <a:lnTo>
                    <a:pt x="74" y="804"/>
                  </a:lnTo>
                  <a:lnTo>
                    <a:pt x="91" y="806"/>
                  </a:lnTo>
                  <a:lnTo>
                    <a:pt x="108" y="805"/>
                  </a:lnTo>
                  <a:lnTo>
                    <a:pt x="124" y="799"/>
                  </a:lnTo>
                  <a:lnTo>
                    <a:pt x="139" y="786"/>
                  </a:lnTo>
                  <a:lnTo>
                    <a:pt x="153" y="767"/>
                  </a:lnTo>
                  <a:lnTo>
                    <a:pt x="165" y="743"/>
                  </a:lnTo>
                  <a:lnTo>
                    <a:pt x="175" y="719"/>
                  </a:lnTo>
                  <a:lnTo>
                    <a:pt x="183" y="695"/>
                  </a:lnTo>
                  <a:lnTo>
                    <a:pt x="189" y="676"/>
                  </a:lnTo>
                  <a:lnTo>
                    <a:pt x="194" y="662"/>
                  </a:lnTo>
                  <a:lnTo>
                    <a:pt x="195" y="657"/>
                  </a:lnTo>
                  <a:lnTo>
                    <a:pt x="203" y="633"/>
                  </a:lnTo>
                  <a:lnTo>
                    <a:pt x="214" y="598"/>
                  </a:lnTo>
                  <a:lnTo>
                    <a:pt x="228" y="554"/>
                  </a:lnTo>
                  <a:lnTo>
                    <a:pt x="242" y="507"/>
                  </a:lnTo>
                  <a:lnTo>
                    <a:pt x="255" y="463"/>
                  </a:lnTo>
                  <a:lnTo>
                    <a:pt x="265" y="425"/>
                  </a:lnTo>
                  <a:lnTo>
                    <a:pt x="273" y="398"/>
                  </a:lnTo>
                  <a:lnTo>
                    <a:pt x="276" y="389"/>
                  </a:lnTo>
                  <a:lnTo>
                    <a:pt x="283" y="373"/>
                  </a:lnTo>
                  <a:lnTo>
                    <a:pt x="289" y="355"/>
                  </a:lnTo>
                  <a:lnTo>
                    <a:pt x="293" y="338"/>
                  </a:lnTo>
                  <a:lnTo>
                    <a:pt x="296" y="319"/>
                  </a:lnTo>
                  <a:lnTo>
                    <a:pt x="300" y="301"/>
                  </a:lnTo>
                  <a:lnTo>
                    <a:pt x="306" y="284"/>
                  </a:lnTo>
                  <a:lnTo>
                    <a:pt x="312" y="267"/>
                  </a:lnTo>
                  <a:lnTo>
                    <a:pt x="322" y="251"/>
                  </a:lnTo>
                  <a:lnTo>
                    <a:pt x="330" y="225"/>
                  </a:lnTo>
                  <a:lnTo>
                    <a:pt x="340" y="200"/>
                  </a:lnTo>
                  <a:lnTo>
                    <a:pt x="351" y="175"/>
                  </a:lnTo>
                  <a:lnTo>
                    <a:pt x="365" y="151"/>
                  </a:lnTo>
                  <a:lnTo>
                    <a:pt x="379" y="128"/>
                  </a:lnTo>
                  <a:lnTo>
                    <a:pt x="398" y="107"/>
                  </a:lnTo>
                  <a:lnTo>
                    <a:pt x="417" y="88"/>
                  </a:lnTo>
                  <a:lnTo>
                    <a:pt x="440" y="70"/>
                  </a:lnTo>
                  <a:lnTo>
                    <a:pt x="443" y="67"/>
                  </a:lnTo>
                  <a:lnTo>
                    <a:pt x="447" y="65"/>
                  </a:lnTo>
                  <a:lnTo>
                    <a:pt x="450" y="63"/>
                  </a:lnTo>
                  <a:lnTo>
                    <a:pt x="451" y="61"/>
                  </a:lnTo>
                  <a:lnTo>
                    <a:pt x="445" y="58"/>
                  </a:lnTo>
                  <a:lnTo>
                    <a:pt x="439" y="57"/>
                  </a:lnTo>
                  <a:lnTo>
                    <a:pt x="432" y="56"/>
                  </a:lnTo>
                  <a:lnTo>
                    <a:pt x="425" y="57"/>
                  </a:lnTo>
                  <a:lnTo>
                    <a:pt x="419" y="58"/>
                  </a:lnTo>
                  <a:lnTo>
                    <a:pt x="412" y="59"/>
                  </a:lnTo>
                  <a:lnTo>
                    <a:pt x="406" y="61"/>
                  </a:lnTo>
                  <a:lnTo>
                    <a:pt x="400" y="63"/>
                  </a:lnTo>
                  <a:lnTo>
                    <a:pt x="394" y="70"/>
                  </a:lnTo>
                  <a:lnTo>
                    <a:pt x="388" y="77"/>
                  </a:lnTo>
                  <a:lnTo>
                    <a:pt x="382" y="86"/>
                  </a:lnTo>
                  <a:lnTo>
                    <a:pt x="375" y="93"/>
                  </a:lnTo>
                  <a:lnTo>
                    <a:pt x="370" y="100"/>
                  </a:lnTo>
                  <a:lnTo>
                    <a:pt x="366" y="105"/>
                  </a:lnTo>
                  <a:lnTo>
                    <a:pt x="362" y="108"/>
                  </a:lnTo>
                  <a:lnTo>
                    <a:pt x="360" y="107"/>
                  </a:lnTo>
                  <a:lnTo>
                    <a:pt x="366" y="91"/>
                  </a:lnTo>
                  <a:lnTo>
                    <a:pt x="374" y="74"/>
                  </a:lnTo>
                  <a:lnTo>
                    <a:pt x="384" y="56"/>
                  </a:lnTo>
                  <a:lnTo>
                    <a:pt x="396" y="37"/>
                  </a:lnTo>
                  <a:lnTo>
                    <a:pt x="406" y="21"/>
                  </a:lnTo>
                  <a:lnTo>
                    <a:pt x="417" y="10"/>
                  </a:lnTo>
                  <a:lnTo>
                    <a:pt x="424" y="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7" name="Freeform 56"/>
            <p:cNvSpPr>
              <a:spLocks/>
            </p:cNvSpPr>
            <p:nvPr/>
          </p:nvSpPr>
          <p:spPr bwMode="auto">
            <a:xfrm>
              <a:off x="6727858" y="1009877"/>
              <a:ext cx="164025" cy="282753"/>
            </a:xfrm>
            <a:custGeom>
              <a:avLst/>
              <a:gdLst>
                <a:gd name="T0" fmla="*/ 71 w 71"/>
                <a:gd name="T1" fmla="*/ 1 h 124"/>
                <a:gd name="T2" fmla="*/ 59 w 71"/>
                <a:gd name="T3" fmla="*/ 13 h 124"/>
                <a:gd name="T4" fmla="*/ 48 w 71"/>
                <a:gd name="T5" fmla="*/ 27 h 124"/>
                <a:gd name="T6" fmla="*/ 36 w 71"/>
                <a:gd name="T7" fmla="*/ 42 h 124"/>
                <a:gd name="T8" fmla="*/ 27 w 71"/>
                <a:gd name="T9" fmla="*/ 57 h 124"/>
                <a:gd name="T10" fmla="*/ 18 w 71"/>
                <a:gd name="T11" fmla="*/ 74 h 124"/>
                <a:gd name="T12" fmla="*/ 13 w 71"/>
                <a:gd name="T13" fmla="*/ 91 h 124"/>
                <a:gd name="T14" fmla="*/ 10 w 71"/>
                <a:gd name="T15" fmla="*/ 107 h 124"/>
                <a:gd name="T16" fmla="*/ 12 w 71"/>
                <a:gd name="T17" fmla="*/ 123 h 124"/>
                <a:gd name="T18" fmla="*/ 4 w 71"/>
                <a:gd name="T19" fmla="*/ 124 h 124"/>
                <a:gd name="T20" fmla="*/ 1 w 71"/>
                <a:gd name="T21" fmla="*/ 121 h 124"/>
                <a:gd name="T22" fmla="*/ 0 w 71"/>
                <a:gd name="T23" fmla="*/ 115 h 124"/>
                <a:gd name="T24" fmla="*/ 0 w 71"/>
                <a:gd name="T25" fmla="*/ 107 h 124"/>
                <a:gd name="T26" fmla="*/ 1 w 71"/>
                <a:gd name="T27" fmla="*/ 92 h 124"/>
                <a:gd name="T28" fmla="*/ 3 w 71"/>
                <a:gd name="T29" fmla="*/ 78 h 124"/>
                <a:gd name="T30" fmla="*/ 7 w 71"/>
                <a:gd name="T31" fmla="*/ 64 h 124"/>
                <a:gd name="T32" fmla="*/ 12 w 71"/>
                <a:gd name="T33" fmla="*/ 52 h 124"/>
                <a:gd name="T34" fmla="*/ 18 w 71"/>
                <a:gd name="T35" fmla="*/ 40 h 124"/>
                <a:gd name="T36" fmla="*/ 26 w 71"/>
                <a:gd name="T37" fmla="*/ 29 h 124"/>
                <a:gd name="T38" fmla="*/ 33 w 71"/>
                <a:gd name="T39" fmla="*/ 20 h 124"/>
                <a:gd name="T40" fmla="*/ 43 w 71"/>
                <a:gd name="T41" fmla="*/ 12 h 124"/>
                <a:gd name="T42" fmla="*/ 50 w 71"/>
                <a:gd name="T43" fmla="*/ 9 h 124"/>
                <a:gd name="T44" fmla="*/ 59 w 71"/>
                <a:gd name="T45" fmla="*/ 5 h 124"/>
                <a:gd name="T46" fmla="*/ 66 w 71"/>
                <a:gd name="T47" fmla="*/ 0 h 124"/>
                <a:gd name="T48" fmla="*/ 71 w 71"/>
                <a:gd name="T49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124">
                  <a:moveTo>
                    <a:pt x="71" y="1"/>
                  </a:moveTo>
                  <a:lnTo>
                    <a:pt x="59" y="13"/>
                  </a:lnTo>
                  <a:lnTo>
                    <a:pt x="48" y="27"/>
                  </a:lnTo>
                  <a:lnTo>
                    <a:pt x="36" y="42"/>
                  </a:lnTo>
                  <a:lnTo>
                    <a:pt x="27" y="57"/>
                  </a:lnTo>
                  <a:lnTo>
                    <a:pt x="18" y="74"/>
                  </a:lnTo>
                  <a:lnTo>
                    <a:pt x="13" y="91"/>
                  </a:lnTo>
                  <a:lnTo>
                    <a:pt x="10" y="107"/>
                  </a:lnTo>
                  <a:lnTo>
                    <a:pt x="12" y="123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" y="92"/>
                  </a:lnTo>
                  <a:lnTo>
                    <a:pt x="3" y="78"/>
                  </a:lnTo>
                  <a:lnTo>
                    <a:pt x="7" y="64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6" y="29"/>
                  </a:lnTo>
                  <a:lnTo>
                    <a:pt x="33" y="20"/>
                  </a:lnTo>
                  <a:lnTo>
                    <a:pt x="43" y="12"/>
                  </a:lnTo>
                  <a:lnTo>
                    <a:pt x="50" y="9"/>
                  </a:lnTo>
                  <a:lnTo>
                    <a:pt x="59" y="5"/>
                  </a:lnTo>
                  <a:lnTo>
                    <a:pt x="66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8" name="Freeform 57"/>
            <p:cNvSpPr>
              <a:spLocks/>
            </p:cNvSpPr>
            <p:nvPr/>
          </p:nvSpPr>
          <p:spPr bwMode="auto">
            <a:xfrm>
              <a:off x="5635132" y="1171776"/>
              <a:ext cx="709233" cy="1500413"/>
            </a:xfrm>
            <a:custGeom>
              <a:avLst/>
              <a:gdLst>
                <a:gd name="T0" fmla="*/ 303 w 307"/>
                <a:gd name="T1" fmla="*/ 93 h 658"/>
                <a:gd name="T2" fmla="*/ 281 w 307"/>
                <a:gd name="T3" fmla="*/ 78 h 658"/>
                <a:gd name="T4" fmla="*/ 246 w 307"/>
                <a:gd name="T5" fmla="*/ 54 h 658"/>
                <a:gd name="T6" fmla="*/ 211 w 307"/>
                <a:gd name="T7" fmla="*/ 36 h 658"/>
                <a:gd name="T8" fmla="*/ 189 w 307"/>
                <a:gd name="T9" fmla="*/ 43 h 658"/>
                <a:gd name="T10" fmla="*/ 183 w 307"/>
                <a:gd name="T11" fmla="*/ 66 h 658"/>
                <a:gd name="T12" fmla="*/ 205 w 307"/>
                <a:gd name="T13" fmla="*/ 84 h 658"/>
                <a:gd name="T14" fmla="*/ 250 w 307"/>
                <a:gd name="T15" fmla="*/ 100 h 658"/>
                <a:gd name="T16" fmla="*/ 283 w 307"/>
                <a:gd name="T17" fmla="*/ 118 h 658"/>
                <a:gd name="T18" fmla="*/ 302 w 307"/>
                <a:gd name="T19" fmla="*/ 135 h 658"/>
                <a:gd name="T20" fmla="*/ 290 w 307"/>
                <a:gd name="T21" fmla="*/ 135 h 658"/>
                <a:gd name="T22" fmla="*/ 261 w 307"/>
                <a:gd name="T23" fmla="*/ 124 h 658"/>
                <a:gd name="T24" fmla="*/ 233 w 307"/>
                <a:gd name="T25" fmla="*/ 115 h 658"/>
                <a:gd name="T26" fmla="*/ 206 w 307"/>
                <a:gd name="T27" fmla="*/ 111 h 658"/>
                <a:gd name="T28" fmla="*/ 166 w 307"/>
                <a:gd name="T29" fmla="*/ 116 h 658"/>
                <a:gd name="T30" fmla="*/ 117 w 307"/>
                <a:gd name="T31" fmla="*/ 144 h 658"/>
                <a:gd name="T32" fmla="*/ 79 w 307"/>
                <a:gd name="T33" fmla="*/ 187 h 658"/>
                <a:gd name="T34" fmla="*/ 52 w 307"/>
                <a:gd name="T35" fmla="*/ 236 h 658"/>
                <a:gd name="T36" fmla="*/ 33 w 307"/>
                <a:gd name="T37" fmla="*/ 306 h 658"/>
                <a:gd name="T38" fmla="*/ 41 w 307"/>
                <a:gd name="T39" fmla="*/ 399 h 658"/>
                <a:gd name="T40" fmla="*/ 50 w 307"/>
                <a:gd name="T41" fmla="*/ 474 h 658"/>
                <a:gd name="T42" fmla="*/ 60 w 307"/>
                <a:gd name="T43" fmla="*/ 613 h 658"/>
                <a:gd name="T44" fmla="*/ 50 w 307"/>
                <a:gd name="T45" fmla="*/ 657 h 658"/>
                <a:gd name="T46" fmla="*/ 47 w 307"/>
                <a:gd name="T47" fmla="*/ 645 h 658"/>
                <a:gd name="T48" fmla="*/ 43 w 307"/>
                <a:gd name="T49" fmla="*/ 605 h 658"/>
                <a:gd name="T50" fmla="*/ 34 w 307"/>
                <a:gd name="T51" fmla="*/ 542 h 658"/>
                <a:gd name="T52" fmla="*/ 22 w 307"/>
                <a:gd name="T53" fmla="*/ 480 h 658"/>
                <a:gd name="T54" fmla="*/ 11 w 307"/>
                <a:gd name="T55" fmla="*/ 416 h 658"/>
                <a:gd name="T56" fmla="*/ 0 w 307"/>
                <a:gd name="T57" fmla="*/ 289 h 658"/>
                <a:gd name="T58" fmla="*/ 14 w 307"/>
                <a:gd name="T59" fmla="*/ 239 h 658"/>
                <a:gd name="T60" fmla="*/ 36 w 307"/>
                <a:gd name="T61" fmla="*/ 200 h 658"/>
                <a:gd name="T62" fmla="*/ 65 w 307"/>
                <a:gd name="T63" fmla="*/ 163 h 658"/>
                <a:gd name="T64" fmla="*/ 101 w 307"/>
                <a:gd name="T65" fmla="*/ 125 h 658"/>
                <a:gd name="T66" fmla="*/ 117 w 307"/>
                <a:gd name="T67" fmla="*/ 110 h 658"/>
                <a:gd name="T68" fmla="*/ 133 w 307"/>
                <a:gd name="T69" fmla="*/ 96 h 658"/>
                <a:gd name="T70" fmla="*/ 145 w 307"/>
                <a:gd name="T71" fmla="*/ 83 h 658"/>
                <a:gd name="T72" fmla="*/ 148 w 307"/>
                <a:gd name="T73" fmla="*/ 69 h 658"/>
                <a:gd name="T74" fmla="*/ 153 w 307"/>
                <a:gd name="T75" fmla="*/ 50 h 658"/>
                <a:gd name="T76" fmla="*/ 161 w 307"/>
                <a:gd name="T77" fmla="*/ 33 h 658"/>
                <a:gd name="T78" fmla="*/ 172 w 307"/>
                <a:gd name="T79" fmla="*/ 16 h 658"/>
                <a:gd name="T80" fmla="*/ 184 w 307"/>
                <a:gd name="T81" fmla="*/ 0 h 658"/>
                <a:gd name="T82" fmla="*/ 202 w 307"/>
                <a:gd name="T83" fmla="*/ 9 h 658"/>
                <a:gd name="T84" fmla="*/ 243 w 307"/>
                <a:gd name="T85" fmla="*/ 33 h 658"/>
                <a:gd name="T86" fmla="*/ 285 w 307"/>
                <a:gd name="T87" fmla="*/ 63 h 658"/>
                <a:gd name="T88" fmla="*/ 307 w 307"/>
                <a:gd name="T89" fmla="*/ 9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7" h="658">
                  <a:moveTo>
                    <a:pt x="307" y="95"/>
                  </a:moveTo>
                  <a:lnTo>
                    <a:pt x="303" y="93"/>
                  </a:lnTo>
                  <a:lnTo>
                    <a:pt x="295" y="87"/>
                  </a:lnTo>
                  <a:lnTo>
                    <a:pt x="281" y="78"/>
                  </a:lnTo>
                  <a:lnTo>
                    <a:pt x="264" y="66"/>
                  </a:lnTo>
                  <a:lnTo>
                    <a:pt x="246" y="54"/>
                  </a:lnTo>
                  <a:lnTo>
                    <a:pt x="227" y="45"/>
                  </a:lnTo>
                  <a:lnTo>
                    <a:pt x="211" y="36"/>
                  </a:lnTo>
                  <a:lnTo>
                    <a:pt x="198" y="33"/>
                  </a:lnTo>
                  <a:lnTo>
                    <a:pt x="189" y="43"/>
                  </a:lnTo>
                  <a:lnTo>
                    <a:pt x="185" y="53"/>
                  </a:lnTo>
                  <a:lnTo>
                    <a:pt x="183" y="66"/>
                  </a:lnTo>
                  <a:lnTo>
                    <a:pt x="179" y="78"/>
                  </a:lnTo>
                  <a:lnTo>
                    <a:pt x="205" y="84"/>
                  </a:lnTo>
                  <a:lnTo>
                    <a:pt x="229" y="92"/>
                  </a:lnTo>
                  <a:lnTo>
                    <a:pt x="250" y="100"/>
                  </a:lnTo>
                  <a:lnTo>
                    <a:pt x="268" y="110"/>
                  </a:lnTo>
                  <a:lnTo>
                    <a:pt x="283" y="118"/>
                  </a:lnTo>
                  <a:lnTo>
                    <a:pt x="295" y="127"/>
                  </a:lnTo>
                  <a:lnTo>
                    <a:pt x="302" y="135"/>
                  </a:lnTo>
                  <a:lnTo>
                    <a:pt x="305" y="142"/>
                  </a:lnTo>
                  <a:lnTo>
                    <a:pt x="290" y="135"/>
                  </a:lnTo>
                  <a:lnTo>
                    <a:pt x="276" y="129"/>
                  </a:lnTo>
                  <a:lnTo>
                    <a:pt x="261" y="124"/>
                  </a:lnTo>
                  <a:lnTo>
                    <a:pt x="247" y="119"/>
                  </a:lnTo>
                  <a:lnTo>
                    <a:pt x="233" y="115"/>
                  </a:lnTo>
                  <a:lnTo>
                    <a:pt x="219" y="112"/>
                  </a:lnTo>
                  <a:lnTo>
                    <a:pt x="206" y="111"/>
                  </a:lnTo>
                  <a:lnTo>
                    <a:pt x="193" y="110"/>
                  </a:lnTo>
                  <a:lnTo>
                    <a:pt x="166" y="116"/>
                  </a:lnTo>
                  <a:lnTo>
                    <a:pt x="141" y="128"/>
                  </a:lnTo>
                  <a:lnTo>
                    <a:pt x="117" y="144"/>
                  </a:lnTo>
                  <a:lnTo>
                    <a:pt x="97" y="164"/>
                  </a:lnTo>
                  <a:lnTo>
                    <a:pt x="79" y="187"/>
                  </a:lnTo>
                  <a:lnTo>
                    <a:pt x="64" y="210"/>
                  </a:lnTo>
                  <a:lnTo>
                    <a:pt x="52" y="236"/>
                  </a:lnTo>
                  <a:lnTo>
                    <a:pt x="43" y="261"/>
                  </a:lnTo>
                  <a:lnTo>
                    <a:pt x="33" y="306"/>
                  </a:lnTo>
                  <a:lnTo>
                    <a:pt x="34" y="352"/>
                  </a:lnTo>
                  <a:lnTo>
                    <a:pt x="41" y="399"/>
                  </a:lnTo>
                  <a:lnTo>
                    <a:pt x="47" y="445"/>
                  </a:lnTo>
                  <a:lnTo>
                    <a:pt x="50" y="474"/>
                  </a:lnTo>
                  <a:lnTo>
                    <a:pt x="57" y="541"/>
                  </a:lnTo>
                  <a:lnTo>
                    <a:pt x="60" y="613"/>
                  </a:lnTo>
                  <a:lnTo>
                    <a:pt x="55" y="658"/>
                  </a:lnTo>
                  <a:lnTo>
                    <a:pt x="50" y="657"/>
                  </a:lnTo>
                  <a:lnTo>
                    <a:pt x="48" y="651"/>
                  </a:lnTo>
                  <a:lnTo>
                    <a:pt x="47" y="645"/>
                  </a:lnTo>
                  <a:lnTo>
                    <a:pt x="45" y="638"/>
                  </a:lnTo>
                  <a:lnTo>
                    <a:pt x="43" y="605"/>
                  </a:lnTo>
                  <a:lnTo>
                    <a:pt x="38" y="573"/>
                  </a:lnTo>
                  <a:lnTo>
                    <a:pt x="34" y="542"/>
                  </a:lnTo>
                  <a:lnTo>
                    <a:pt x="29" y="511"/>
                  </a:lnTo>
                  <a:lnTo>
                    <a:pt x="22" y="480"/>
                  </a:lnTo>
                  <a:lnTo>
                    <a:pt x="17" y="449"/>
                  </a:lnTo>
                  <a:lnTo>
                    <a:pt x="11" y="416"/>
                  </a:lnTo>
                  <a:lnTo>
                    <a:pt x="5" y="382"/>
                  </a:lnTo>
                  <a:lnTo>
                    <a:pt x="0" y="289"/>
                  </a:lnTo>
                  <a:lnTo>
                    <a:pt x="5" y="263"/>
                  </a:lnTo>
                  <a:lnTo>
                    <a:pt x="14" y="239"/>
                  </a:lnTo>
                  <a:lnTo>
                    <a:pt x="23" y="219"/>
                  </a:lnTo>
                  <a:lnTo>
                    <a:pt x="36" y="200"/>
                  </a:lnTo>
                  <a:lnTo>
                    <a:pt x="50" y="181"/>
                  </a:lnTo>
                  <a:lnTo>
                    <a:pt x="65" y="163"/>
                  </a:lnTo>
                  <a:lnTo>
                    <a:pt x="83" y="145"/>
                  </a:lnTo>
                  <a:lnTo>
                    <a:pt x="101" y="125"/>
                  </a:lnTo>
                  <a:lnTo>
                    <a:pt x="109" y="117"/>
                  </a:lnTo>
                  <a:lnTo>
                    <a:pt x="117" y="110"/>
                  </a:lnTo>
                  <a:lnTo>
                    <a:pt x="126" y="102"/>
                  </a:lnTo>
                  <a:lnTo>
                    <a:pt x="133" y="96"/>
                  </a:lnTo>
                  <a:lnTo>
                    <a:pt x="140" y="90"/>
                  </a:lnTo>
                  <a:lnTo>
                    <a:pt x="145" y="83"/>
                  </a:lnTo>
                  <a:lnTo>
                    <a:pt x="147" y="77"/>
                  </a:lnTo>
                  <a:lnTo>
                    <a:pt x="148" y="69"/>
                  </a:lnTo>
                  <a:lnTo>
                    <a:pt x="151" y="60"/>
                  </a:lnTo>
                  <a:lnTo>
                    <a:pt x="153" y="50"/>
                  </a:lnTo>
                  <a:lnTo>
                    <a:pt x="157" y="41"/>
                  </a:lnTo>
                  <a:lnTo>
                    <a:pt x="161" y="33"/>
                  </a:lnTo>
                  <a:lnTo>
                    <a:pt x="166" y="24"/>
                  </a:lnTo>
                  <a:lnTo>
                    <a:pt x="172" y="16"/>
                  </a:lnTo>
                  <a:lnTo>
                    <a:pt x="177" y="8"/>
                  </a:lnTo>
                  <a:lnTo>
                    <a:pt x="184" y="0"/>
                  </a:lnTo>
                  <a:lnTo>
                    <a:pt x="189" y="2"/>
                  </a:lnTo>
                  <a:lnTo>
                    <a:pt x="202" y="9"/>
                  </a:lnTo>
                  <a:lnTo>
                    <a:pt x="221" y="19"/>
                  </a:lnTo>
                  <a:lnTo>
                    <a:pt x="243" y="33"/>
                  </a:lnTo>
                  <a:lnTo>
                    <a:pt x="265" y="48"/>
                  </a:lnTo>
                  <a:lnTo>
                    <a:pt x="285" y="63"/>
                  </a:lnTo>
                  <a:lnTo>
                    <a:pt x="300" y="80"/>
                  </a:lnTo>
                  <a:lnTo>
                    <a:pt x="307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09" name="Freeform 58"/>
            <p:cNvSpPr>
              <a:spLocks/>
            </p:cNvSpPr>
            <p:nvPr/>
          </p:nvSpPr>
          <p:spPr bwMode="auto">
            <a:xfrm>
              <a:off x="5658234" y="1668873"/>
              <a:ext cx="1460049" cy="2768239"/>
            </a:xfrm>
            <a:custGeom>
              <a:avLst/>
              <a:gdLst>
                <a:gd name="T0" fmla="*/ 579 w 632"/>
                <a:gd name="T1" fmla="*/ 707 h 1214"/>
                <a:gd name="T2" fmla="*/ 552 w 632"/>
                <a:gd name="T3" fmla="*/ 714 h 1214"/>
                <a:gd name="T4" fmla="*/ 552 w 632"/>
                <a:gd name="T5" fmla="*/ 744 h 1214"/>
                <a:gd name="T6" fmla="*/ 576 w 632"/>
                <a:gd name="T7" fmla="*/ 737 h 1214"/>
                <a:gd name="T8" fmla="*/ 588 w 632"/>
                <a:gd name="T9" fmla="*/ 742 h 1214"/>
                <a:gd name="T10" fmla="*/ 556 w 632"/>
                <a:gd name="T11" fmla="*/ 759 h 1214"/>
                <a:gd name="T12" fmla="*/ 520 w 632"/>
                <a:gd name="T13" fmla="*/ 782 h 1214"/>
                <a:gd name="T14" fmla="*/ 467 w 632"/>
                <a:gd name="T15" fmla="*/ 785 h 1214"/>
                <a:gd name="T16" fmla="*/ 472 w 632"/>
                <a:gd name="T17" fmla="*/ 777 h 1214"/>
                <a:gd name="T18" fmla="*/ 516 w 632"/>
                <a:gd name="T19" fmla="*/ 770 h 1214"/>
                <a:gd name="T20" fmla="*/ 535 w 632"/>
                <a:gd name="T21" fmla="*/ 750 h 1214"/>
                <a:gd name="T22" fmla="*/ 526 w 632"/>
                <a:gd name="T23" fmla="*/ 730 h 1214"/>
                <a:gd name="T24" fmla="*/ 508 w 632"/>
                <a:gd name="T25" fmla="*/ 727 h 1214"/>
                <a:gd name="T26" fmla="*/ 473 w 632"/>
                <a:gd name="T27" fmla="*/ 739 h 1214"/>
                <a:gd name="T28" fmla="*/ 394 w 632"/>
                <a:gd name="T29" fmla="*/ 756 h 1214"/>
                <a:gd name="T30" fmla="*/ 335 w 632"/>
                <a:gd name="T31" fmla="*/ 763 h 1214"/>
                <a:gd name="T32" fmla="*/ 360 w 632"/>
                <a:gd name="T33" fmla="*/ 781 h 1214"/>
                <a:gd name="T34" fmla="*/ 415 w 632"/>
                <a:gd name="T35" fmla="*/ 781 h 1214"/>
                <a:gd name="T36" fmla="*/ 446 w 632"/>
                <a:gd name="T37" fmla="*/ 787 h 1214"/>
                <a:gd name="T38" fmla="*/ 388 w 632"/>
                <a:gd name="T39" fmla="*/ 794 h 1214"/>
                <a:gd name="T40" fmla="*/ 338 w 632"/>
                <a:gd name="T41" fmla="*/ 805 h 1214"/>
                <a:gd name="T42" fmla="*/ 327 w 632"/>
                <a:gd name="T43" fmla="*/ 820 h 1214"/>
                <a:gd name="T44" fmla="*/ 316 w 632"/>
                <a:gd name="T45" fmla="*/ 760 h 1214"/>
                <a:gd name="T46" fmla="*/ 295 w 632"/>
                <a:gd name="T47" fmla="*/ 776 h 1214"/>
                <a:gd name="T48" fmla="*/ 282 w 632"/>
                <a:gd name="T49" fmla="*/ 808 h 1214"/>
                <a:gd name="T50" fmla="*/ 267 w 632"/>
                <a:gd name="T51" fmla="*/ 754 h 1214"/>
                <a:gd name="T52" fmla="*/ 226 w 632"/>
                <a:gd name="T53" fmla="*/ 749 h 1214"/>
                <a:gd name="T54" fmla="*/ 166 w 632"/>
                <a:gd name="T55" fmla="*/ 741 h 1214"/>
                <a:gd name="T56" fmla="*/ 113 w 632"/>
                <a:gd name="T57" fmla="*/ 733 h 1214"/>
                <a:gd name="T58" fmla="*/ 81 w 632"/>
                <a:gd name="T59" fmla="*/ 786 h 1214"/>
                <a:gd name="T60" fmla="*/ 43 w 632"/>
                <a:gd name="T61" fmla="*/ 1214 h 1214"/>
                <a:gd name="T62" fmla="*/ 65 w 632"/>
                <a:gd name="T63" fmla="*/ 721 h 1214"/>
                <a:gd name="T64" fmla="*/ 45 w 632"/>
                <a:gd name="T65" fmla="*/ 708 h 1214"/>
                <a:gd name="T66" fmla="*/ 5 w 632"/>
                <a:gd name="T67" fmla="*/ 628 h 1214"/>
                <a:gd name="T68" fmla="*/ 0 w 632"/>
                <a:gd name="T69" fmla="*/ 533 h 1214"/>
                <a:gd name="T70" fmla="*/ 25 w 632"/>
                <a:gd name="T71" fmla="*/ 521 h 1214"/>
                <a:gd name="T72" fmla="*/ 28 w 632"/>
                <a:gd name="T73" fmla="*/ 619 h 1214"/>
                <a:gd name="T74" fmla="*/ 74 w 632"/>
                <a:gd name="T75" fmla="*/ 695 h 1214"/>
                <a:gd name="T76" fmla="*/ 157 w 632"/>
                <a:gd name="T77" fmla="*/ 716 h 1214"/>
                <a:gd name="T78" fmla="*/ 235 w 632"/>
                <a:gd name="T79" fmla="*/ 726 h 1214"/>
                <a:gd name="T80" fmla="*/ 315 w 632"/>
                <a:gd name="T81" fmla="*/ 730 h 1214"/>
                <a:gd name="T82" fmla="*/ 397 w 632"/>
                <a:gd name="T83" fmla="*/ 727 h 1214"/>
                <a:gd name="T84" fmla="*/ 488 w 632"/>
                <a:gd name="T85" fmla="*/ 708 h 1214"/>
                <a:gd name="T86" fmla="*/ 549 w 632"/>
                <a:gd name="T87" fmla="*/ 683 h 1214"/>
                <a:gd name="T88" fmla="*/ 599 w 632"/>
                <a:gd name="T89" fmla="*/ 607 h 1214"/>
                <a:gd name="T90" fmla="*/ 600 w 632"/>
                <a:gd name="T91" fmla="*/ 529 h 1214"/>
                <a:gd name="T92" fmla="*/ 588 w 632"/>
                <a:gd name="T93" fmla="*/ 456 h 1214"/>
                <a:gd name="T94" fmla="*/ 569 w 632"/>
                <a:gd name="T95" fmla="*/ 370 h 1214"/>
                <a:gd name="T96" fmla="*/ 555 w 632"/>
                <a:gd name="T97" fmla="*/ 249 h 1214"/>
                <a:gd name="T98" fmla="*/ 527 w 632"/>
                <a:gd name="T99" fmla="*/ 27 h 1214"/>
                <a:gd name="T100" fmla="*/ 558 w 632"/>
                <a:gd name="T101" fmla="*/ 123 h 1214"/>
                <a:gd name="T102" fmla="*/ 602 w 632"/>
                <a:gd name="T103" fmla="*/ 377 h 1214"/>
                <a:gd name="T104" fmla="*/ 624 w 632"/>
                <a:gd name="T105" fmla="*/ 497 h 1214"/>
                <a:gd name="T106" fmla="*/ 622 w 632"/>
                <a:gd name="T107" fmla="*/ 642 h 1214"/>
                <a:gd name="T108" fmla="*/ 629 w 632"/>
                <a:gd name="T109" fmla="*/ 1131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2" h="1214">
                  <a:moveTo>
                    <a:pt x="603" y="1211"/>
                  </a:moveTo>
                  <a:lnTo>
                    <a:pt x="591" y="705"/>
                  </a:lnTo>
                  <a:lnTo>
                    <a:pt x="585" y="706"/>
                  </a:lnTo>
                  <a:lnTo>
                    <a:pt x="579" y="707"/>
                  </a:lnTo>
                  <a:lnTo>
                    <a:pt x="572" y="708"/>
                  </a:lnTo>
                  <a:lnTo>
                    <a:pt x="566" y="710"/>
                  </a:lnTo>
                  <a:lnTo>
                    <a:pt x="558" y="712"/>
                  </a:lnTo>
                  <a:lnTo>
                    <a:pt x="552" y="714"/>
                  </a:lnTo>
                  <a:lnTo>
                    <a:pt x="545" y="716"/>
                  </a:lnTo>
                  <a:lnTo>
                    <a:pt x="539" y="719"/>
                  </a:lnTo>
                  <a:lnTo>
                    <a:pt x="549" y="745"/>
                  </a:lnTo>
                  <a:lnTo>
                    <a:pt x="552" y="744"/>
                  </a:lnTo>
                  <a:lnTo>
                    <a:pt x="556" y="742"/>
                  </a:lnTo>
                  <a:lnTo>
                    <a:pt x="563" y="741"/>
                  </a:lnTo>
                  <a:lnTo>
                    <a:pt x="569" y="739"/>
                  </a:lnTo>
                  <a:lnTo>
                    <a:pt x="576" y="737"/>
                  </a:lnTo>
                  <a:lnTo>
                    <a:pt x="582" y="735"/>
                  </a:lnTo>
                  <a:lnTo>
                    <a:pt x="586" y="735"/>
                  </a:lnTo>
                  <a:lnTo>
                    <a:pt x="589" y="735"/>
                  </a:lnTo>
                  <a:lnTo>
                    <a:pt x="588" y="742"/>
                  </a:lnTo>
                  <a:lnTo>
                    <a:pt x="583" y="747"/>
                  </a:lnTo>
                  <a:lnTo>
                    <a:pt x="575" y="752"/>
                  </a:lnTo>
                  <a:lnTo>
                    <a:pt x="566" y="756"/>
                  </a:lnTo>
                  <a:lnTo>
                    <a:pt x="556" y="759"/>
                  </a:lnTo>
                  <a:lnTo>
                    <a:pt x="548" y="763"/>
                  </a:lnTo>
                  <a:lnTo>
                    <a:pt x="541" y="768"/>
                  </a:lnTo>
                  <a:lnTo>
                    <a:pt x="538" y="773"/>
                  </a:lnTo>
                  <a:lnTo>
                    <a:pt x="520" y="782"/>
                  </a:lnTo>
                  <a:lnTo>
                    <a:pt x="504" y="787"/>
                  </a:lnTo>
                  <a:lnTo>
                    <a:pt x="489" y="789"/>
                  </a:lnTo>
                  <a:lnTo>
                    <a:pt x="477" y="788"/>
                  </a:lnTo>
                  <a:lnTo>
                    <a:pt x="467" y="785"/>
                  </a:lnTo>
                  <a:lnTo>
                    <a:pt x="461" y="780"/>
                  </a:lnTo>
                  <a:lnTo>
                    <a:pt x="457" y="777"/>
                  </a:lnTo>
                  <a:lnTo>
                    <a:pt x="456" y="774"/>
                  </a:lnTo>
                  <a:lnTo>
                    <a:pt x="472" y="777"/>
                  </a:lnTo>
                  <a:lnTo>
                    <a:pt x="486" y="777"/>
                  </a:lnTo>
                  <a:lnTo>
                    <a:pt x="497" y="776"/>
                  </a:lnTo>
                  <a:lnTo>
                    <a:pt x="507" y="773"/>
                  </a:lnTo>
                  <a:lnTo>
                    <a:pt x="516" y="770"/>
                  </a:lnTo>
                  <a:lnTo>
                    <a:pt x="523" y="765"/>
                  </a:lnTo>
                  <a:lnTo>
                    <a:pt x="528" y="761"/>
                  </a:lnTo>
                  <a:lnTo>
                    <a:pt x="533" y="757"/>
                  </a:lnTo>
                  <a:lnTo>
                    <a:pt x="535" y="750"/>
                  </a:lnTo>
                  <a:lnTo>
                    <a:pt x="535" y="745"/>
                  </a:lnTo>
                  <a:lnTo>
                    <a:pt x="534" y="740"/>
                  </a:lnTo>
                  <a:lnTo>
                    <a:pt x="529" y="734"/>
                  </a:lnTo>
                  <a:lnTo>
                    <a:pt x="526" y="730"/>
                  </a:lnTo>
                  <a:lnTo>
                    <a:pt x="522" y="727"/>
                  </a:lnTo>
                  <a:lnTo>
                    <a:pt x="518" y="726"/>
                  </a:lnTo>
                  <a:lnTo>
                    <a:pt x="512" y="726"/>
                  </a:lnTo>
                  <a:lnTo>
                    <a:pt x="508" y="727"/>
                  </a:lnTo>
                  <a:lnTo>
                    <a:pt x="503" y="729"/>
                  </a:lnTo>
                  <a:lnTo>
                    <a:pt x="498" y="730"/>
                  </a:lnTo>
                  <a:lnTo>
                    <a:pt x="494" y="731"/>
                  </a:lnTo>
                  <a:lnTo>
                    <a:pt x="473" y="739"/>
                  </a:lnTo>
                  <a:lnTo>
                    <a:pt x="452" y="745"/>
                  </a:lnTo>
                  <a:lnTo>
                    <a:pt x="433" y="749"/>
                  </a:lnTo>
                  <a:lnTo>
                    <a:pt x="413" y="753"/>
                  </a:lnTo>
                  <a:lnTo>
                    <a:pt x="394" y="756"/>
                  </a:lnTo>
                  <a:lnTo>
                    <a:pt x="375" y="757"/>
                  </a:lnTo>
                  <a:lnTo>
                    <a:pt x="354" y="757"/>
                  </a:lnTo>
                  <a:lnTo>
                    <a:pt x="334" y="756"/>
                  </a:lnTo>
                  <a:lnTo>
                    <a:pt x="335" y="763"/>
                  </a:lnTo>
                  <a:lnTo>
                    <a:pt x="339" y="771"/>
                  </a:lnTo>
                  <a:lnTo>
                    <a:pt x="344" y="776"/>
                  </a:lnTo>
                  <a:lnTo>
                    <a:pt x="350" y="779"/>
                  </a:lnTo>
                  <a:lnTo>
                    <a:pt x="360" y="781"/>
                  </a:lnTo>
                  <a:lnTo>
                    <a:pt x="372" y="782"/>
                  </a:lnTo>
                  <a:lnTo>
                    <a:pt x="386" y="782"/>
                  </a:lnTo>
                  <a:lnTo>
                    <a:pt x="401" y="781"/>
                  </a:lnTo>
                  <a:lnTo>
                    <a:pt x="415" y="781"/>
                  </a:lnTo>
                  <a:lnTo>
                    <a:pt x="429" y="781"/>
                  </a:lnTo>
                  <a:lnTo>
                    <a:pt x="441" y="782"/>
                  </a:lnTo>
                  <a:lnTo>
                    <a:pt x="449" y="786"/>
                  </a:lnTo>
                  <a:lnTo>
                    <a:pt x="446" y="787"/>
                  </a:lnTo>
                  <a:lnTo>
                    <a:pt x="436" y="789"/>
                  </a:lnTo>
                  <a:lnTo>
                    <a:pt x="424" y="791"/>
                  </a:lnTo>
                  <a:lnTo>
                    <a:pt x="407" y="792"/>
                  </a:lnTo>
                  <a:lnTo>
                    <a:pt x="388" y="794"/>
                  </a:lnTo>
                  <a:lnTo>
                    <a:pt x="370" y="795"/>
                  </a:lnTo>
                  <a:lnTo>
                    <a:pt x="353" y="796"/>
                  </a:lnTo>
                  <a:lnTo>
                    <a:pt x="340" y="796"/>
                  </a:lnTo>
                  <a:lnTo>
                    <a:pt x="338" y="805"/>
                  </a:lnTo>
                  <a:lnTo>
                    <a:pt x="337" y="813"/>
                  </a:lnTo>
                  <a:lnTo>
                    <a:pt x="335" y="823"/>
                  </a:lnTo>
                  <a:lnTo>
                    <a:pt x="331" y="831"/>
                  </a:lnTo>
                  <a:lnTo>
                    <a:pt x="327" y="820"/>
                  </a:lnTo>
                  <a:lnTo>
                    <a:pt x="324" y="795"/>
                  </a:lnTo>
                  <a:lnTo>
                    <a:pt x="322" y="772"/>
                  </a:lnTo>
                  <a:lnTo>
                    <a:pt x="321" y="761"/>
                  </a:lnTo>
                  <a:lnTo>
                    <a:pt x="316" y="760"/>
                  </a:lnTo>
                  <a:lnTo>
                    <a:pt x="310" y="759"/>
                  </a:lnTo>
                  <a:lnTo>
                    <a:pt x="304" y="759"/>
                  </a:lnTo>
                  <a:lnTo>
                    <a:pt x="298" y="759"/>
                  </a:lnTo>
                  <a:lnTo>
                    <a:pt x="295" y="776"/>
                  </a:lnTo>
                  <a:lnTo>
                    <a:pt x="297" y="793"/>
                  </a:lnTo>
                  <a:lnTo>
                    <a:pt x="294" y="810"/>
                  </a:lnTo>
                  <a:lnTo>
                    <a:pt x="286" y="823"/>
                  </a:lnTo>
                  <a:lnTo>
                    <a:pt x="282" y="808"/>
                  </a:lnTo>
                  <a:lnTo>
                    <a:pt x="280" y="786"/>
                  </a:lnTo>
                  <a:lnTo>
                    <a:pt x="278" y="764"/>
                  </a:lnTo>
                  <a:lnTo>
                    <a:pt x="271" y="754"/>
                  </a:lnTo>
                  <a:lnTo>
                    <a:pt x="267" y="754"/>
                  </a:lnTo>
                  <a:lnTo>
                    <a:pt x="259" y="753"/>
                  </a:lnTo>
                  <a:lnTo>
                    <a:pt x="250" y="752"/>
                  </a:lnTo>
                  <a:lnTo>
                    <a:pt x="239" y="750"/>
                  </a:lnTo>
                  <a:lnTo>
                    <a:pt x="226" y="749"/>
                  </a:lnTo>
                  <a:lnTo>
                    <a:pt x="211" y="747"/>
                  </a:lnTo>
                  <a:lnTo>
                    <a:pt x="196" y="745"/>
                  </a:lnTo>
                  <a:lnTo>
                    <a:pt x="181" y="743"/>
                  </a:lnTo>
                  <a:lnTo>
                    <a:pt x="166" y="741"/>
                  </a:lnTo>
                  <a:lnTo>
                    <a:pt x="151" y="739"/>
                  </a:lnTo>
                  <a:lnTo>
                    <a:pt x="137" y="737"/>
                  </a:lnTo>
                  <a:lnTo>
                    <a:pt x="125" y="735"/>
                  </a:lnTo>
                  <a:lnTo>
                    <a:pt x="113" y="733"/>
                  </a:lnTo>
                  <a:lnTo>
                    <a:pt x="104" y="732"/>
                  </a:lnTo>
                  <a:lnTo>
                    <a:pt x="98" y="731"/>
                  </a:lnTo>
                  <a:lnTo>
                    <a:pt x="94" y="730"/>
                  </a:lnTo>
                  <a:lnTo>
                    <a:pt x="81" y="786"/>
                  </a:lnTo>
                  <a:lnTo>
                    <a:pt x="75" y="888"/>
                  </a:lnTo>
                  <a:lnTo>
                    <a:pt x="76" y="1032"/>
                  </a:lnTo>
                  <a:lnTo>
                    <a:pt x="84" y="1214"/>
                  </a:lnTo>
                  <a:lnTo>
                    <a:pt x="43" y="1214"/>
                  </a:lnTo>
                  <a:lnTo>
                    <a:pt x="42" y="1145"/>
                  </a:lnTo>
                  <a:lnTo>
                    <a:pt x="42" y="988"/>
                  </a:lnTo>
                  <a:lnTo>
                    <a:pt x="49" y="821"/>
                  </a:lnTo>
                  <a:lnTo>
                    <a:pt x="65" y="721"/>
                  </a:lnTo>
                  <a:lnTo>
                    <a:pt x="60" y="715"/>
                  </a:lnTo>
                  <a:lnTo>
                    <a:pt x="56" y="713"/>
                  </a:lnTo>
                  <a:lnTo>
                    <a:pt x="51" y="711"/>
                  </a:lnTo>
                  <a:lnTo>
                    <a:pt x="45" y="708"/>
                  </a:lnTo>
                  <a:lnTo>
                    <a:pt x="29" y="691"/>
                  </a:lnTo>
                  <a:lnTo>
                    <a:pt x="18" y="671"/>
                  </a:lnTo>
                  <a:lnTo>
                    <a:pt x="10" y="650"/>
                  </a:lnTo>
                  <a:lnTo>
                    <a:pt x="5" y="628"/>
                  </a:lnTo>
                  <a:lnTo>
                    <a:pt x="3" y="604"/>
                  </a:lnTo>
                  <a:lnTo>
                    <a:pt x="2" y="581"/>
                  </a:lnTo>
                  <a:lnTo>
                    <a:pt x="1" y="556"/>
                  </a:lnTo>
                  <a:lnTo>
                    <a:pt x="0" y="533"/>
                  </a:lnTo>
                  <a:lnTo>
                    <a:pt x="19" y="362"/>
                  </a:lnTo>
                  <a:lnTo>
                    <a:pt x="24" y="401"/>
                  </a:lnTo>
                  <a:lnTo>
                    <a:pt x="26" y="463"/>
                  </a:lnTo>
                  <a:lnTo>
                    <a:pt x="25" y="521"/>
                  </a:lnTo>
                  <a:lnTo>
                    <a:pt x="24" y="545"/>
                  </a:lnTo>
                  <a:lnTo>
                    <a:pt x="24" y="571"/>
                  </a:lnTo>
                  <a:lnTo>
                    <a:pt x="26" y="596"/>
                  </a:lnTo>
                  <a:lnTo>
                    <a:pt x="28" y="619"/>
                  </a:lnTo>
                  <a:lnTo>
                    <a:pt x="35" y="642"/>
                  </a:lnTo>
                  <a:lnTo>
                    <a:pt x="43" y="662"/>
                  </a:lnTo>
                  <a:lnTo>
                    <a:pt x="56" y="680"/>
                  </a:lnTo>
                  <a:lnTo>
                    <a:pt x="74" y="695"/>
                  </a:lnTo>
                  <a:lnTo>
                    <a:pt x="99" y="707"/>
                  </a:lnTo>
                  <a:lnTo>
                    <a:pt x="118" y="710"/>
                  </a:lnTo>
                  <a:lnTo>
                    <a:pt x="137" y="713"/>
                  </a:lnTo>
                  <a:lnTo>
                    <a:pt x="157" y="716"/>
                  </a:lnTo>
                  <a:lnTo>
                    <a:pt x="176" y="719"/>
                  </a:lnTo>
                  <a:lnTo>
                    <a:pt x="195" y="722"/>
                  </a:lnTo>
                  <a:lnTo>
                    <a:pt x="214" y="724"/>
                  </a:lnTo>
                  <a:lnTo>
                    <a:pt x="235" y="726"/>
                  </a:lnTo>
                  <a:lnTo>
                    <a:pt x="254" y="728"/>
                  </a:lnTo>
                  <a:lnTo>
                    <a:pt x="274" y="729"/>
                  </a:lnTo>
                  <a:lnTo>
                    <a:pt x="294" y="730"/>
                  </a:lnTo>
                  <a:lnTo>
                    <a:pt x="315" y="730"/>
                  </a:lnTo>
                  <a:lnTo>
                    <a:pt x="335" y="730"/>
                  </a:lnTo>
                  <a:lnTo>
                    <a:pt x="355" y="730"/>
                  </a:lnTo>
                  <a:lnTo>
                    <a:pt x="377" y="729"/>
                  </a:lnTo>
                  <a:lnTo>
                    <a:pt x="397" y="727"/>
                  </a:lnTo>
                  <a:lnTo>
                    <a:pt x="418" y="725"/>
                  </a:lnTo>
                  <a:lnTo>
                    <a:pt x="445" y="718"/>
                  </a:lnTo>
                  <a:lnTo>
                    <a:pt x="469" y="713"/>
                  </a:lnTo>
                  <a:lnTo>
                    <a:pt x="488" y="708"/>
                  </a:lnTo>
                  <a:lnTo>
                    <a:pt x="505" y="702"/>
                  </a:lnTo>
                  <a:lnTo>
                    <a:pt x="520" y="697"/>
                  </a:lnTo>
                  <a:lnTo>
                    <a:pt x="534" y="691"/>
                  </a:lnTo>
                  <a:lnTo>
                    <a:pt x="549" y="683"/>
                  </a:lnTo>
                  <a:lnTo>
                    <a:pt x="565" y="674"/>
                  </a:lnTo>
                  <a:lnTo>
                    <a:pt x="582" y="655"/>
                  </a:lnTo>
                  <a:lnTo>
                    <a:pt x="592" y="632"/>
                  </a:lnTo>
                  <a:lnTo>
                    <a:pt x="599" y="607"/>
                  </a:lnTo>
                  <a:lnTo>
                    <a:pt x="602" y="583"/>
                  </a:lnTo>
                  <a:lnTo>
                    <a:pt x="602" y="560"/>
                  </a:lnTo>
                  <a:lnTo>
                    <a:pt x="601" y="542"/>
                  </a:lnTo>
                  <a:lnTo>
                    <a:pt x="600" y="529"/>
                  </a:lnTo>
                  <a:lnTo>
                    <a:pt x="599" y="525"/>
                  </a:lnTo>
                  <a:lnTo>
                    <a:pt x="597" y="501"/>
                  </a:lnTo>
                  <a:lnTo>
                    <a:pt x="592" y="478"/>
                  </a:lnTo>
                  <a:lnTo>
                    <a:pt x="588" y="456"/>
                  </a:lnTo>
                  <a:lnTo>
                    <a:pt x="584" y="434"/>
                  </a:lnTo>
                  <a:lnTo>
                    <a:pt x="579" y="413"/>
                  </a:lnTo>
                  <a:lnTo>
                    <a:pt x="574" y="392"/>
                  </a:lnTo>
                  <a:lnTo>
                    <a:pt x="569" y="370"/>
                  </a:lnTo>
                  <a:lnTo>
                    <a:pt x="565" y="347"/>
                  </a:lnTo>
                  <a:lnTo>
                    <a:pt x="564" y="334"/>
                  </a:lnTo>
                  <a:lnTo>
                    <a:pt x="560" y="299"/>
                  </a:lnTo>
                  <a:lnTo>
                    <a:pt x="555" y="249"/>
                  </a:lnTo>
                  <a:lnTo>
                    <a:pt x="549" y="190"/>
                  </a:lnTo>
                  <a:lnTo>
                    <a:pt x="541" y="129"/>
                  </a:lnTo>
                  <a:lnTo>
                    <a:pt x="534" y="72"/>
                  </a:lnTo>
                  <a:lnTo>
                    <a:pt x="527" y="27"/>
                  </a:lnTo>
                  <a:lnTo>
                    <a:pt x="521" y="0"/>
                  </a:lnTo>
                  <a:lnTo>
                    <a:pt x="532" y="15"/>
                  </a:lnTo>
                  <a:lnTo>
                    <a:pt x="544" y="59"/>
                  </a:lnTo>
                  <a:lnTo>
                    <a:pt x="558" y="123"/>
                  </a:lnTo>
                  <a:lnTo>
                    <a:pt x="572" y="195"/>
                  </a:lnTo>
                  <a:lnTo>
                    <a:pt x="584" y="268"/>
                  </a:lnTo>
                  <a:lnTo>
                    <a:pt x="595" y="332"/>
                  </a:lnTo>
                  <a:lnTo>
                    <a:pt x="602" y="377"/>
                  </a:lnTo>
                  <a:lnTo>
                    <a:pt x="604" y="394"/>
                  </a:lnTo>
                  <a:lnTo>
                    <a:pt x="612" y="427"/>
                  </a:lnTo>
                  <a:lnTo>
                    <a:pt x="619" y="462"/>
                  </a:lnTo>
                  <a:lnTo>
                    <a:pt x="624" y="497"/>
                  </a:lnTo>
                  <a:lnTo>
                    <a:pt x="629" y="535"/>
                  </a:lnTo>
                  <a:lnTo>
                    <a:pt x="630" y="571"/>
                  </a:lnTo>
                  <a:lnTo>
                    <a:pt x="629" y="606"/>
                  </a:lnTo>
                  <a:lnTo>
                    <a:pt x="622" y="642"/>
                  </a:lnTo>
                  <a:lnTo>
                    <a:pt x="613" y="674"/>
                  </a:lnTo>
                  <a:lnTo>
                    <a:pt x="614" y="764"/>
                  </a:lnTo>
                  <a:lnTo>
                    <a:pt x="621" y="949"/>
                  </a:lnTo>
                  <a:lnTo>
                    <a:pt x="629" y="1131"/>
                  </a:lnTo>
                  <a:lnTo>
                    <a:pt x="632" y="1213"/>
                  </a:lnTo>
                  <a:lnTo>
                    <a:pt x="603" y="12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0" name="Freeform 59"/>
            <p:cNvSpPr>
              <a:spLocks/>
            </p:cNvSpPr>
            <p:nvPr/>
          </p:nvSpPr>
          <p:spPr bwMode="auto">
            <a:xfrm>
              <a:off x="5815328" y="2423640"/>
              <a:ext cx="210229" cy="583747"/>
            </a:xfrm>
            <a:custGeom>
              <a:avLst/>
              <a:gdLst>
                <a:gd name="T0" fmla="*/ 90 w 91"/>
                <a:gd name="T1" fmla="*/ 0 h 256"/>
                <a:gd name="T2" fmla="*/ 86 w 91"/>
                <a:gd name="T3" fmla="*/ 4 h 256"/>
                <a:gd name="T4" fmla="*/ 77 w 91"/>
                <a:gd name="T5" fmla="*/ 18 h 256"/>
                <a:gd name="T6" fmla="*/ 64 w 91"/>
                <a:gd name="T7" fmla="*/ 37 h 256"/>
                <a:gd name="T8" fmla="*/ 51 w 91"/>
                <a:gd name="T9" fmla="*/ 62 h 256"/>
                <a:gd name="T10" fmla="*/ 38 w 91"/>
                <a:gd name="T11" fmla="*/ 91 h 256"/>
                <a:gd name="T12" fmla="*/ 29 w 91"/>
                <a:gd name="T13" fmla="*/ 120 h 256"/>
                <a:gd name="T14" fmla="*/ 24 w 91"/>
                <a:gd name="T15" fmla="*/ 150 h 256"/>
                <a:gd name="T16" fmla="*/ 28 w 91"/>
                <a:gd name="T17" fmla="*/ 178 h 256"/>
                <a:gd name="T18" fmla="*/ 35 w 91"/>
                <a:gd name="T19" fmla="*/ 189 h 256"/>
                <a:gd name="T20" fmla="*/ 45 w 91"/>
                <a:gd name="T21" fmla="*/ 201 h 256"/>
                <a:gd name="T22" fmla="*/ 55 w 91"/>
                <a:gd name="T23" fmla="*/ 213 h 256"/>
                <a:gd name="T24" fmla="*/ 67 w 91"/>
                <a:gd name="T25" fmla="*/ 226 h 256"/>
                <a:gd name="T26" fmla="*/ 77 w 91"/>
                <a:gd name="T27" fmla="*/ 238 h 256"/>
                <a:gd name="T28" fmla="*/ 85 w 91"/>
                <a:gd name="T29" fmla="*/ 248 h 256"/>
                <a:gd name="T30" fmla="*/ 90 w 91"/>
                <a:gd name="T31" fmla="*/ 254 h 256"/>
                <a:gd name="T32" fmla="*/ 91 w 91"/>
                <a:gd name="T33" fmla="*/ 256 h 256"/>
                <a:gd name="T34" fmla="*/ 77 w 91"/>
                <a:gd name="T35" fmla="*/ 251 h 256"/>
                <a:gd name="T36" fmla="*/ 63 w 91"/>
                <a:gd name="T37" fmla="*/ 244 h 256"/>
                <a:gd name="T38" fmla="*/ 50 w 91"/>
                <a:gd name="T39" fmla="*/ 238 h 256"/>
                <a:gd name="T40" fmla="*/ 37 w 91"/>
                <a:gd name="T41" fmla="*/ 229 h 256"/>
                <a:gd name="T42" fmla="*/ 26 w 91"/>
                <a:gd name="T43" fmla="*/ 221 h 256"/>
                <a:gd name="T44" fmla="*/ 16 w 91"/>
                <a:gd name="T45" fmla="*/ 210 h 256"/>
                <a:gd name="T46" fmla="*/ 7 w 91"/>
                <a:gd name="T47" fmla="*/ 197 h 256"/>
                <a:gd name="T48" fmla="*/ 3 w 91"/>
                <a:gd name="T49" fmla="*/ 182 h 256"/>
                <a:gd name="T50" fmla="*/ 0 w 91"/>
                <a:gd name="T51" fmla="*/ 151 h 256"/>
                <a:gd name="T52" fmla="*/ 2 w 91"/>
                <a:gd name="T53" fmla="*/ 121 h 256"/>
                <a:gd name="T54" fmla="*/ 10 w 91"/>
                <a:gd name="T55" fmla="*/ 94 h 256"/>
                <a:gd name="T56" fmla="*/ 21 w 91"/>
                <a:gd name="T57" fmla="*/ 67 h 256"/>
                <a:gd name="T58" fmla="*/ 23 w 91"/>
                <a:gd name="T59" fmla="*/ 64 h 256"/>
                <a:gd name="T60" fmla="*/ 29 w 91"/>
                <a:gd name="T61" fmla="*/ 57 h 256"/>
                <a:gd name="T62" fmla="*/ 36 w 91"/>
                <a:gd name="T63" fmla="*/ 47 h 256"/>
                <a:gd name="T64" fmla="*/ 47 w 91"/>
                <a:gd name="T65" fmla="*/ 35 h 256"/>
                <a:gd name="T66" fmla="*/ 58 w 91"/>
                <a:gd name="T67" fmla="*/ 23 h 256"/>
                <a:gd name="T68" fmla="*/ 69 w 91"/>
                <a:gd name="T69" fmla="*/ 13 h 256"/>
                <a:gd name="T70" fmla="*/ 80 w 91"/>
                <a:gd name="T71" fmla="*/ 4 h 256"/>
                <a:gd name="T72" fmla="*/ 90 w 91"/>
                <a:gd name="T7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256">
                  <a:moveTo>
                    <a:pt x="90" y="0"/>
                  </a:moveTo>
                  <a:lnTo>
                    <a:pt x="86" y="4"/>
                  </a:lnTo>
                  <a:lnTo>
                    <a:pt x="77" y="18"/>
                  </a:lnTo>
                  <a:lnTo>
                    <a:pt x="64" y="37"/>
                  </a:lnTo>
                  <a:lnTo>
                    <a:pt x="51" y="62"/>
                  </a:lnTo>
                  <a:lnTo>
                    <a:pt x="38" y="91"/>
                  </a:lnTo>
                  <a:lnTo>
                    <a:pt x="29" y="120"/>
                  </a:lnTo>
                  <a:lnTo>
                    <a:pt x="24" y="150"/>
                  </a:lnTo>
                  <a:lnTo>
                    <a:pt x="28" y="178"/>
                  </a:lnTo>
                  <a:lnTo>
                    <a:pt x="35" y="189"/>
                  </a:lnTo>
                  <a:lnTo>
                    <a:pt x="45" y="201"/>
                  </a:lnTo>
                  <a:lnTo>
                    <a:pt x="55" y="213"/>
                  </a:lnTo>
                  <a:lnTo>
                    <a:pt x="67" y="226"/>
                  </a:lnTo>
                  <a:lnTo>
                    <a:pt x="77" y="238"/>
                  </a:lnTo>
                  <a:lnTo>
                    <a:pt x="85" y="248"/>
                  </a:lnTo>
                  <a:lnTo>
                    <a:pt x="90" y="254"/>
                  </a:lnTo>
                  <a:lnTo>
                    <a:pt x="91" y="256"/>
                  </a:lnTo>
                  <a:lnTo>
                    <a:pt x="77" y="251"/>
                  </a:lnTo>
                  <a:lnTo>
                    <a:pt x="63" y="244"/>
                  </a:lnTo>
                  <a:lnTo>
                    <a:pt x="50" y="238"/>
                  </a:lnTo>
                  <a:lnTo>
                    <a:pt x="37" y="229"/>
                  </a:lnTo>
                  <a:lnTo>
                    <a:pt x="26" y="221"/>
                  </a:lnTo>
                  <a:lnTo>
                    <a:pt x="16" y="210"/>
                  </a:lnTo>
                  <a:lnTo>
                    <a:pt x="7" y="197"/>
                  </a:lnTo>
                  <a:lnTo>
                    <a:pt x="3" y="182"/>
                  </a:lnTo>
                  <a:lnTo>
                    <a:pt x="0" y="151"/>
                  </a:lnTo>
                  <a:lnTo>
                    <a:pt x="2" y="121"/>
                  </a:lnTo>
                  <a:lnTo>
                    <a:pt x="10" y="94"/>
                  </a:lnTo>
                  <a:lnTo>
                    <a:pt x="21" y="67"/>
                  </a:lnTo>
                  <a:lnTo>
                    <a:pt x="23" y="64"/>
                  </a:lnTo>
                  <a:lnTo>
                    <a:pt x="29" y="57"/>
                  </a:lnTo>
                  <a:lnTo>
                    <a:pt x="36" y="47"/>
                  </a:lnTo>
                  <a:lnTo>
                    <a:pt x="47" y="35"/>
                  </a:lnTo>
                  <a:lnTo>
                    <a:pt x="58" y="23"/>
                  </a:lnTo>
                  <a:lnTo>
                    <a:pt x="69" y="13"/>
                  </a:lnTo>
                  <a:lnTo>
                    <a:pt x="80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1" name="Freeform 60"/>
            <p:cNvSpPr>
              <a:spLocks/>
            </p:cNvSpPr>
            <p:nvPr/>
          </p:nvSpPr>
          <p:spPr bwMode="auto">
            <a:xfrm>
              <a:off x="6762512" y="3374510"/>
              <a:ext cx="90099" cy="45605"/>
            </a:xfrm>
            <a:custGeom>
              <a:avLst/>
              <a:gdLst>
                <a:gd name="T0" fmla="*/ 39 w 39"/>
                <a:gd name="T1" fmla="*/ 0 h 20"/>
                <a:gd name="T2" fmla="*/ 36 w 39"/>
                <a:gd name="T3" fmla="*/ 10 h 20"/>
                <a:gd name="T4" fmla="*/ 30 w 39"/>
                <a:gd name="T5" fmla="*/ 16 h 20"/>
                <a:gd name="T6" fmla="*/ 20 w 39"/>
                <a:gd name="T7" fmla="*/ 20 h 20"/>
                <a:gd name="T8" fmla="*/ 12 w 39"/>
                <a:gd name="T9" fmla="*/ 20 h 20"/>
                <a:gd name="T10" fmla="*/ 3 w 39"/>
                <a:gd name="T11" fmla="*/ 16 h 20"/>
                <a:gd name="T12" fmla="*/ 0 w 39"/>
                <a:gd name="T13" fmla="*/ 12 h 20"/>
                <a:gd name="T14" fmla="*/ 0 w 39"/>
                <a:gd name="T15" fmla="*/ 8 h 20"/>
                <a:gd name="T16" fmla="*/ 1 w 39"/>
                <a:gd name="T17" fmla="*/ 7 h 20"/>
                <a:gd name="T18" fmla="*/ 3 w 39"/>
                <a:gd name="T19" fmla="*/ 8 h 20"/>
                <a:gd name="T20" fmla="*/ 8 w 39"/>
                <a:gd name="T21" fmla="*/ 9 h 20"/>
                <a:gd name="T22" fmla="*/ 12 w 39"/>
                <a:gd name="T23" fmla="*/ 9 h 20"/>
                <a:gd name="T24" fmla="*/ 17 w 39"/>
                <a:gd name="T25" fmla="*/ 8 h 20"/>
                <a:gd name="T26" fmla="*/ 23 w 39"/>
                <a:gd name="T27" fmla="*/ 7 h 20"/>
                <a:gd name="T28" fmla="*/ 28 w 39"/>
                <a:gd name="T29" fmla="*/ 6 h 20"/>
                <a:gd name="T30" fmla="*/ 33 w 39"/>
                <a:gd name="T31" fmla="*/ 4 h 20"/>
                <a:gd name="T32" fmla="*/ 39 w 3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36" y="10"/>
                  </a:lnTo>
                  <a:lnTo>
                    <a:pt x="30" y="16"/>
                  </a:lnTo>
                  <a:lnTo>
                    <a:pt x="20" y="20"/>
                  </a:lnTo>
                  <a:lnTo>
                    <a:pt x="12" y="20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7"/>
                  </a:lnTo>
                  <a:lnTo>
                    <a:pt x="3" y="8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3" y="7"/>
                  </a:lnTo>
                  <a:lnTo>
                    <a:pt x="28" y="6"/>
                  </a:lnTo>
                  <a:lnTo>
                    <a:pt x="33" y="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2" name="Freeform 61"/>
            <p:cNvSpPr>
              <a:spLocks/>
            </p:cNvSpPr>
            <p:nvPr/>
          </p:nvSpPr>
          <p:spPr bwMode="auto">
            <a:xfrm>
              <a:off x="5900805" y="3376789"/>
              <a:ext cx="358082" cy="116293"/>
            </a:xfrm>
            <a:custGeom>
              <a:avLst/>
              <a:gdLst>
                <a:gd name="T0" fmla="*/ 153 w 155"/>
                <a:gd name="T1" fmla="*/ 33 h 51"/>
                <a:gd name="T2" fmla="*/ 155 w 155"/>
                <a:gd name="T3" fmla="*/ 38 h 51"/>
                <a:gd name="T4" fmla="*/ 154 w 155"/>
                <a:gd name="T5" fmla="*/ 43 h 51"/>
                <a:gd name="T6" fmla="*/ 152 w 155"/>
                <a:gd name="T7" fmla="*/ 48 h 51"/>
                <a:gd name="T8" fmla="*/ 148 w 155"/>
                <a:gd name="T9" fmla="*/ 51 h 51"/>
                <a:gd name="T10" fmla="*/ 130 w 155"/>
                <a:gd name="T11" fmla="*/ 48 h 51"/>
                <a:gd name="T12" fmla="*/ 110 w 155"/>
                <a:gd name="T13" fmla="*/ 45 h 51"/>
                <a:gd name="T14" fmla="*/ 93 w 155"/>
                <a:gd name="T15" fmla="*/ 41 h 51"/>
                <a:gd name="T16" fmla="*/ 75 w 155"/>
                <a:gd name="T17" fmla="*/ 37 h 51"/>
                <a:gd name="T18" fmla="*/ 58 w 155"/>
                <a:gd name="T19" fmla="*/ 32 h 51"/>
                <a:gd name="T20" fmla="*/ 41 w 155"/>
                <a:gd name="T21" fmla="*/ 26 h 51"/>
                <a:gd name="T22" fmla="*/ 24 w 155"/>
                <a:gd name="T23" fmla="*/ 21 h 51"/>
                <a:gd name="T24" fmla="*/ 7 w 155"/>
                <a:gd name="T25" fmla="*/ 15 h 51"/>
                <a:gd name="T26" fmla="*/ 3 w 155"/>
                <a:gd name="T27" fmla="*/ 12 h 51"/>
                <a:gd name="T28" fmla="*/ 0 w 155"/>
                <a:gd name="T29" fmla="*/ 8 h 51"/>
                <a:gd name="T30" fmla="*/ 0 w 155"/>
                <a:gd name="T31" fmla="*/ 5 h 51"/>
                <a:gd name="T32" fmla="*/ 2 w 155"/>
                <a:gd name="T33" fmla="*/ 0 h 51"/>
                <a:gd name="T34" fmla="*/ 21 w 155"/>
                <a:gd name="T35" fmla="*/ 6 h 51"/>
                <a:gd name="T36" fmla="*/ 39 w 155"/>
                <a:gd name="T37" fmla="*/ 12 h 51"/>
                <a:gd name="T38" fmla="*/ 57 w 155"/>
                <a:gd name="T39" fmla="*/ 16 h 51"/>
                <a:gd name="T40" fmla="*/ 76 w 155"/>
                <a:gd name="T41" fmla="*/ 22 h 51"/>
                <a:gd name="T42" fmla="*/ 95 w 155"/>
                <a:gd name="T43" fmla="*/ 25 h 51"/>
                <a:gd name="T44" fmla="*/ 115 w 155"/>
                <a:gd name="T45" fmla="*/ 29 h 51"/>
                <a:gd name="T46" fmla="*/ 134 w 155"/>
                <a:gd name="T47" fmla="*/ 31 h 51"/>
                <a:gd name="T48" fmla="*/ 153 w 155"/>
                <a:gd name="T4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51">
                  <a:moveTo>
                    <a:pt x="153" y="33"/>
                  </a:moveTo>
                  <a:lnTo>
                    <a:pt x="155" y="38"/>
                  </a:lnTo>
                  <a:lnTo>
                    <a:pt x="154" y="43"/>
                  </a:lnTo>
                  <a:lnTo>
                    <a:pt x="152" y="48"/>
                  </a:lnTo>
                  <a:lnTo>
                    <a:pt x="148" y="51"/>
                  </a:lnTo>
                  <a:lnTo>
                    <a:pt x="130" y="48"/>
                  </a:lnTo>
                  <a:lnTo>
                    <a:pt x="110" y="45"/>
                  </a:lnTo>
                  <a:lnTo>
                    <a:pt x="93" y="41"/>
                  </a:lnTo>
                  <a:lnTo>
                    <a:pt x="75" y="37"/>
                  </a:lnTo>
                  <a:lnTo>
                    <a:pt x="58" y="32"/>
                  </a:lnTo>
                  <a:lnTo>
                    <a:pt x="41" y="26"/>
                  </a:lnTo>
                  <a:lnTo>
                    <a:pt x="24" y="21"/>
                  </a:lnTo>
                  <a:lnTo>
                    <a:pt x="7" y="15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0"/>
                  </a:lnTo>
                  <a:lnTo>
                    <a:pt x="21" y="6"/>
                  </a:lnTo>
                  <a:lnTo>
                    <a:pt x="39" y="12"/>
                  </a:lnTo>
                  <a:lnTo>
                    <a:pt x="57" y="16"/>
                  </a:lnTo>
                  <a:lnTo>
                    <a:pt x="76" y="22"/>
                  </a:lnTo>
                  <a:lnTo>
                    <a:pt x="95" y="25"/>
                  </a:lnTo>
                  <a:lnTo>
                    <a:pt x="115" y="29"/>
                  </a:lnTo>
                  <a:lnTo>
                    <a:pt x="134" y="31"/>
                  </a:lnTo>
                  <a:lnTo>
                    <a:pt x="153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3" name="Freeform 62"/>
            <p:cNvSpPr>
              <a:spLocks/>
            </p:cNvSpPr>
            <p:nvPr/>
          </p:nvSpPr>
          <p:spPr bwMode="auto">
            <a:xfrm>
              <a:off x="6545352" y="918666"/>
              <a:ext cx="177886" cy="79808"/>
            </a:xfrm>
            <a:custGeom>
              <a:avLst/>
              <a:gdLst>
                <a:gd name="T0" fmla="*/ 0 w 77"/>
                <a:gd name="T1" fmla="*/ 8 h 35"/>
                <a:gd name="T2" fmla="*/ 24 w 77"/>
                <a:gd name="T3" fmla="*/ 30 h 35"/>
                <a:gd name="T4" fmla="*/ 42 w 77"/>
                <a:gd name="T5" fmla="*/ 35 h 35"/>
                <a:gd name="T6" fmla="*/ 44 w 77"/>
                <a:gd name="T7" fmla="*/ 35 h 35"/>
                <a:gd name="T8" fmla="*/ 49 w 77"/>
                <a:gd name="T9" fmla="*/ 34 h 35"/>
                <a:gd name="T10" fmla="*/ 55 w 77"/>
                <a:gd name="T11" fmla="*/ 31 h 35"/>
                <a:gd name="T12" fmla="*/ 59 w 77"/>
                <a:gd name="T13" fmla="*/ 26 h 35"/>
                <a:gd name="T14" fmla="*/ 64 w 77"/>
                <a:gd name="T15" fmla="*/ 20 h 35"/>
                <a:gd name="T16" fmla="*/ 70 w 77"/>
                <a:gd name="T17" fmla="*/ 10 h 35"/>
                <a:gd name="T18" fmla="*/ 75 w 77"/>
                <a:gd name="T19" fmla="*/ 3 h 35"/>
                <a:gd name="T20" fmla="*/ 77 w 77"/>
                <a:gd name="T21" fmla="*/ 0 h 35"/>
                <a:gd name="T22" fmla="*/ 35 w 77"/>
                <a:gd name="T23" fmla="*/ 9 h 35"/>
                <a:gd name="T24" fmla="*/ 0 w 77"/>
                <a:gd name="T25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35">
                  <a:moveTo>
                    <a:pt x="0" y="8"/>
                  </a:moveTo>
                  <a:lnTo>
                    <a:pt x="24" y="30"/>
                  </a:lnTo>
                  <a:lnTo>
                    <a:pt x="42" y="35"/>
                  </a:lnTo>
                  <a:lnTo>
                    <a:pt x="44" y="35"/>
                  </a:lnTo>
                  <a:lnTo>
                    <a:pt x="49" y="34"/>
                  </a:lnTo>
                  <a:lnTo>
                    <a:pt x="55" y="31"/>
                  </a:lnTo>
                  <a:lnTo>
                    <a:pt x="59" y="26"/>
                  </a:lnTo>
                  <a:lnTo>
                    <a:pt x="64" y="20"/>
                  </a:lnTo>
                  <a:lnTo>
                    <a:pt x="70" y="10"/>
                  </a:lnTo>
                  <a:lnTo>
                    <a:pt x="75" y="3"/>
                  </a:lnTo>
                  <a:lnTo>
                    <a:pt x="77" y="0"/>
                  </a:lnTo>
                  <a:lnTo>
                    <a:pt x="35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4" name="Freeform 63"/>
            <p:cNvSpPr>
              <a:spLocks/>
            </p:cNvSpPr>
            <p:nvPr/>
          </p:nvSpPr>
          <p:spPr bwMode="auto">
            <a:xfrm>
              <a:off x="6644690" y="603990"/>
              <a:ext cx="108580" cy="228026"/>
            </a:xfrm>
            <a:custGeom>
              <a:avLst/>
              <a:gdLst>
                <a:gd name="T0" fmla="*/ 7 w 47"/>
                <a:gd name="T1" fmla="*/ 0 h 100"/>
                <a:gd name="T2" fmla="*/ 7 w 47"/>
                <a:gd name="T3" fmla="*/ 12 h 100"/>
                <a:gd name="T4" fmla="*/ 9 w 47"/>
                <a:gd name="T5" fmla="*/ 23 h 100"/>
                <a:gd name="T6" fmla="*/ 13 w 47"/>
                <a:gd name="T7" fmla="*/ 35 h 100"/>
                <a:gd name="T8" fmla="*/ 17 w 47"/>
                <a:gd name="T9" fmla="*/ 45 h 100"/>
                <a:gd name="T10" fmla="*/ 22 w 47"/>
                <a:gd name="T11" fmla="*/ 56 h 100"/>
                <a:gd name="T12" fmla="*/ 30 w 47"/>
                <a:gd name="T13" fmla="*/ 65 h 100"/>
                <a:gd name="T14" fmla="*/ 37 w 47"/>
                <a:gd name="T15" fmla="*/ 75 h 100"/>
                <a:gd name="T16" fmla="*/ 47 w 47"/>
                <a:gd name="T17" fmla="*/ 84 h 100"/>
                <a:gd name="T18" fmla="*/ 44 w 47"/>
                <a:gd name="T19" fmla="*/ 91 h 100"/>
                <a:gd name="T20" fmla="*/ 36 w 47"/>
                <a:gd name="T21" fmla="*/ 97 h 100"/>
                <a:gd name="T22" fmla="*/ 29 w 47"/>
                <a:gd name="T23" fmla="*/ 100 h 100"/>
                <a:gd name="T24" fmla="*/ 24 w 47"/>
                <a:gd name="T25" fmla="*/ 100 h 100"/>
                <a:gd name="T26" fmla="*/ 28 w 47"/>
                <a:gd name="T27" fmla="*/ 94 h 100"/>
                <a:gd name="T28" fmla="*/ 28 w 47"/>
                <a:gd name="T29" fmla="*/ 88 h 100"/>
                <a:gd name="T30" fmla="*/ 25 w 47"/>
                <a:gd name="T31" fmla="*/ 81 h 100"/>
                <a:gd name="T32" fmla="*/ 21 w 47"/>
                <a:gd name="T33" fmla="*/ 76 h 100"/>
                <a:gd name="T34" fmla="*/ 17 w 47"/>
                <a:gd name="T35" fmla="*/ 69 h 100"/>
                <a:gd name="T36" fmla="*/ 12 w 47"/>
                <a:gd name="T37" fmla="*/ 63 h 100"/>
                <a:gd name="T38" fmla="*/ 6 w 47"/>
                <a:gd name="T39" fmla="*/ 56 h 100"/>
                <a:gd name="T40" fmla="*/ 2 w 47"/>
                <a:gd name="T41" fmla="*/ 47 h 100"/>
                <a:gd name="T42" fmla="*/ 0 w 47"/>
                <a:gd name="T43" fmla="*/ 33 h 100"/>
                <a:gd name="T44" fmla="*/ 1 w 47"/>
                <a:gd name="T45" fmla="*/ 17 h 100"/>
                <a:gd name="T46" fmla="*/ 4 w 47"/>
                <a:gd name="T47" fmla="*/ 4 h 100"/>
                <a:gd name="T48" fmla="*/ 7 w 47"/>
                <a:gd name="T4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100">
                  <a:moveTo>
                    <a:pt x="7" y="0"/>
                  </a:moveTo>
                  <a:lnTo>
                    <a:pt x="7" y="12"/>
                  </a:lnTo>
                  <a:lnTo>
                    <a:pt x="9" y="23"/>
                  </a:lnTo>
                  <a:lnTo>
                    <a:pt x="13" y="35"/>
                  </a:lnTo>
                  <a:lnTo>
                    <a:pt x="17" y="45"/>
                  </a:lnTo>
                  <a:lnTo>
                    <a:pt x="22" y="56"/>
                  </a:lnTo>
                  <a:lnTo>
                    <a:pt x="30" y="65"/>
                  </a:lnTo>
                  <a:lnTo>
                    <a:pt x="37" y="75"/>
                  </a:lnTo>
                  <a:lnTo>
                    <a:pt x="47" y="84"/>
                  </a:lnTo>
                  <a:lnTo>
                    <a:pt x="44" y="91"/>
                  </a:lnTo>
                  <a:lnTo>
                    <a:pt x="36" y="97"/>
                  </a:lnTo>
                  <a:lnTo>
                    <a:pt x="29" y="100"/>
                  </a:lnTo>
                  <a:lnTo>
                    <a:pt x="24" y="100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25" y="81"/>
                  </a:lnTo>
                  <a:lnTo>
                    <a:pt x="21" y="76"/>
                  </a:lnTo>
                  <a:lnTo>
                    <a:pt x="17" y="69"/>
                  </a:lnTo>
                  <a:lnTo>
                    <a:pt x="12" y="63"/>
                  </a:lnTo>
                  <a:lnTo>
                    <a:pt x="6" y="56"/>
                  </a:lnTo>
                  <a:lnTo>
                    <a:pt x="2" y="47"/>
                  </a:lnTo>
                  <a:lnTo>
                    <a:pt x="0" y="33"/>
                  </a:lnTo>
                  <a:lnTo>
                    <a:pt x="1" y="17"/>
                  </a:lnTo>
                  <a:lnTo>
                    <a:pt x="4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5" name="Freeform 64"/>
            <p:cNvSpPr>
              <a:spLocks/>
            </p:cNvSpPr>
            <p:nvPr/>
          </p:nvSpPr>
          <p:spPr bwMode="auto">
            <a:xfrm>
              <a:off x="6388258" y="592589"/>
              <a:ext cx="147853" cy="116293"/>
            </a:xfrm>
            <a:custGeom>
              <a:avLst/>
              <a:gdLst>
                <a:gd name="T0" fmla="*/ 2 w 64"/>
                <a:gd name="T1" fmla="*/ 51 h 51"/>
                <a:gd name="T2" fmla="*/ 0 w 64"/>
                <a:gd name="T3" fmla="*/ 38 h 51"/>
                <a:gd name="T4" fmla="*/ 0 w 64"/>
                <a:gd name="T5" fmla="*/ 25 h 51"/>
                <a:gd name="T6" fmla="*/ 4 w 64"/>
                <a:gd name="T7" fmla="*/ 14 h 51"/>
                <a:gd name="T8" fmla="*/ 11 w 64"/>
                <a:gd name="T9" fmla="*/ 3 h 51"/>
                <a:gd name="T10" fmla="*/ 22 w 64"/>
                <a:gd name="T11" fmla="*/ 0 h 51"/>
                <a:gd name="T12" fmla="*/ 33 w 64"/>
                <a:gd name="T13" fmla="*/ 1 h 51"/>
                <a:gd name="T14" fmla="*/ 41 w 64"/>
                <a:gd name="T15" fmla="*/ 3 h 51"/>
                <a:gd name="T16" fmla="*/ 50 w 64"/>
                <a:gd name="T17" fmla="*/ 8 h 51"/>
                <a:gd name="T18" fmla="*/ 56 w 64"/>
                <a:gd name="T19" fmla="*/ 15 h 51"/>
                <a:gd name="T20" fmla="*/ 61 w 64"/>
                <a:gd name="T21" fmla="*/ 22 h 51"/>
                <a:gd name="T22" fmla="*/ 64 w 64"/>
                <a:gd name="T23" fmla="*/ 30 h 51"/>
                <a:gd name="T24" fmla="*/ 64 w 64"/>
                <a:gd name="T25" fmla="*/ 37 h 51"/>
                <a:gd name="T26" fmla="*/ 59 w 64"/>
                <a:gd name="T27" fmla="*/ 32 h 51"/>
                <a:gd name="T28" fmla="*/ 52 w 64"/>
                <a:gd name="T29" fmla="*/ 25 h 51"/>
                <a:gd name="T30" fmla="*/ 44 w 64"/>
                <a:gd name="T31" fmla="*/ 21 h 51"/>
                <a:gd name="T32" fmla="*/ 34 w 64"/>
                <a:gd name="T33" fmla="*/ 18 h 51"/>
                <a:gd name="T34" fmla="*/ 24 w 64"/>
                <a:gd name="T35" fmla="*/ 19 h 51"/>
                <a:gd name="T36" fmla="*/ 16 w 64"/>
                <a:gd name="T37" fmla="*/ 23 h 51"/>
                <a:gd name="T38" fmla="*/ 8 w 64"/>
                <a:gd name="T39" fmla="*/ 34 h 51"/>
                <a:gd name="T40" fmla="*/ 2 w 64"/>
                <a:gd name="T4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1">
                  <a:moveTo>
                    <a:pt x="2" y="51"/>
                  </a:moveTo>
                  <a:lnTo>
                    <a:pt x="0" y="38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1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6" y="15"/>
                  </a:lnTo>
                  <a:lnTo>
                    <a:pt x="61" y="22"/>
                  </a:lnTo>
                  <a:lnTo>
                    <a:pt x="64" y="30"/>
                  </a:lnTo>
                  <a:lnTo>
                    <a:pt x="64" y="37"/>
                  </a:lnTo>
                  <a:lnTo>
                    <a:pt x="59" y="32"/>
                  </a:lnTo>
                  <a:lnTo>
                    <a:pt x="52" y="25"/>
                  </a:lnTo>
                  <a:lnTo>
                    <a:pt x="44" y="21"/>
                  </a:lnTo>
                  <a:lnTo>
                    <a:pt x="34" y="18"/>
                  </a:lnTo>
                  <a:lnTo>
                    <a:pt x="24" y="19"/>
                  </a:lnTo>
                  <a:lnTo>
                    <a:pt x="16" y="23"/>
                  </a:lnTo>
                  <a:lnTo>
                    <a:pt x="8" y="34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6" name="Freeform 65"/>
            <p:cNvSpPr>
              <a:spLocks/>
            </p:cNvSpPr>
            <p:nvPr/>
          </p:nvSpPr>
          <p:spPr bwMode="auto">
            <a:xfrm>
              <a:off x="6716307" y="562945"/>
              <a:ext cx="127062" cy="91210"/>
            </a:xfrm>
            <a:custGeom>
              <a:avLst/>
              <a:gdLst>
                <a:gd name="T0" fmla="*/ 0 w 55"/>
                <a:gd name="T1" fmla="*/ 40 h 40"/>
                <a:gd name="T2" fmla="*/ 0 w 55"/>
                <a:gd name="T3" fmla="*/ 30 h 40"/>
                <a:gd name="T4" fmla="*/ 2 w 55"/>
                <a:gd name="T5" fmla="*/ 19 h 40"/>
                <a:gd name="T6" fmla="*/ 6 w 55"/>
                <a:gd name="T7" fmla="*/ 9 h 40"/>
                <a:gd name="T8" fmla="*/ 15 w 55"/>
                <a:gd name="T9" fmla="*/ 1 h 40"/>
                <a:gd name="T10" fmla="*/ 24 w 55"/>
                <a:gd name="T11" fmla="*/ 0 h 40"/>
                <a:gd name="T12" fmla="*/ 33 w 55"/>
                <a:gd name="T13" fmla="*/ 2 h 40"/>
                <a:gd name="T14" fmla="*/ 40 w 55"/>
                <a:gd name="T15" fmla="*/ 5 h 40"/>
                <a:gd name="T16" fmla="*/ 46 w 55"/>
                <a:gd name="T17" fmla="*/ 11 h 40"/>
                <a:gd name="T18" fmla="*/ 51 w 55"/>
                <a:gd name="T19" fmla="*/ 18 h 40"/>
                <a:gd name="T20" fmla="*/ 53 w 55"/>
                <a:gd name="T21" fmla="*/ 24 h 40"/>
                <a:gd name="T22" fmla="*/ 55 w 55"/>
                <a:gd name="T23" fmla="*/ 31 h 40"/>
                <a:gd name="T24" fmla="*/ 54 w 55"/>
                <a:gd name="T25" fmla="*/ 37 h 40"/>
                <a:gd name="T26" fmla="*/ 51 w 55"/>
                <a:gd name="T27" fmla="*/ 32 h 40"/>
                <a:gd name="T28" fmla="*/ 46 w 55"/>
                <a:gd name="T29" fmla="*/ 25 h 40"/>
                <a:gd name="T30" fmla="*/ 39 w 55"/>
                <a:gd name="T31" fmla="*/ 20 h 40"/>
                <a:gd name="T32" fmla="*/ 32 w 55"/>
                <a:gd name="T33" fmla="*/ 17 h 40"/>
                <a:gd name="T34" fmla="*/ 23 w 55"/>
                <a:gd name="T35" fmla="*/ 16 h 40"/>
                <a:gd name="T36" fmla="*/ 16 w 55"/>
                <a:gd name="T37" fmla="*/ 19 h 40"/>
                <a:gd name="T38" fmla="*/ 7 w 55"/>
                <a:gd name="T39" fmla="*/ 27 h 40"/>
                <a:gd name="T40" fmla="*/ 0 w 55"/>
                <a:gd name="T4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40">
                  <a:moveTo>
                    <a:pt x="0" y="40"/>
                  </a:moveTo>
                  <a:lnTo>
                    <a:pt x="0" y="30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2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1" y="18"/>
                  </a:lnTo>
                  <a:lnTo>
                    <a:pt x="53" y="24"/>
                  </a:lnTo>
                  <a:lnTo>
                    <a:pt x="55" y="31"/>
                  </a:lnTo>
                  <a:lnTo>
                    <a:pt x="54" y="37"/>
                  </a:lnTo>
                  <a:lnTo>
                    <a:pt x="51" y="32"/>
                  </a:lnTo>
                  <a:lnTo>
                    <a:pt x="46" y="25"/>
                  </a:lnTo>
                  <a:lnTo>
                    <a:pt x="39" y="20"/>
                  </a:lnTo>
                  <a:lnTo>
                    <a:pt x="32" y="17"/>
                  </a:lnTo>
                  <a:lnTo>
                    <a:pt x="23" y="16"/>
                  </a:lnTo>
                  <a:lnTo>
                    <a:pt x="16" y="19"/>
                  </a:lnTo>
                  <a:lnTo>
                    <a:pt x="7" y="2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7" name="Freeform 66"/>
            <p:cNvSpPr>
              <a:spLocks/>
            </p:cNvSpPr>
            <p:nvPr/>
          </p:nvSpPr>
          <p:spPr bwMode="auto">
            <a:xfrm>
              <a:off x="6536112" y="904985"/>
              <a:ext cx="198678" cy="104892"/>
            </a:xfrm>
            <a:custGeom>
              <a:avLst/>
              <a:gdLst>
                <a:gd name="T0" fmla="*/ 86 w 86"/>
                <a:gd name="T1" fmla="*/ 0 h 46"/>
                <a:gd name="T2" fmla="*/ 80 w 86"/>
                <a:gd name="T3" fmla="*/ 7 h 46"/>
                <a:gd name="T4" fmla="*/ 71 w 86"/>
                <a:gd name="T5" fmla="*/ 12 h 46"/>
                <a:gd name="T6" fmla="*/ 61 w 86"/>
                <a:gd name="T7" fmla="*/ 15 h 46"/>
                <a:gd name="T8" fmla="*/ 49 w 86"/>
                <a:gd name="T9" fmla="*/ 19 h 46"/>
                <a:gd name="T10" fmla="*/ 38 w 86"/>
                <a:gd name="T11" fmla="*/ 20 h 46"/>
                <a:gd name="T12" fmla="*/ 29 w 86"/>
                <a:gd name="T13" fmla="*/ 21 h 46"/>
                <a:gd name="T14" fmla="*/ 21 w 86"/>
                <a:gd name="T15" fmla="*/ 22 h 46"/>
                <a:gd name="T16" fmla="*/ 18 w 86"/>
                <a:gd name="T17" fmla="*/ 22 h 46"/>
                <a:gd name="T18" fmla="*/ 23 w 86"/>
                <a:gd name="T19" fmla="*/ 27 h 46"/>
                <a:gd name="T20" fmla="*/ 30 w 86"/>
                <a:gd name="T21" fmla="*/ 30 h 46"/>
                <a:gd name="T22" fmla="*/ 36 w 86"/>
                <a:gd name="T23" fmla="*/ 32 h 46"/>
                <a:gd name="T24" fmla="*/ 42 w 86"/>
                <a:gd name="T25" fmla="*/ 34 h 46"/>
                <a:gd name="T26" fmla="*/ 47 w 86"/>
                <a:gd name="T27" fmla="*/ 36 h 46"/>
                <a:gd name="T28" fmla="*/ 49 w 86"/>
                <a:gd name="T29" fmla="*/ 38 h 46"/>
                <a:gd name="T30" fmla="*/ 49 w 86"/>
                <a:gd name="T31" fmla="*/ 41 h 46"/>
                <a:gd name="T32" fmla="*/ 46 w 86"/>
                <a:gd name="T33" fmla="*/ 46 h 46"/>
                <a:gd name="T34" fmla="*/ 31 w 86"/>
                <a:gd name="T35" fmla="*/ 44 h 46"/>
                <a:gd name="T36" fmla="*/ 20 w 86"/>
                <a:gd name="T37" fmla="*/ 40 h 46"/>
                <a:gd name="T38" fmla="*/ 12 w 86"/>
                <a:gd name="T39" fmla="*/ 35 h 46"/>
                <a:gd name="T40" fmla="*/ 5 w 86"/>
                <a:gd name="T41" fmla="*/ 27 h 46"/>
                <a:gd name="T42" fmla="*/ 2 w 86"/>
                <a:gd name="T43" fmla="*/ 20 h 46"/>
                <a:gd name="T44" fmla="*/ 0 w 86"/>
                <a:gd name="T45" fmla="*/ 13 h 46"/>
                <a:gd name="T46" fmla="*/ 0 w 86"/>
                <a:gd name="T47" fmla="*/ 8 h 46"/>
                <a:gd name="T48" fmla="*/ 0 w 86"/>
                <a:gd name="T49" fmla="*/ 5 h 46"/>
                <a:gd name="T50" fmla="*/ 11 w 86"/>
                <a:gd name="T51" fmla="*/ 8 h 46"/>
                <a:gd name="T52" fmla="*/ 23 w 86"/>
                <a:gd name="T53" fmla="*/ 9 h 46"/>
                <a:gd name="T54" fmla="*/ 37 w 86"/>
                <a:gd name="T55" fmla="*/ 8 h 46"/>
                <a:gd name="T56" fmla="*/ 51 w 86"/>
                <a:gd name="T57" fmla="*/ 7 h 46"/>
                <a:gd name="T58" fmla="*/ 65 w 86"/>
                <a:gd name="T59" fmla="*/ 5 h 46"/>
                <a:gd name="T60" fmla="*/ 76 w 86"/>
                <a:gd name="T61" fmla="*/ 1 h 46"/>
                <a:gd name="T62" fmla="*/ 83 w 86"/>
                <a:gd name="T63" fmla="*/ 0 h 46"/>
                <a:gd name="T64" fmla="*/ 86 w 86"/>
                <a:gd name="T6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" h="46">
                  <a:moveTo>
                    <a:pt x="86" y="0"/>
                  </a:moveTo>
                  <a:lnTo>
                    <a:pt x="80" y="7"/>
                  </a:lnTo>
                  <a:lnTo>
                    <a:pt x="71" y="12"/>
                  </a:lnTo>
                  <a:lnTo>
                    <a:pt x="61" y="15"/>
                  </a:lnTo>
                  <a:lnTo>
                    <a:pt x="49" y="19"/>
                  </a:lnTo>
                  <a:lnTo>
                    <a:pt x="38" y="20"/>
                  </a:lnTo>
                  <a:lnTo>
                    <a:pt x="29" y="21"/>
                  </a:lnTo>
                  <a:lnTo>
                    <a:pt x="21" y="22"/>
                  </a:lnTo>
                  <a:lnTo>
                    <a:pt x="18" y="22"/>
                  </a:lnTo>
                  <a:lnTo>
                    <a:pt x="23" y="27"/>
                  </a:lnTo>
                  <a:lnTo>
                    <a:pt x="30" y="30"/>
                  </a:lnTo>
                  <a:lnTo>
                    <a:pt x="36" y="32"/>
                  </a:lnTo>
                  <a:lnTo>
                    <a:pt x="42" y="34"/>
                  </a:lnTo>
                  <a:lnTo>
                    <a:pt x="47" y="36"/>
                  </a:lnTo>
                  <a:lnTo>
                    <a:pt x="49" y="38"/>
                  </a:lnTo>
                  <a:lnTo>
                    <a:pt x="49" y="41"/>
                  </a:lnTo>
                  <a:lnTo>
                    <a:pt x="46" y="46"/>
                  </a:lnTo>
                  <a:lnTo>
                    <a:pt x="31" y="44"/>
                  </a:lnTo>
                  <a:lnTo>
                    <a:pt x="20" y="40"/>
                  </a:lnTo>
                  <a:lnTo>
                    <a:pt x="12" y="35"/>
                  </a:lnTo>
                  <a:lnTo>
                    <a:pt x="5" y="27"/>
                  </a:lnTo>
                  <a:lnTo>
                    <a:pt x="2" y="20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1" y="8"/>
                  </a:lnTo>
                  <a:lnTo>
                    <a:pt x="23" y="9"/>
                  </a:lnTo>
                  <a:lnTo>
                    <a:pt x="37" y="8"/>
                  </a:lnTo>
                  <a:lnTo>
                    <a:pt x="51" y="7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8" name="Freeform 67"/>
            <p:cNvSpPr>
              <a:spLocks/>
            </p:cNvSpPr>
            <p:nvPr/>
          </p:nvSpPr>
          <p:spPr bwMode="auto">
            <a:xfrm>
              <a:off x="6790234" y="2863731"/>
              <a:ext cx="71617" cy="120853"/>
            </a:xfrm>
            <a:custGeom>
              <a:avLst/>
              <a:gdLst>
                <a:gd name="T0" fmla="*/ 27 w 31"/>
                <a:gd name="T1" fmla="*/ 44 h 53"/>
                <a:gd name="T2" fmla="*/ 20 w 31"/>
                <a:gd name="T3" fmla="*/ 43 h 53"/>
                <a:gd name="T4" fmla="*/ 16 w 31"/>
                <a:gd name="T5" fmla="*/ 38 h 53"/>
                <a:gd name="T6" fmla="*/ 13 w 31"/>
                <a:gd name="T7" fmla="*/ 32 h 53"/>
                <a:gd name="T8" fmla="*/ 12 w 31"/>
                <a:gd name="T9" fmla="*/ 24 h 53"/>
                <a:gd name="T10" fmla="*/ 13 w 31"/>
                <a:gd name="T11" fmla="*/ 16 h 53"/>
                <a:gd name="T12" fmla="*/ 16 w 31"/>
                <a:gd name="T13" fmla="*/ 10 h 53"/>
                <a:gd name="T14" fmla="*/ 20 w 31"/>
                <a:gd name="T15" fmla="*/ 5 h 53"/>
                <a:gd name="T16" fmla="*/ 26 w 31"/>
                <a:gd name="T17" fmla="*/ 4 h 53"/>
                <a:gd name="T18" fmla="*/ 23 w 31"/>
                <a:gd name="T19" fmla="*/ 3 h 53"/>
                <a:gd name="T20" fmla="*/ 21 w 31"/>
                <a:gd name="T21" fmla="*/ 1 h 53"/>
                <a:gd name="T22" fmla="*/ 19 w 31"/>
                <a:gd name="T23" fmla="*/ 0 h 53"/>
                <a:gd name="T24" fmla="*/ 17 w 31"/>
                <a:gd name="T25" fmla="*/ 0 h 53"/>
                <a:gd name="T26" fmla="*/ 11 w 31"/>
                <a:gd name="T27" fmla="*/ 2 h 53"/>
                <a:gd name="T28" fmla="*/ 5 w 31"/>
                <a:gd name="T29" fmla="*/ 8 h 53"/>
                <a:gd name="T30" fmla="*/ 1 w 31"/>
                <a:gd name="T31" fmla="*/ 16 h 53"/>
                <a:gd name="T32" fmla="*/ 0 w 31"/>
                <a:gd name="T33" fmla="*/ 27 h 53"/>
                <a:gd name="T34" fmla="*/ 1 w 31"/>
                <a:gd name="T35" fmla="*/ 37 h 53"/>
                <a:gd name="T36" fmla="*/ 5 w 31"/>
                <a:gd name="T37" fmla="*/ 46 h 53"/>
                <a:gd name="T38" fmla="*/ 11 w 31"/>
                <a:gd name="T39" fmla="*/ 51 h 53"/>
                <a:gd name="T40" fmla="*/ 17 w 31"/>
                <a:gd name="T41" fmla="*/ 53 h 53"/>
                <a:gd name="T42" fmla="*/ 21 w 31"/>
                <a:gd name="T43" fmla="*/ 52 h 53"/>
                <a:gd name="T44" fmla="*/ 24 w 31"/>
                <a:gd name="T45" fmla="*/ 50 h 53"/>
                <a:gd name="T46" fmla="*/ 28 w 31"/>
                <a:gd name="T47" fmla="*/ 47 h 53"/>
                <a:gd name="T48" fmla="*/ 31 w 31"/>
                <a:gd name="T49" fmla="*/ 43 h 53"/>
                <a:gd name="T50" fmla="*/ 30 w 31"/>
                <a:gd name="T51" fmla="*/ 44 h 53"/>
                <a:gd name="T52" fmla="*/ 29 w 31"/>
                <a:gd name="T53" fmla="*/ 44 h 53"/>
                <a:gd name="T54" fmla="*/ 28 w 31"/>
                <a:gd name="T55" fmla="*/ 44 h 53"/>
                <a:gd name="T56" fmla="*/ 27 w 31"/>
                <a:gd name="T5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" h="53">
                  <a:moveTo>
                    <a:pt x="27" y="44"/>
                  </a:moveTo>
                  <a:lnTo>
                    <a:pt x="20" y="43"/>
                  </a:lnTo>
                  <a:lnTo>
                    <a:pt x="16" y="38"/>
                  </a:lnTo>
                  <a:lnTo>
                    <a:pt x="13" y="32"/>
                  </a:lnTo>
                  <a:lnTo>
                    <a:pt x="12" y="24"/>
                  </a:lnTo>
                  <a:lnTo>
                    <a:pt x="13" y="16"/>
                  </a:lnTo>
                  <a:lnTo>
                    <a:pt x="16" y="10"/>
                  </a:lnTo>
                  <a:lnTo>
                    <a:pt x="20" y="5"/>
                  </a:lnTo>
                  <a:lnTo>
                    <a:pt x="26" y="4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8"/>
                  </a:lnTo>
                  <a:lnTo>
                    <a:pt x="1" y="16"/>
                  </a:lnTo>
                  <a:lnTo>
                    <a:pt x="0" y="27"/>
                  </a:lnTo>
                  <a:lnTo>
                    <a:pt x="1" y="37"/>
                  </a:lnTo>
                  <a:lnTo>
                    <a:pt x="5" y="46"/>
                  </a:lnTo>
                  <a:lnTo>
                    <a:pt x="11" y="51"/>
                  </a:lnTo>
                  <a:lnTo>
                    <a:pt x="17" y="53"/>
                  </a:lnTo>
                  <a:lnTo>
                    <a:pt x="21" y="52"/>
                  </a:lnTo>
                  <a:lnTo>
                    <a:pt x="24" y="50"/>
                  </a:lnTo>
                  <a:lnTo>
                    <a:pt x="28" y="47"/>
                  </a:lnTo>
                  <a:lnTo>
                    <a:pt x="31" y="43"/>
                  </a:lnTo>
                  <a:lnTo>
                    <a:pt x="30" y="44"/>
                  </a:lnTo>
                  <a:lnTo>
                    <a:pt x="29" y="44"/>
                  </a:lnTo>
                  <a:lnTo>
                    <a:pt x="28" y="44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19" name="Freeform 68"/>
            <p:cNvSpPr>
              <a:spLocks/>
            </p:cNvSpPr>
            <p:nvPr/>
          </p:nvSpPr>
          <p:spPr bwMode="auto">
            <a:xfrm>
              <a:off x="6764821" y="2476086"/>
              <a:ext cx="69306" cy="123134"/>
            </a:xfrm>
            <a:custGeom>
              <a:avLst/>
              <a:gdLst>
                <a:gd name="T0" fmla="*/ 26 w 30"/>
                <a:gd name="T1" fmla="*/ 44 h 54"/>
                <a:gd name="T2" fmla="*/ 20 w 30"/>
                <a:gd name="T3" fmla="*/ 42 h 54"/>
                <a:gd name="T4" fmla="*/ 16 w 30"/>
                <a:gd name="T5" fmla="*/ 38 h 54"/>
                <a:gd name="T6" fmla="*/ 13 w 30"/>
                <a:gd name="T7" fmla="*/ 31 h 54"/>
                <a:gd name="T8" fmla="*/ 12 w 30"/>
                <a:gd name="T9" fmla="*/ 24 h 54"/>
                <a:gd name="T10" fmla="*/ 13 w 30"/>
                <a:gd name="T11" fmla="*/ 16 h 54"/>
                <a:gd name="T12" fmla="*/ 16 w 30"/>
                <a:gd name="T13" fmla="*/ 10 h 54"/>
                <a:gd name="T14" fmla="*/ 20 w 30"/>
                <a:gd name="T15" fmla="*/ 6 h 54"/>
                <a:gd name="T16" fmla="*/ 26 w 30"/>
                <a:gd name="T17" fmla="*/ 5 h 54"/>
                <a:gd name="T18" fmla="*/ 24 w 30"/>
                <a:gd name="T19" fmla="*/ 2 h 54"/>
                <a:gd name="T20" fmla="*/ 22 w 30"/>
                <a:gd name="T21" fmla="*/ 1 h 54"/>
                <a:gd name="T22" fmla="*/ 19 w 30"/>
                <a:gd name="T23" fmla="*/ 0 h 54"/>
                <a:gd name="T24" fmla="*/ 17 w 30"/>
                <a:gd name="T25" fmla="*/ 0 h 54"/>
                <a:gd name="T26" fmla="*/ 11 w 30"/>
                <a:gd name="T27" fmla="*/ 2 h 54"/>
                <a:gd name="T28" fmla="*/ 6 w 30"/>
                <a:gd name="T29" fmla="*/ 8 h 54"/>
                <a:gd name="T30" fmla="*/ 1 w 30"/>
                <a:gd name="T31" fmla="*/ 16 h 54"/>
                <a:gd name="T32" fmla="*/ 0 w 30"/>
                <a:gd name="T33" fmla="*/ 27 h 54"/>
                <a:gd name="T34" fmla="*/ 1 w 30"/>
                <a:gd name="T35" fmla="*/ 37 h 54"/>
                <a:gd name="T36" fmla="*/ 6 w 30"/>
                <a:gd name="T37" fmla="*/ 45 h 54"/>
                <a:gd name="T38" fmla="*/ 11 w 30"/>
                <a:gd name="T39" fmla="*/ 52 h 54"/>
                <a:gd name="T40" fmla="*/ 17 w 30"/>
                <a:gd name="T41" fmla="*/ 54 h 54"/>
                <a:gd name="T42" fmla="*/ 22 w 30"/>
                <a:gd name="T43" fmla="*/ 53 h 54"/>
                <a:gd name="T44" fmla="*/ 25 w 30"/>
                <a:gd name="T45" fmla="*/ 50 h 54"/>
                <a:gd name="T46" fmla="*/ 28 w 30"/>
                <a:gd name="T47" fmla="*/ 47 h 54"/>
                <a:gd name="T48" fmla="*/ 30 w 30"/>
                <a:gd name="T49" fmla="*/ 43 h 54"/>
                <a:gd name="T50" fmla="*/ 29 w 30"/>
                <a:gd name="T51" fmla="*/ 43 h 54"/>
                <a:gd name="T52" fmla="*/ 28 w 30"/>
                <a:gd name="T53" fmla="*/ 43 h 54"/>
                <a:gd name="T54" fmla="*/ 27 w 30"/>
                <a:gd name="T55" fmla="*/ 44 h 54"/>
                <a:gd name="T56" fmla="*/ 26 w 30"/>
                <a:gd name="T5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" h="54">
                  <a:moveTo>
                    <a:pt x="26" y="44"/>
                  </a:moveTo>
                  <a:lnTo>
                    <a:pt x="20" y="42"/>
                  </a:lnTo>
                  <a:lnTo>
                    <a:pt x="16" y="38"/>
                  </a:lnTo>
                  <a:lnTo>
                    <a:pt x="13" y="31"/>
                  </a:lnTo>
                  <a:lnTo>
                    <a:pt x="12" y="24"/>
                  </a:lnTo>
                  <a:lnTo>
                    <a:pt x="13" y="16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0" y="27"/>
                  </a:lnTo>
                  <a:lnTo>
                    <a:pt x="1" y="37"/>
                  </a:lnTo>
                  <a:lnTo>
                    <a:pt x="6" y="45"/>
                  </a:lnTo>
                  <a:lnTo>
                    <a:pt x="11" y="52"/>
                  </a:lnTo>
                  <a:lnTo>
                    <a:pt x="17" y="54"/>
                  </a:lnTo>
                  <a:lnTo>
                    <a:pt x="22" y="53"/>
                  </a:lnTo>
                  <a:lnTo>
                    <a:pt x="25" y="50"/>
                  </a:lnTo>
                  <a:lnTo>
                    <a:pt x="28" y="47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8" y="43"/>
                  </a:lnTo>
                  <a:lnTo>
                    <a:pt x="27" y="44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20" name="Freeform 69"/>
            <p:cNvSpPr>
              <a:spLocks/>
            </p:cNvSpPr>
            <p:nvPr/>
          </p:nvSpPr>
          <p:spPr bwMode="auto">
            <a:xfrm>
              <a:off x="6737099" y="2083881"/>
              <a:ext cx="71617" cy="123134"/>
            </a:xfrm>
            <a:custGeom>
              <a:avLst/>
              <a:gdLst>
                <a:gd name="T0" fmla="*/ 27 w 31"/>
                <a:gd name="T1" fmla="*/ 44 h 54"/>
                <a:gd name="T2" fmla="*/ 21 w 31"/>
                <a:gd name="T3" fmla="*/ 43 h 54"/>
                <a:gd name="T4" fmla="*/ 16 w 31"/>
                <a:gd name="T5" fmla="*/ 39 h 54"/>
                <a:gd name="T6" fmla="*/ 13 w 31"/>
                <a:gd name="T7" fmla="*/ 32 h 54"/>
                <a:gd name="T8" fmla="*/ 12 w 31"/>
                <a:gd name="T9" fmla="*/ 24 h 54"/>
                <a:gd name="T10" fmla="*/ 13 w 31"/>
                <a:gd name="T11" fmla="*/ 16 h 54"/>
                <a:gd name="T12" fmla="*/ 16 w 31"/>
                <a:gd name="T13" fmla="*/ 10 h 54"/>
                <a:gd name="T14" fmla="*/ 21 w 31"/>
                <a:gd name="T15" fmla="*/ 6 h 54"/>
                <a:gd name="T16" fmla="*/ 26 w 31"/>
                <a:gd name="T17" fmla="*/ 5 h 54"/>
                <a:gd name="T18" fmla="*/ 24 w 31"/>
                <a:gd name="T19" fmla="*/ 4 h 54"/>
                <a:gd name="T20" fmla="*/ 22 w 31"/>
                <a:gd name="T21" fmla="*/ 1 h 54"/>
                <a:gd name="T22" fmla="*/ 20 w 31"/>
                <a:gd name="T23" fmla="*/ 0 h 54"/>
                <a:gd name="T24" fmla="*/ 18 w 31"/>
                <a:gd name="T25" fmla="*/ 0 h 54"/>
                <a:gd name="T26" fmla="*/ 11 w 31"/>
                <a:gd name="T27" fmla="*/ 2 h 54"/>
                <a:gd name="T28" fmla="*/ 6 w 31"/>
                <a:gd name="T29" fmla="*/ 8 h 54"/>
                <a:gd name="T30" fmla="*/ 2 w 31"/>
                <a:gd name="T31" fmla="*/ 16 h 54"/>
                <a:gd name="T32" fmla="*/ 0 w 31"/>
                <a:gd name="T33" fmla="*/ 27 h 54"/>
                <a:gd name="T34" fmla="*/ 2 w 31"/>
                <a:gd name="T35" fmla="*/ 38 h 54"/>
                <a:gd name="T36" fmla="*/ 6 w 31"/>
                <a:gd name="T37" fmla="*/ 46 h 54"/>
                <a:gd name="T38" fmla="*/ 11 w 31"/>
                <a:gd name="T39" fmla="*/ 52 h 54"/>
                <a:gd name="T40" fmla="*/ 18 w 31"/>
                <a:gd name="T41" fmla="*/ 54 h 54"/>
                <a:gd name="T42" fmla="*/ 22 w 31"/>
                <a:gd name="T43" fmla="*/ 53 h 54"/>
                <a:gd name="T44" fmla="*/ 25 w 31"/>
                <a:gd name="T45" fmla="*/ 51 h 54"/>
                <a:gd name="T46" fmla="*/ 28 w 31"/>
                <a:gd name="T47" fmla="*/ 47 h 54"/>
                <a:gd name="T48" fmla="*/ 31 w 31"/>
                <a:gd name="T49" fmla="*/ 43 h 54"/>
                <a:gd name="T50" fmla="*/ 30 w 31"/>
                <a:gd name="T51" fmla="*/ 43 h 54"/>
                <a:gd name="T52" fmla="*/ 29 w 31"/>
                <a:gd name="T53" fmla="*/ 43 h 54"/>
                <a:gd name="T54" fmla="*/ 28 w 31"/>
                <a:gd name="T55" fmla="*/ 44 h 54"/>
                <a:gd name="T56" fmla="*/ 27 w 31"/>
                <a:gd name="T5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" h="54">
                  <a:moveTo>
                    <a:pt x="27" y="44"/>
                  </a:moveTo>
                  <a:lnTo>
                    <a:pt x="21" y="43"/>
                  </a:lnTo>
                  <a:lnTo>
                    <a:pt x="16" y="39"/>
                  </a:lnTo>
                  <a:lnTo>
                    <a:pt x="13" y="32"/>
                  </a:lnTo>
                  <a:lnTo>
                    <a:pt x="12" y="24"/>
                  </a:lnTo>
                  <a:lnTo>
                    <a:pt x="13" y="16"/>
                  </a:lnTo>
                  <a:lnTo>
                    <a:pt x="16" y="10"/>
                  </a:lnTo>
                  <a:lnTo>
                    <a:pt x="21" y="6"/>
                  </a:lnTo>
                  <a:lnTo>
                    <a:pt x="26" y="5"/>
                  </a:lnTo>
                  <a:lnTo>
                    <a:pt x="24" y="4"/>
                  </a:lnTo>
                  <a:lnTo>
                    <a:pt x="22" y="1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6" y="46"/>
                  </a:lnTo>
                  <a:lnTo>
                    <a:pt x="11" y="52"/>
                  </a:lnTo>
                  <a:lnTo>
                    <a:pt x="18" y="54"/>
                  </a:lnTo>
                  <a:lnTo>
                    <a:pt x="22" y="53"/>
                  </a:lnTo>
                  <a:lnTo>
                    <a:pt x="25" y="51"/>
                  </a:lnTo>
                  <a:lnTo>
                    <a:pt x="28" y="47"/>
                  </a:lnTo>
                  <a:lnTo>
                    <a:pt x="31" y="43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8" y="44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21" name="Freeform 70"/>
            <p:cNvSpPr>
              <a:spLocks/>
            </p:cNvSpPr>
            <p:nvPr/>
          </p:nvSpPr>
          <p:spPr bwMode="auto">
            <a:xfrm>
              <a:off x="6804095" y="3965097"/>
              <a:ext cx="60065" cy="465174"/>
            </a:xfrm>
            <a:custGeom>
              <a:avLst/>
              <a:gdLst>
                <a:gd name="T0" fmla="*/ 26 w 26"/>
                <a:gd name="T1" fmla="*/ 204 h 204"/>
                <a:gd name="T2" fmla="*/ 23 w 26"/>
                <a:gd name="T3" fmla="*/ 35 h 204"/>
                <a:gd name="T4" fmla="*/ 0 w 26"/>
                <a:gd name="T5" fmla="*/ 0 h 204"/>
                <a:gd name="T6" fmla="*/ 0 w 26"/>
                <a:gd name="T7" fmla="*/ 204 h 204"/>
                <a:gd name="T8" fmla="*/ 26 w 26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4">
                  <a:moveTo>
                    <a:pt x="26" y="204"/>
                  </a:moveTo>
                  <a:lnTo>
                    <a:pt x="23" y="35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6" y="2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78053" y="2541060"/>
            <a:ext cx="1877845" cy="2014596"/>
            <a:chOff x="6703869" y="2524798"/>
            <a:chExt cx="1877845" cy="2014596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18613" y="3358733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정규화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</a:t>
            </a:r>
            <a:r>
              <a:rPr kumimoji="0" lang="en-US" altLang="ko-KR" sz="4400" b="1" i="0" u="none" strike="noStrike" kern="1200" cap="none" spc="0" normalizeH="0" baseline="3000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ST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전처리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과정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일련의 흐름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CDE068-5EBD-415F-90CE-E8E04101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50" y="2244837"/>
            <a:ext cx="1174596" cy="14807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7BF91D-8F35-4371-9675-B0AB36858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67" y="3990860"/>
            <a:ext cx="1162100" cy="1449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C36C6A-4D21-431E-8FB4-26E9BAA90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194" y="2256014"/>
            <a:ext cx="1180844" cy="1437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A24306-9D0F-4557-8C58-DDB764B3F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6230" y="4003356"/>
            <a:ext cx="1205836" cy="1437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624363-F564-4957-8C32-C7B321A35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6324" y="2238705"/>
            <a:ext cx="1143358" cy="14807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F95385-2B1A-4B55-AAA8-F6D481B398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8329" y="4003356"/>
            <a:ext cx="1443254" cy="14807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C88CD2-DFA8-47B8-993F-38172ADE0C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628" y="2246642"/>
            <a:ext cx="1380776" cy="145575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E06927-F95B-427A-810F-7A269ECB662E}"/>
              </a:ext>
            </a:extLst>
          </p:cNvPr>
          <p:cNvCxnSpPr/>
          <p:nvPr/>
        </p:nvCxnSpPr>
        <p:spPr>
          <a:xfrm>
            <a:off x="1747867" y="3693020"/>
            <a:ext cx="292689" cy="297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820966-D00E-44E6-9105-B0282BFD3AD4}"/>
              </a:ext>
            </a:extLst>
          </p:cNvPr>
          <p:cNvCxnSpPr/>
          <p:nvPr/>
        </p:nvCxnSpPr>
        <p:spPr>
          <a:xfrm>
            <a:off x="3866230" y="3680333"/>
            <a:ext cx="292689" cy="297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4E726A-0F68-4DB9-BC61-67EABCE55E85}"/>
              </a:ext>
            </a:extLst>
          </p:cNvPr>
          <p:cNvCxnSpPr/>
          <p:nvPr/>
        </p:nvCxnSpPr>
        <p:spPr>
          <a:xfrm>
            <a:off x="6109268" y="3693020"/>
            <a:ext cx="292689" cy="297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2447F1-0A93-4B4B-B35B-5715C9C01906}"/>
              </a:ext>
            </a:extLst>
          </p:cNvPr>
          <p:cNvCxnSpPr>
            <a:cxnSpLocks/>
          </p:cNvCxnSpPr>
          <p:nvPr/>
        </p:nvCxnSpPr>
        <p:spPr>
          <a:xfrm flipV="1">
            <a:off x="2632451" y="3696472"/>
            <a:ext cx="290012" cy="2879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FADDDDF-86BE-404C-BF20-EF9E3AD1EC3F}"/>
              </a:ext>
            </a:extLst>
          </p:cNvPr>
          <p:cNvCxnSpPr>
            <a:cxnSpLocks/>
          </p:cNvCxnSpPr>
          <p:nvPr/>
        </p:nvCxnSpPr>
        <p:spPr>
          <a:xfrm flipV="1">
            <a:off x="4872812" y="3704714"/>
            <a:ext cx="290012" cy="2879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EFD3918-EEF0-4EB6-A7D8-853ABB27BF8F}"/>
              </a:ext>
            </a:extLst>
          </p:cNvPr>
          <p:cNvCxnSpPr>
            <a:cxnSpLocks/>
          </p:cNvCxnSpPr>
          <p:nvPr/>
        </p:nvCxnSpPr>
        <p:spPr>
          <a:xfrm flipV="1">
            <a:off x="7280691" y="3714888"/>
            <a:ext cx="290012" cy="2879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9233A3-8F72-471B-BEF9-A4A1EC6E0E24}"/>
              </a:ext>
            </a:extLst>
          </p:cNvPr>
          <p:cNvSpPr txBox="1"/>
          <p:nvPr/>
        </p:nvSpPr>
        <p:spPr>
          <a:xfrm>
            <a:off x="996325" y="1916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원본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018D5-86EE-4CCB-814E-4FF0EBE35AC1}"/>
              </a:ext>
            </a:extLst>
          </p:cNvPr>
          <p:cNvSpPr txBox="1"/>
          <p:nvPr/>
        </p:nvSpPr>
        <p:spPr>
          <a:xfrm>
            <a:off x="1938141" y="5484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0000101010101" charset="-127"/>
                <a:ea typeface="나눔바른고딕" panose="020B0600000101010101" charset="-127"/>
              </a:rPr>
              <a:t>색칠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89B6F-5302-49EB-A08F-7E66F3144479}"/>
              </a:ext>
            </a:extLst>
          </p:cNvPr>
          <p:cNvSpPr txBox="1"/>
          <p:nvPr/>
        </p:nvSpPr>
        <p:spPr>
          <a:xfrm>
            <a:off x="2989057" y="190649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세선화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23D9BB-DA29-452F-A425-80725C71A4E4}"/>
              </a:ext>
            </a:extLst>
          </p:cNvPr>
          <p:cNvSpPr txBox="1"/>
          <p:nvPr/>
        </p:nvSpPr>
        <p:spPr>
          <a:xfrm>
            <a:off x="3904755" y="54510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특징 추출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5AE48-C5E0-49D6-9181-F7E6FE6C6856}"/>
              </a:ext>
            </a:extLst>
          </p:cNvPr>
          <p:cNvSpPr txBox="1"/>
          <p:nvPr/>
        </p:nvSpPr>
        <p:spPr>
          <a:xfrm>
            <a:off x="5066038" y="191208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0000101010101" charset="-127"/>
                <a:ea typeface="나눔바른고딕" panose="020B0600000101010101" charset="-127"/>
              </a:rPr>
              <a:t>특징 연결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ECCF38-8117-4DB4-A321-35CADED89CB1}"/>
              </a:ext>
            </a:extLst>
          </p:cNvPr>
          <p:cNvSpPr txBox="1"/>
          <p:nvPr/>
        </p:nvSpPr>
        <p:spPr>
          <a:xfrm>
            <a:off x="6324198" y="55622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정규화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4E8EDE-1D94-4E8C-B759-D2A252CE2B2D}"/>
              </a:ext>
            </a:extLst>
          </p:cNvPr>
          <p:cNvSpPr txBox="1"/>
          <p:nvPr/>
        </p:nvSpPr>
        <p:spPr>
          <a:xfrm>
            <a:off x="7586434" y="18382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픽셀화</a:t>
            </a:r>
          </a:p>
        </p:txBody>
      </p: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세선화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세선화를 위한 색칠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세선화를 위한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8E201C-3878-4158-9A25-240350C3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4837"/>
            <a:ext cx="1965149" cy="24773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C864E70-E310-42FA-A8CD-16FE29FC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430" y="2244837"/>
            <a:ext cx="1986145" cy="247734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FEA1A4F0-57C2-4D89-B670-26B088D7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41257"/>
              </p:ext>
            </p:extLst>
          </p:nvPr>
        </p:nvGraphicFramePr>
        <p:xfrm>
          <a:off x="5315143" y="1777446"/>
          <a:ext cx="1303866" cy="124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22">
                  <a:extLst>
                    <a:ext uri="{9D8B030D-6E8A-4147-A177-3AD203B41FA5}">
                      <a16:colId xmlns:a16="http://schemas.microsoft.com/office/drawing/2014/main" val="2163489572"/>
                    </a:ext>
                  </a:extLst>
                </a:gridCol>
                <a:gridCol w="434622">
                  <a:extLst>
                    <a:ext uri="{9D8B030D-6E8A-4147-A177-3AD203B41FA5}">
                      <a16:colId xmlns:a16="http://schemas.microsoft.com/office/drawing/2014/main" val="2598450508"/>
                    </a:ext>
                  </a:extLst>
                </a:gridCol>
                <a:gridCol w="434622">
                  <a:extLst>
                    <a:ext uri="{9D8B030D-6E8A-4147-A177-3AD203B41FA5}">
                      <a16:colId xmlns:a16="http://schemas.microsoft.com/office/drawing/2014/main" val="916724657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2653"/>
                  </a:ext>
                </a:extLst>
              </a:tr>
              <a:tr h="415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931"/>
                  </a:ext>
                </a:extLst>
              </a:tr>
              <a:tr h="415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7254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03DEED-C28E-4A48-9ECE-F3C2C4620AF9}"/>
              </a:ext>
            </a:extLst>
          </p:cNvPr>
          <p:cNvSpPr/>
          <p:nvPr/>
        </p:nvSpPr>
        <p:spPr>
          <a:xfrm>
            <a:off x="6690479" y="1777446"/>
            <a:ext cx="2334988" cy="123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하얀색 픽셀의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 * )</a:t>
            </a:r>
            <a:r>
              <a:rPr lang="ko-KR" altLang="en-US" sz="1600" dirty="0">
                <a:solidFill>
                  <a:srgbClr val="FF0000"/>
                </a:solidFill>
              </a:rPr>
              <a:t>기준</a:t>
            </a:r>
            <a:r>
              <a:rPr lang="ko-KR" altLang="en-US" sz="1600" dirty="0">
                <a:solidFill>
                  <a:schemeClr val="tx1"/>
                </a:solidFill>
              </a:rPr>
              <a:t> 주변 픽셀이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개 이상 검정색일 경우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ko-KR" altLang="en-US" sz="1600" dirty="0">
                <a:solidFill>
                  <a:schemeClr val="tx1"/>
                </a:solidFill>
              </a:rPr>
              <a:t>의 색을 칠함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3B83FF16-571A-4027-B97C-5F55D2FA9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32791"/>
              </p:ext>
            </p:extLst>
          </p:nvPr>
        </p:nvGraphicFramePr>
        <p:xfrm>
          <a:off x="5315143" y="3361190"/>
          <a:ext cx="1303866" cy="124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22">
                  <a:extLst>
                    <a:ext uri="{9D8B030D-6E8A-4147-A177-3AD203B41FA5}">
                      <a16:colId xmlns:a16="http://schemas.microsoft.com/office/drawing/2014/main" val="2163489572"/>
                    </a:ext>
                  </a:extLst>
                </a:gridCol>
                <a:gridCol w="434622">
                  <a:extLst>
                    <a:ext uri="{9D8B030D-6E8A-4147-A177-3AD203B41FA5}">
                      <a16:colId xmlns:a16="http://schemas.microsoft.com/office/drawing/2014/main" val="2598450508"/>
                    </a:ext>
                  </a:extLst>
                </a:gridCol>
                <a:gridCol w="434622">
                  <a:extLst>
                    <a:ext uri="{9D8B030D-6E8A-4147-A177-3AD203B41FA5}">
                      <a16:colId xmlns:a16="http://schemas.microsoft.com/office/drawing/2014/main" val="916724657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2653"/>
                  </a:ext>
                </a:extLst>
              </a:tr>
              <a:tr h="415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931"/>
                  </a:ext>
                </a:extLst>
              </a:tr>
              <a:tr h="415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72540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CA6541-DC65-4FDB-BE0E-0FF2B1CF9CF3}"/>
              </a:ext>
            </a:extLst>
          </p:cNvPr>
          <p:cNvSpPr/>
          <p:nvPr/>
        </p:nvSpPr>
        <p:spPr>
          <a:xfrm>
            <a:off x="6690479" y="3361191"/>
            <a:ext cx="2334988" cy="1245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하얀색 픽셀의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 * )</a:t>
            </a:r>
            <a:r>
              <a:rPr lang="ko-KR" altLang="en-US" dirty="0">
                <a:solidFill>
                  <a:srgbClr val="FF0000"/>
                </a:solidFill>
              </a:rPr>
              <a:t>기준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2x2 </a:t>
            </a:r>
            <a:r>
              <a:rPr lang="ko-KR" altLang="en-US" dirty="0">
                <a:solidFill>
                  <a:schemeClr val="tx1"/>
                </a:solidFill>
              </a:rPr>
              <a:t>픽셀이 흰색일 경우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2x2</a:t>
            </a:r>
            <a:r>
              <a:rPr lang="ko-KR" altLang="en-US" dirty="0">
                <a:solidFill>
                  <a:schemeClr val="tx1"/>
                </a:solidFill>
              </a:rPr>
              <a:t> 전체 색 칠함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949613"/>
            <a:ext cx="8512204" cy="1245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색을 </a:t>
            </a:r>
            <a:r>
              <a:rPr lang="ko-KR" altLang="en-US" sz="1600" dirty="0" err="1">
                <a:solidFill>
                  <a:schemeClr val="tx1"/>
                </a:solidFill>
              </a:rPr>
              <a:t>칠해야하는</a:t>
            </a:r>
            <a:r>
              <a:rPr lang="ko-KR" altLang="en-US" sz="1600" dirty="0">
                <a:solidFill>
                  <a:schemeClr val="tx1"/>
                </a:solidFill>
              </a:rPr>
              <a:t> 이유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</a:rPr>
              <a:t>세선화</a:t>
            </a:r>
            <a:r>
              <a:rPr lang="ko-KR" altLang="en-US" sz="1600" dirty="0">
                <a:solidFill>
                  <a:schemeClr val="tx1"/>
                </a:solidFill>
              </a:rPr>
              <a:t> 작업에서 구멍이 뚫린 픽셀에서부터 </a:t>
            </a:r>
            <a:r>
              <a:rPr lang="ko-KR" altLang="en-US" sz="1600" dirty="0" err="1">
                <a:solidFill>
                  <a:schemeClr val="tx1"/>
                </a:solidFill>
              </a:rPr>
              <a:t>지워나가기</a:t>
            </a:r>
            <a:r>
              <a:rPr lang="ko-KR" altLang="en-US" sz="1600" dirty="0">
                <a:solidFill>
                  <a:schemeClr val="tx1"/>
                </a:solidFill>
              </a:rPr>
              <a:t> 시작하여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                                            </a:t>
            </a:r>
            <a:r>
              <a:rPr lang="ko-KR" altLang="en-US" sz="1600" dirty="0" err="1">
                <a:solidFill>
                  <a:schemeClr val="tx1"/>
                </a:solidFill>
              </a:rPr>
              <a:t>세선화</a:t>
            </a:r>
            <a:r>
              <a:rPr lang="ko-KR" altLang="en-US" sz="1600" dirty="0">
                <a:solidFill>
                  <a:schemeClr val="tx1"/>
                </a:solidFill>
              </a:rPr>
              <a:t> 작업 후 큰 구멍이 </a:t>
            </a:r>
            <a:r>
              <a:rPr lang="ko-KR" altLang="en-US" sz="1600" dirty="0" err="1">
                <a:solidFill>
                  <a:schemeClr val="tx1"/>
                </a:solidFill>
              </a:rPr>
              <a:t>생겨버림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58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세선화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세선화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세선화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C864E70-E310-42FA-A8CD-16FE29FC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73" y="2244837"/>
            <a:ext cx="1986145" cy="247734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949613"/>
            <a:ext cx="8512204" cy="1245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아래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오른쪽을 밀어 낸다는 느낌으로 픽셀을 검사하고 만일 선이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픽셀이 </a:t>
            </a:r>
            <a:r>
              <a:rPr lang="ko-KR" altLang="en-US" sz="16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600" dirty="0">
                <a:solidFill>
                  <a:schemeClr val="tx1"/>
                </a:solidFill>
              </a:rPr>
              <a:t> 색 제거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왼쪽을 밀어낸다는 느낌으로 픽셀을 검사하고 만일 선이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픽셀이 </a:t>
            </a:r>
            <a:r>
              <a:rPr lang="ko-KR" altLang="en-US" sz="16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600" dirty="0">
                <a:solidFill>
                  <a:schemeClr val="tx1"/>
                </a:solidFill>
              </a:rPr>
              <a:t> 색 제거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이 작업을 계속 반복하여 색을 제거할 픽셀이 없을 경우 동작을 멈춤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FBA610-93BF-48FD-9893-4D0CCEA95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032" y="2244836"/>
            <a:ext cx="2035728" cy="247734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843491D-8EE6-45CE-8225-54239274D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72210"/>
              </p:ext>
            </p:extLst>
          </p:nvPr>
        </p:nvGraphicFramePr>
        <p:xfrm>
          <a:off x="5072067" y="1515926"/>
          <a:ext cx="1379535" cy="136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7">
                  <a:extLst>
                    <a:ext uri="{9D8B030D-6E8A-4147-A177-3AD203B41FA5}">
                      <a16:colId xmlns:a16="http://schemas.microsoft.com/office/drawing/2014/main" val="280061664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787080422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95098144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17813291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296308110"/>
                    </a:ext>
                  </a:extLst>
                </a:gridCol>
              </a:tblGrid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706056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71595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99883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67984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9113"/>
                  </a:ext>
                </a:extLst>
              </a:tr>
            </a:tbl>
          </a:graphicData>
        </a:graphic>
      </p:graphicFrame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FFF375AD-BC2A-4039-BEB2-0849A1892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87045"/>
              </p:ext>
            </p:extLst>
          </p:nvPr>
        </p:nvGraphicFramePr>
        <p:xfrm>
          <a:off x="6984359" y="1515925"/>
          <a:ext cx="1379535" cy="136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7">
                  <a:extLst>
                    <a:ext uri="{9D8B030D-6E8A-4147-A177-3AD203B41FA5}">
                      <a16:colId xmlns:a16="http://schemas.microsoft.com/office/drawing/2014/main" val="280061664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787080422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95098144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17813291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296308110"/>
                    </a:ext>
                  </a:extLst>
                </a:gridCol>
              </a:tblGrid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706056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71595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→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99883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→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67984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→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9113"/>
                  </a:ext>
                </a:extLst>
              </a:tr>
            </a:tbl>
          </a:graphicData>
        </a:graphic>
      </p:graphicFrame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1281237C-9B00-46E2-8D04-054AC0BC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62847"/>
              </p:ext>
            </p:extLst>
          </p:nvPr>
        </p:nvGraphicFramePr>
        <p:xfrm>
          <a:off x="6984359" y="3232769"/>
          <a:ext cx="1379535" cy="136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7">
                  <a:extLst>
                    <a:ext uri="{9D8B030D-6E8A-4147-A177-3AD203B41FA5}">
                      <a16:colId xmlns:a16="http://schemas.microsoft.com/office/drawing/2014/main" val="280061664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787080422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95098144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17813291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296308110"/>
                    </a:ext>
                  </a:extLst>
                </a:gridCol>
              </a:tblGrid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706056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71595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99883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67984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↑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↑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9113"/>
                  </a:ext>
                </a:extLst>
              </a:tr>
            </a:tbl>
          </a:graphicData>
        </a:graphic>
      </p:graphicFrame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75615A8B-8CBF-499F-9128-D2F982643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6884"/>
              </p:ext>
            </p:extLst>
          </p:nvPr>
        </p:nvGraphicFramePr>
        <p:xfrm>
          <a:off x="5093975" y="3232769"/>
          <a:ext cx="1379535" cy="136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7">
                  <a:extLst>
                    <a:ext uri="{9D8B030D-6E8A-4147-A177-3AD203B41FA5}">
                      <a16:colId xmlns:a16="http://schemas.microsoft.com/office/drawing/2014/main" val="280061664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787080422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95098144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3178132916"/>
                    </a:ext>
                  </a:extLst>
                </a:gridCol>
                <a:gridCol w="275907">
                  <a:extLst>
                    <a:ext uri="{9D8B030D-6E8A-4147-A177-3AD203B41FA5}">
                      <a16:colId xmlns:a16="http://schemas.microsoft.com/office/drawing/2014/main" val="296308110"/>
                    </a:ext>
                  </a:extLst>
                </a:gridCol>
              </a:tblGrid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706056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71595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99883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←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67984"/>
                  </a:ext>
                </a:extLst>
              </a:tr>
              <a:tr h="273857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←</a:t>
                      </a:r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marL="74292" marR="74292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9113"/>
                  </a:ext>
                </a:extLst>
              </a:tr>
            </a:tbl>
          </a:graphicData>
        </a:graphic>
      </p:graphicFrame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DD7BE02B-AD45-4D28-9186-A112C1909B30}"/>
              </a:ext>
            </a:extLst>
          </p:cNvPr>
          <p:cNvSpPr/>
          <p:nvPr/>
        </p:nvSpPr>
        <p:spPr>
          <a:xfrm>
            <a:off x="6107726" y="4107992"/>
            <a:ext cx="88060" cy="108569"/>
          </a:xfrm>
          <a:prstGeom prst="mathMultiply">
            <a:avLst>
              <a:gd name="adj1" fmla="val 6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D32AB7D1-B19D-438B-907E-BDFD81E60C60}"/>
              </a:ext>
            </a:extLst>
          </p:cNvPr>
          <p:cNvSpPr/>
          <p:nvPr/>
        </p:nvSpPr>
        <p:spPr>
          <a:xfrm>
            <a:off x="6099260" y="4378925"/>
            <a:ext cx="88060" cy="108569"/>
          </a:xfrm>
          <a:prstGeom prst="mathMultiply">
            <a:avLst>
              <a:gd name="adj1" fmla="val 6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28E0390-7923-44C5-BBEE-029D55AF54E3}"/>
              </a:ext>
            </a:extLst>
          </p:cNvPr>
          <p:cNvCxnSpPr>
            <a:cxnSpLocks/>
          </p:cNvCxnSpPr>
          <p:nvPr/>
        </p:nvCxnSpPr>
        <p:spPr>
          <a:xfrm>
            <a:off x="6607741" y="2244836"/>
            <a:ext cx="26748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BB6B989-030A-4DDE-9E7E-837E6802FA93}"/>
              </a:ext>
            </a:extLst>
          </p:cNvPr>
          <p:cNvCxnSpPr>
            <a:cxnSpLocks/>
          </p:cNvCxnSpPr>
          <p:nvPr/>
        </p:nvCxnSpPr>
        <p:spPr>
          <a:xfrm flipH="1">
            <a:off x="6607742" y="3887370"/>
            <a:ext cx="26748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4DEA066-1EBD-4C36-AA25-406D57111F53}"/>
              </a:ext>
            </a:extLst>
          </p:cNvPr>
          <p:cNvCxnSpPr>
            <a:cxnSpLocks/>
          </p:cNvCxnSpPr>
          <p:nvPr/>
        </p:nvCxnSpPr>
        <p:spPr>
          <a:xfrm>
            <a:off x="7707871" y="2963334"/>
            <a:ext cx="0" cy="1959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02" y="4494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특징 추출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특징점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후보 선출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추출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949613"/>
            <a:ext cx="8512204" cy="1245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*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의 픽셀 기준으로 대각선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직선이 되는 경우의 픽셀들을 제외시킨 나머지 픽셀들을 선출함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그 선출된 픽셀들의 간격은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로 정하여 반경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의 특징점들이 너무 조밀하게 붙지 않도록 검사함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이미지 크기에 따라 비율 조정하도록 수정 </a:t>
            </a:r>
            <a:r>
              <a:rPr lang="en-US" altLang="ko-KR" sz="1600" dirty="0">
                <a:solidFill>
                  <a:schemeClr val="tx1"/>
                </a:solidFill>
              </a:rPr>
              <a:t>, default </a:t>
            </a:r>
            <a:r>
              <a:rPr lang="ko-KR" altLang="en-US" sz="1600" dirty="0">
                <a:solidFill>
                  <a:schemeClr val="tx1"/>
                </a:solidFill>
              </a:rPr>
              <a:t>간격 </a:t>
            </a:r>
            <a:r>
              <a:rPr lang="en-US" altLang="ko-KR" sz="1600" dirty="0">
                <a:solidFill>
                  <a:schemeClr val="tx1"/>
                </a:solidFill>
              </a:rPr>
              <a:t>4 )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FBA610-93BF-48FD-9893-4D0CCEA9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9" y="2244836"/>
            <a:ext cx="2035728" cy="2477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FA21CE-4B5F-457F-8B84-0D2D3D1F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6" y="2244835"/>
            <a:ext cx="2078796" cy="2477321"/>
          </a:xfrm>
          <a:prstGeom prst="rect">
            <a:avLst/>
          </a:prstGeom>
        </p:spPr>
      </p:pic>
      <p:graphicFrame>
        <p:nvGraphicFramePr>
          <p:cNvPr id="20" name="표 27">
            <a:extLst>
              <a:ext uri="{FF2B5EF4-FFF2-40B4-BE49-F238E27FC236}">
                <a16:creationId xmlns:a16="http://schemas.microsoft.com/office/drawing/2014/main" id="{E3262631-B03B-43F9-8558-E836C53D78C4}"/>
              </a:ext>
            </a:extLst>
          </p:cNvPr>
          <p:cNvGraphicFramePr>
            <a:graphicFrameLocks noGrp="1"/>
          </p:cNvGraphicFramePr>
          <p:nvPr/>
        </p:nvGraphicFramePr>
        <p:xfrm>
          <a:off x="5936526" y="2317851"/>
          <a:ext cx="1025997" cy="9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99">
                  <a:extLst>
                    <a:ext uri="{9D8B030D-6E8A-4147-A177-3AD203B41FA5}">
                      <a16:colId xmlns:a16="http://schemas.microsoft.com/office/drawing/2014/main" val="2163489572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2598450508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916724657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265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1953" marR="71953" marT="35977" marB="359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93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72540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18B44A07-DB95-4AC5-8D2D-7C8883D987B1}"/>
              </a:ext>
            </a:extLst>
          </p:cNvPr>
          <p:cNvGraphicFramePr>
            <a:graphicFrameLocks noGrp="1"/>
          </p:cNvGraphicFramePr>
          <p:nvPr/>
        </p:nvGraphicFramePr>
        <p:xfrm>
          <a:off x="7119063" y="2303036"/>
          <a:ext cx="1025997" cy="9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99">
                  <a:extLst>
                    <a:ext uri="{9D8B030D-6E8A-4147-A177-3AD203B41FA5}">
                      <a16:colId xmlns:a16="http://schemas.microsoft.com/office/drawing/2014/main" val="2163489572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2598450508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916724657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265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1953" marR="71953" marT="35977" marB="359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93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72540"/>
                  </a:ext>
                </a:extLst>
              </a:tr>
            </a:tbl>
          </a:graphicData>
        </a:graphic>
      </p:graphicFrame>
      <p:graphicFrame>
        <p:nvGraphicFramePr>
          <p:cNvPr id="29" name="표 27">
            <a:extLst>
              <a:ext uri="{FF2B5EF4-FFF2-40B4-BE49-F238E27FC236}">
                <a16:creationId xmlns:a16="http://schemas.microsoft.com/office/drawing/2014/main" id="{C57DCE76-9E6B-4BFC-BAA4-EEC3996A6238}"/>
              </a:ext>
            </a:extLst>
          </p:cNvPr>
          <p:cNvGraphicFramePr>
            <a:graphicFrameLocks noGrp="1"/>
          </p:cNvGraphicFramePr>
          <p:nvPr/>
        </p:nvGraphicFramePr>
        <p:xfrm>
          <a:off x="7119063" y="3575797"/>
          <a:ext cx="1025997" cy="9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99">
                  <a:extLst>
                    <a:ext uri="{9D8B030D-6E8A-4147-A177-3AD203B41FA5}">
                      <a16:colId xmlns:a16="http://schemas.microsoft.com/office/drawing/2014/main" val="2163489572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2598450508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916724657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265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1953" marR="71953" marT="35977" marB="359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93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72540"/>
                  </a:ext>
                </a:extLst>
              </a:tr>
            </a:tbl>
          </a:graphicData>
        </a:graphic>
      </p:graphicFrame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5516D555-C86D-47BB-A924-80DF30F42A82}"/>
              </a:ext>
            </a:extLst>
          </p:cNvPr>
          <p:cNvGraphicFramePr>
            <a:graphicFrameLocks noGrp="1"/>
          </p:cNvGraphicFramePr>
          <p:nvPr/>
        </p:nvGraphicFramePr>
        <p:xfrm>
          <a:off x="5936526" y="3567673"/>
          <a:ext cx="1025997" cy="9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99">
                  <a:extLst>
                    <a:ext uri="{9D8B030D-6E8A-4147-A177-3AD203B41FA5}">
                      <a16:colId xmlns:a16="http://schemas.microsoft.com/office/drawing/2014/main" val="2163489572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2598450508"/>
                    </a:ext>
                  </a:extLst>
                </a:gridCol>
                <a:gridCol w="341999">
                  <a:extLst>
                    <a:ext uri="{9D8B030D-6E8A-4147-A177-3AD203B41FA5}">
                      <a16:colId xmlns:a16="http://schemas.microsoft.com/office/drawing/2014/main" val="916724657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265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1953" marR="71953" marT="35977" marB="359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93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53" marR="71953" marT="35977" marB="359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72540"/>
                  </a:ext>
                </a:extLst>
              </a:tr>
            </a:tbl>
          </a:graphicData>
        </a:graphic>
      </p:graphicFrame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27C57E44-4B2C-46F9-9DE9-A1312BB773C6}"/>
              </a:ext>
            </a:extLst>
          </p:cNvPr>
          <p:cNvSpPr/>
          <p:nvPr/>
        </p:nvSpPr>
        <p:spPr>
          <a:xfrm>
            <a:off x="6999333" y="2136118"/>
            <a:ext cx="1255317" cy="1255317"/>
          </a:xfrm>
          <a:prstGeom prst="mathMultiply">
            <a:avLst>
              <a:gd name="adj1" fmla="val 9141"/>
            </a:avLst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2AC61DC8-9C76-45AF-91E3-47401F7924B8}"/>
              </a:ext>
            </a:extLst>
          </p:cNvPr>
          <p:cNvSpPr/>
          <p:nvPr/>
        </p:nvSpPr>
        <p:spPr>
          <a:xfrm>
            <a:off x="5821865" y="2136117"/>
            <a:ext cx="1255317" cy="1255317"/>
          </a:xfrm>
          <a:prstGeom prst="mathMultiply">
            <a:avLst>
              <a:gd name="adj1" fmla="val 9141"/>
            </a:avLst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8595BADE-339B-40C0-86F3-52D7CCAE656B}"/>
              </a:ext>
            </a:extLst>
          </p:cNvPr>
          <p:cNvSpPr/>
          <p:nvPr/>
        </p:nvSpPr>
        <p:spPr>
          <a:xfrm>
            <a:off x="7019008" y="3391434"/>
            <a:ext cx="1255317" cy="1255317"/>
          </a:xfrm>
          <a:prstGeom prst="mathMultiply">
            <a:avLst>
              <a:gd name="adj1" fmla="val 9141"/>
            </a:avLst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B54A8D35-4692-49C2-8766-DB3F09BD5E2C}"/>
              </a:ext>
            </a:extLst>
          </p:cNvPr>
          <p:cNvSpPr/>
          <p:nvPr/>
        </p:nvSpPr>
        <p:spPr>
          <a:xfrm>
            <a:off x="5813718" y="3391434"/>
            <a:ext cx="1255317" cy="1255317"/>
          </a:xfrm>
          <a:prstGeom prst="mathMultiply">
            <a:avLst>
              <a:gd name="adj1" fmla="val 9141"/>
            </a:avLst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93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특징 추출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특징점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첫번째 확정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추출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828508"/>
            <a:ext cx="8512204" cy="150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*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의 픽셀 기준으로 시작하여 실선 좌표를 가진 리스트를 검사하여 처음 검사했던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특징 점이 나올 때 까지 진행하여 스택에 쌓음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재귀함수 활용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스택 높이가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가 된다면 현재 특징좌표를 기준으로 양쪽 </a:t>
            </a:r>
            <a:r>
              <a:rPr lang="ko-KR" altLang="en-US" sz="1600" dirty="0" err="1">
                <a:solidFill>
                  <a:schemeClr val="tx1"/>
                </a:solidFill>
              </a:rPr>
              <a:t>특징점</a:t>
            </a:r>
            <a:r>
              <a:rPr lang="ko-KR" altLang="en-US" sz="1600" dirty="0">
                <a:solidFill>
                  <a:schemeClr val="tx1"/>
                </a:solidFill>
              </a:rPr>
              <a:t> 간의 각도를 계산함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atan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활용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두번째는 각도를 처음보다 유하게 주어 적당한 특징점을 찾도록 하였음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FBA610-93BF-48FD-9893-4D0CCEA9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9" y="2244836"/>
            <a:ext cx="2035728" cy="2477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FA21CE-4B5F-457F-8B84-0D2D3D1F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6" y="2244835"/>
            <a:ext cx="2078796" cy="247732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B11D07-A125-41CF-A344-E377DFFE2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70752"/>
              </p:ext>
            </p:extLst>
          </p:nvPr>
        </p:nvGraphicFramePr>
        <p:xfrm>
          <a:off x="5357818" y="1685686"/>
          <a:ext cx="3161056" cy="304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32">
                  <a:extLst>
                    <a:ext uri="{9D8B030D-6E8A-4147-A177-3AD203B41FA5}">
                      <a16:colId xmlns:a16="http://schemas.microsoft.com/office/drawing/2014/main" val="3811583572"/>
                    </a:ext>
                  </a:extLst>
                </a:gridCol>
                <a:gridCol w="395132">
                  <a:extLst>
                    <a:ext uri="{9D8B030D-6E8A-4147-A177-3AD203B41FA5}">
                      <a16:colId xmlns:a16="http://schemas.microsoft.com/office/drawing/2014/main" val="183028859"/>
                    </a:ext>
                  </a:extLst>
                </a:gridCol>
                <a:gridCol w="395132">
                  <a:extLst>
                    <a:ext uri="{9D8B030D-6E8A-4147-A177-3AD203B41FA5}">
                      <a16:colId xmlns:a16="http://schemas.microsoft.com/office/drawing/2014/main" val="1429411123"/>
                    </a:ext>
                  </a:extLst>
                </a:gridCol>
                <a:gridCol w="395132">
                  <a:extLst>
                    <a:ext uri="{9D8B030D-6E8A-4147-A177-3AD203B41FA5}">
                      <a16:colId xmlns:a16="http://schemas.microsoft.com/office/drawing/2014/main" val="2292142213"/>
                    </a:ext>
                  </a:extLst>
                </a:gridCol>
                <a:gridCol w="395132">
                  <a:extLst>
                    <a:ext uri="{9D8B030D-6E8A-4147-A177-3AD203B41FA5}">
                      <a16:colId xmlns:a16="http://schemas.microsoft.com/office/drawing/2014/main" val="2951848338"/>
                    </a:ext>
                  </a:extLst>
                </a:gridCol>
                <a:gridCol w="395132">
                  <a:extLst>
                    <a:ext uri="{9D8B030D-6E8A-4147-A177-3AD203B41FA5}">
                      <a16:colId xmlns:a16="http://schemas.microsoft.com/office/drawing/2014/main" val="2779411239"/>
                    </a:ext>
                  </a:extLst>
                </a:gridCol>
                <a:gridCol w="395132">
                  <a:extLst>
                    <a:ext uri="{9D8B030D-6E8A-4147-A177-3AD203B41FA5}">
                      <a16:colId xmlns:a16="http://schemas.microsoft.com/office/drawing/2014/main" val="3647945262"/>
                    </a:ext>
                  </a:extLst>
                </a:gridCol>
                <a:gridCol w="395132">
                  <a:extLst>
                    <a:ext uri="{9D8B030D-6E8A-4147-A177-3AD203B41FA5}">
                      <a16:colId xmlns:a16="http://schemas.microsoft.com/office/drawing/2014/main" val="769048387"/>
                    </a:ext>
                  </a:extLst>
                </a:gridCol>
              </a:tblGrid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49744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45801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09685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53553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11735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97737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495569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12699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F90636CB-4080-4721-A318-F8F4EC7342FE}"/>
              </a:ext>
            </a:extLst>
          </p:cNvPr>
          <p:cNvSpPr/>
          <p:nvPr/>
        </p:nvSpPr>
        <p:spPr>
          <a:xfrm>
            <a:off x="6276011" y="1786970"/>
            <a:ext cx="165296" cy="165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178BEF5-3231-41BB-8BDF-005883B3FF28}"/>
              </a:ext>
            </a:extLst>
          </p:cNvPr>
          <p:cNvSpPr/>
          <p:nvPr/>
        </p:nvSpPr>
        <p:spPr>
          <a:xfrm>
            <a:off x="7849422" y="4079711"/>
            <a:ext cx="165296" cy="165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6C9449-5B0A-45F5-B8B9-ABBBC3BC5DEC}"/>
              </a:ext>
            </a:extLst>
          </p:cNvPr>
          <p:cNvCxnSpPr>
            <a:cxnSpLocks/>
          </p:cNvCxnSpPr>
          <p:nvPr/>
        </p:nvCxnSpPr>
        <p:spPr>
          <a:xfrm>
            <a:off x="8014718" y="2723949"/>
            <a:ext cx="261029" cy="28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34EFDD-B2DD-43CF-A90C-18807FD5492B}"/>
              </a:ext>
            </a:extLst>
          </p:cNvPr>
          <p:cNvCxnSpPr>
            <a:cxnSpLocks/>
          </p:cNvCxnSpPr>
          <p:nvPr/>
        </p:nvCxnSpPr>
        <p:spPr>
          <a:xfrm>
            <a:off x="8310024" y="3115861"/>
            <a:ext cx="0" cy="31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DD00AC2-8B93-474A-88A8-0896E2A5CBAE}"/>
              </a:ext>
            </a:extLst>
          </p:cNvPr>
          <p:cNvCxnSpPr>
            <a:cxnSpLocks/>
          </p:cNvCxnSpPr>
          <p:nvPr/>
        </p:nvCxnSpPr>
        <p:spPr>
          <a:xfrm>
            <a:off x="8321467" y="3483495"/>
            <a:ext cx="0" cy="31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162B77-B71E-46E6-9041-6CFA69B4EF98}"/>
              </a:ext>
            </a:extLst>
          </p:cNvPr>
          <p:cNvCxnSpPr>
            <a:cxnSpLocks/>
          </p:cNvCxnSpPr>
          <p:nvPr/>
        </p:nvCxnSpPr>
        <p:spPr>
          <a:xfrm flipH="1">
            <a:off x="8037941" y="3830416"/>
            <a:ext cx="237806" cy="28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CD0FF5D-0D2B-4EC1-A345-6ACBB83E7C94}"/>
              </a:ext>
            </a:extLst>
          </p:cNvPr>
          <p:cNvCxnSpPr>
            <a:cxnSpLocks/>
          </p:cNvCxnSpPr>
          <p:nvPr/>
        </p:nvCxnSpPr>
        <p:spPr>
          <a:xfrm flipH="1" flipV="1">
            <a:off x="7578354" y="2299714"/>
            <a:ext cx="271068" cy="250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9E19DDE-21FB-4A5D-AF9C-0DBCF7ABEB2D}"/>
              </a:ext>
            </a:extLst>
          </p:cNvPr>
          <p:cNvCxnSpPr>
            <a:cxnSpLocks/>
          </p:cNvCxnSpPr>
          <p:nvPr/>
        </p:nvCxnSpPr>
        <p:spPr>
          <a:xfrm flipH="1" flipV="1">
            <a:off x="7142480" y="2299714"/>
            <a:ext cx="308656" cy="2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77B85E1-DCCD-488C-B368-7B77B2C273C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1915160"/>
            <a:ext cx="310874" cy="324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2394D26-67A0-4579-840D-E06FA4A692BB}"/>
              </a:ext>
            </a:extLst>
          </p:cNvPr>
          <p:cNvCxnSpPr>
            <a:cxnSpLocks/>
          </p:cNvCxnSpPr>
          <p:nvPr/>
        </p:nvCxnSpPr>
        <p:spPr>
          <a:xfrm flipH="1">
            <a:off x="6457739" y="1899920"/>
            <a:ext cx="2478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2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04" y="4495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특징 추출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특징점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두번째 확정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추출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828508"/>
            <a:ext cx="8512204" cy="150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의 픽셀 기준으로 시작하여 실선 좌표를 가진 리스트를 검사하여 두번째 검사했던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/>
                </a:solidFill>
              </a:rPr>
              <a:t>특징점</a:t>
            </a:r>
            <a:r>
              <a:rPr lang="ko-KR" altLang="en-US" sz="1400" dirty="0">
                <a:solidFill>
                  <a:schemeClr val="tx1"/>
                </a:solidFill>
              </a:rPr>
              <a:t> 후보가 나올 때 까지 진행하여 스택에 쌓음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스택 높이가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가 된다면 현재 특징좌표를 기준으로 양쪽 </a:t>
            </a:r>
            <a:r>
              <a:rPr lang="ko-KR" altLang="en-US" sz="1400" dirty="0" err="1">
                <a:solidFill>
                  <a:schemeClr val="tx1"/>
                </a:solidFill>
              </a:rPr>
              <a:t>특징점</a:t>
            </a:r>
            <a:r>
              <a:rPr lang="ko-KR" altLang="en-US" sz="1400" dirty="0">
                <a:solidFill>
                  <a:schemeClr val="tx1"/>
                </a:solidFill>
              </a:rPr>
              <a:t> 간의 각도를 계산함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처음은 각도를 엄격하게 주어 확실한 특징점을 찾도록 하였음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특징 점이 부족하다고 판단 될 경우 일정 범위 각도 내에서 각도를 더 유하게 주어 특징을 추출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FBA610-93BF-48FD-9893-4D0CCEA9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9" y="2244836"/>
            <a:ext cx="2035728" cy="2477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FA21CE-4B5F-457F-8B84-0D2D3D1F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6" y="2244835"/>
            <a:ext cx="2078796" cy="2477321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89EEED7-936C-4D1C-BE64-9D00999FD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72638"/>
              </p:ext>
            </p:extLst>
          </p:nvPr>
        </p:nvGraphicFramePr>
        <p:xfrm>
          <a:off x="5778200" y="1786969"/>
          <a:ext cx="2634282" cy="266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47">
                  <a:extLst>
                    <a:ext uri="{9D8B030D-6E8A-4147-A177-3AD203B41FA5}">
                      <a16:colId xmlns:a16="http://schemas.microsoft.com/office/drawing/2014/main" val="3763667504"/>
                    </a:ext>
                  </a:extLst>
                </a:gridCol>
                <a:gridCol w="439047">
                  <a:extLst>
                    <a:ext uri="{9D8B030D-6E8A-4147-A177-3AD203B41FA5}">
                      <a16:colId xmlns:a16="http://schemas.microsoft.com/office/drawing/2014/main" val="892141007"/>
                    </a:ext>
                  </a:extLst>
                </a:gridCol>
                <a:gridCol w="439047">
                  <a:extLst>
                    <a:ext uri="{9D8B030D-6E8A-4147-A177-3AD203B41FA5}">
                      <a16:colId xmlns:a16="http://schemas.microsoft.com/office/drawing/2014/main" val="4026838400"/>
                    </a:ext>
                  </a:extLst>
                </a:gridCol>
                <a:gridCol w="439047">
                  <a:extLst>
                    <a:ext uri="{9D8B030D-6E8A-4147-A177-3AD203B41FA5}">
                      <a16:colId xmlns:a16="http://schemas.microsoft.com/office/drawing/2014/main" val="2696161374"/>
                    </a:ext>
                  </a:extLst>
                </a:gridCol>
                <a:gridCol w="439047">
                  <a:extLst>
                    <a:ext uri="{9D8B030D-6E8A-4147-A177-3AD203B41FA5}">
                      <a16:colId xmlns:a16="http://schemas.microsoft.com/office/drawing/2014/main" val="3333884969"/>
                    </a:ext>
                  </a:extLst>
                </a:gridCol>
                <a:gridCol w="439047">
                  <a:extLst>
                    <a:ext uri="{9D8B030D-6E8A-4147-A177-3AD203B41FA5}">
                      <a16:colId xmlns:a16="http://schemas.microsoft.com/office/drawing/2014/main" val="2161142357"/>
                    </a:ext>
                  </a:extLst>
                </a:gridCol>
              </a:tblGrid>
              <a:tr h="444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40188"/>
                  </a:ext>
                </a:extLst>
              </a:tr>
              <a:tr h="4440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07009"/>
                  </a:ext>
                </a:extLst>
              </a:tr>
              <a:tr h="4440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545195"/>
                  </a:ext>
                </a:extLst>
              </a:tr>
              <a:tr h="444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76795"/>
                  </a:ext>
                </a:extLst>
              </a:tr>
              <a:tr h="444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01265"/>
                  </a:ext>
                </a:extLst>
              </a:tr>
              <a:tr h="444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3108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A38B1C-F733-42AD-BB70-64B8A66711FA}"/>
              </a:ext>
            </a:extLst>
          </p:cNvPr>
          <p:cNvCxnSpPr/>
          <p:nvPr/>
        </p:nvCxnSpPr>
        <p:spPr>
          <a:xfrm>
            <a:off x="6948660" y="2464067"/>
            <a:ext cx="396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7F7154-72C0-4BA8-BBBE-1CC5544BEFE3}"/>
              </a:ext>
            </a:extLst>
          </p:cNvPr>
          <p:cNvCxnSpPr>
            <a:cxnSpLocks/>
          </p:cNvCxnSpPr>
          <p:nvPr/>
        </p:nvCxnSpPr>
        <p:spPr>
          <a:xfrm>
            <a:off x="7385387" y="2464067"/>
            <a:ext cx="331165" cy="408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93A5E29-B72D-471E-A0EB-1DE18A82E695}"/>
              </a:ext>
            </a:extLst>
          </p:cNvPr>
          <p:cNvCxnSpPr>
            <a:cxnSpLocks/>
          </p:cNvCxnSpPr>
          <p:nvPr/>
        </p:nvCxnSpPr>
        <p:spPr>
          <a:xfrm>
            <a:off x="7829957" y="2918121"/>
            <a:ext cx="331165" cy="408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4A6F7B0-CE31-40FA-8A34-2E04CD1020DA}"/>
              </a:ext>
            </a:extLst>
          </p:cNvPr>
          <p:cNvSpPr/>
          <p:nvPr/>
        </p:nvSpPr>
        <p:spPr>
          <a:xfrm>
            <a:off x="8134749" y="3298734"/>
            <a:ext cx="165296" cy="165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06266E-8D20-48A2-A26A-F1DB3E4A5C03}"/>
              </a:ext>
            </a:extLst>
          </p:cNvPr>
          <p:cNvSpPr/>
          <p:nvPr/>
        </p:nvSpPr>
        <p:spPr>
          <a:xfrm>
            <a:off x="5924949" y="4133914"/>
            <a:ext cx="165296" cy="165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C7ED77-0924-4BB6-B87F-13A00E5A0AAE}"/>
              </a:ext>
            </a:extLst>
          </p:cNvPr>
          <p:cNvCxnSpPr>
            <a:cxnSpLocks/>
          </p:cNvCxnSpPr>
          <p:nvPr/>
        </p:nvCxnSpPr>
        <p:spPr>
          <a:xfrm flipH="1">
            <a:off x="6402406" y="2529751"/>
            <a:ext cx="344125" cy="357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1567E2-8647-4DBA-8F0F-8A7F948161E3}"/>
              </a:ext>
            </a:extLst>
          </p:cNvPr>
          <p:cNvCxnSpPr>
            <a:cxnSpLocks/>
          </p:cNvCxnSpPr>
          <p:nvPr/>
        </p:nvCxnSpPr>
        <p:spPr>
          <a:xfrm flipH="1">
            <a:off x="6007597" y="2940183"/>
            <a:ext cx="344125" cy="357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C88DFE9-A3D0-4A43-83F6-87A347FF2477}"/>
              </a:ext>
            </a:extLst>
          </p:cNvPr>
          <p:cNvCxnSpPr>
            <a:cxnSpLocks/>
          </p:cNvCxnSpPr>
          <p:nvPr/>
        </p:nvCxnSpPr>
        <p:spPr>
          <a:xfrm flipH="1">
            <a:off x="6007596" y="3327373"/>
            <a:ext cx="1" cy="386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B2902A6-2B78-4084-BDC8-9733FD967108}"/>
              </a:ext>
            </a:extLst>
          </p:cNvPr>
          <p:cNvCxnSpPr>
            <a:cxnSpLocks/>
          </p:cNvCxnSpPr>
          <p:nvPr/>
        </p:nvCxnSpPr>
        <p:spPr>
          <a:xfrm flipH="1">
            <a:off x="6007595" y="3757386"/>
            <a:ext cx="1" cy="386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6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13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정규화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시키기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97192-6CAD-4495-855F-5D40629091D7}"/>
              </a:ext>
            </a:extLst>
          </p:cNvPr>
          <p:cNvCxnSpPr>
            <a:cxnSpLocks/>
          </p:cNvCxnSpPr>
          <p:nvPr/>
        </p:nvCxnSpPr>
        <p:spPr>
          <a:xfrm>
            <a:off x="2459075" y="3483509"/>
            <a:ext cx="2674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ACBDE9-ECA4-4741-A513-3908515C5B43}"/>
              </a:ext>
            </a:extLst>
          </p:cNvPr>
          <p:cNvSpPr/>
          <p:nvPr/>
        </p:nvSpPr>
        <p:spPr>
          <a:xfrm>
            <a:off x="428596" y="4828508"/>
            <a:ext cx="8512204" cy="150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특징 점 간의 연결 됨을 알기 위해 기존의 </a:t>
            </a:r>
            <a:r>
              <a:rPr lang="ko-KR" altLang="en-US" sz="1400" dirty="0" err="1">
                <a:solidFill>
                  <a:schemeClr val="tx1"/>
                </a:solidFill>
              </a:rPr>
              <a:t>세선화</a:t>
            </a:r>
            <a:r>
              <a:rPr lang="ko-KR" altLang="en-US" sz="1400" dirty="0">
                <a:solidFill>
                  <a:schemeClr val="tx1"/>
                </a:solidFill>
              </a:rPr>
              <a:t> 된 좌표를 사용하여 각 특징점에서 출발하여 첫번째로 발견된 연결 특징 점 간의 두 좌표를 리스트에 쌓고 다른 방향도 마찬가지로 첫번째로 발견된 연결 특징 점 간의 두 좌표들을 리스트에 쌓아 반복한다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중복을 허용하지 않도록 예외처리를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그후 </a:t>
            </a:r>
            <a:r>
              <a:rPr lang="en-US" altLang="ko-KR" sz="1400" dirty="0">
                <a:solidFill>
                  <a:schemeClr val="tx1"/>
                </a:solidFill>
              </a:rPr>
              <a:t>matplotlib</a:t>
            </a:r>
            <a:r>
              <a:rPr lang="ko-KR" altLang="en-US" sz="1400" dirty="0">
                <a:solidFill>
                  <a:schemeClr val="tx1"/>
                </a:solidFill>
              </a:rPr>
              <a:t>를 사용하여 두 좌표들이 포함된 리스트를 이용하여 연결시킨다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FA21CE-4B5F-457F-8B84-0D2D3D1F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11" y="2244835"/>
            <a:ext cx="2078796" cy="24773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AC93E90-632D-45E6-B35C-707C83283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305" y="2244834"/>
            <a:ext cx="1912864" cy="24773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30707C-8241-4ACC-87F8-29DF00724BC4}"/>
              </a:ext>
            </a:extLst>
          </p:cNvPr>
          <p:cNvSpPr/>
          <p:nvPr/>
        </p:nvSpPr>
        <p:spPr>
          <a:xfrm>
            <a:off x="7130868" y="2777793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E01ECC-CC3D-4225-809A-FE76E3DCC2D2}"/>
              </a:ext>
            </a:extLst>
          </p:cNvPr>
          <p:cNvSpPr/>
          <p:nvPr/>
        </p:nvSpPr>
        <p:spPr>
          <a:xfrm>
            <a:off x="6961152" y="3739862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DBBCE-D6C7-4872-8DBB-D7C15C80C681}"/>
              </a:ext>
            </a:extLst>
          </p:cNvPr>
          <p:cNvSpPr/>
          <p:nvPr/>
        </p:nvSpPr>
        <p:spPr>
          <a:xfrm>
            <a:off x="6961152" y="2523596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1F408F-D57C-4761-B5A3-AE21EC279FC2}"/>
              </a:ext>
            </a:extLst>
          </p:cNvPr>
          <p:cNvSpPr/>
          <p:nvPr/>
        </p:nvSpPr>
        <p:spPr>
          <a:xfrm>
            <a:off x="7720798" y="3877619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01E0CA-0C0C-49B3-B20E-9A52E6C9B9A1}"/>
              </a:ext>
            </a:extLst>
          </p:cNvPr>
          <p:cNvSpPr/>
          <p:nvPr/>
        </p:nvSpPr>
        <p:spPr>
          <a:xfrm>
            <a:off x="6607119" y="4227365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AFDDF2-6478-4349-86B3-9E775DE2FF89}"/>
              </a:ext>
            </a:extLst>
          </p:cNvPr>
          <p:cNvSpPr/>
          <p:nvPr/>
        </p:nvSpPr>
        <p:spPr>
          <a:xfrm>
            <a:off x="6461619" y="2678684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CE625A-6548-473C-87F8-D4EFA2BA030C}"/>
              </a:ext>
            </a:extLst>
          </p:cNvPr>
          <p:cNvSpPr/>
          <p:nvPr/>
        </p:nvSpPr>
        <p:spPr>
          <a:xfrm>
            <a:off x="6300752" y="3025996"/>
            <a:ext cx="77002" cy="77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E30FD9-0755-41BE-8505-485F0E3DD6D1}"/>
              </a:ext>
            </a:extLst>
          </p:cNvPr>
          <p:cNvCxnSpPr>
            <a:cxnSpLocks/>
          </p:cNvCxnSpPr>
          <p:nvPr/>
        </p:nvCxnSpPr>
        <p:spPr>
          <a:xfrm>
            <a:off x="6999653" y="2574100"/>
            <a:ext cx="183734" cy="265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835B6D-A180-46CE-ABA1-E98A3F0140E2}"/>
              </a:ext>
            </a:extLst>
          </p:cNvPr>
          <p:cNvCxnSpPr>
            <a:cxnSpLocks/>
            <a:endCxn id="35" idx="1"/>
          </p:cNvCxnSpPr>
          <p:nvPr/>
        </p:nvCxnSpPr>
        <p:spPr>
          <a:xfrm flipH="1">
            <a:off x="6961152" y="2857965"/>
            <a:ext cx="226322" cy="920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2A0EFF-D6EE-49FA-9575-E0864D32A037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7038154" y="3778363"/>
            <a:ext cx="721145" cy="176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820864-46A3-459F-9B45-AE4A355447F4}"/>
              </a:ext>
            </a:extLst>
          </p:cNvPr>
          <p:cNvCxnSpPr>
            <a:cxnSpLocks/>
            <a:stCxn id="40" idx="0"/>
            <a:endCxn id="35" idx="2"/>
          </p:cNvCxnSpPr>
          <p:nvPr/>
        </p:nvCxnSpPr>
        <p:spPr>
          <a:xfrm flipV="1">
            <a:off x="6645620" y="3816864"/>
            <a:ext cx="354033" cy="410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926DD88-BDF6-4204-9268-CC744F690AE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6538621" y="2556279"/>
            <a:ext cx="425297" cy="160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E5F28E-50E6-433C-AA10-334389F70F66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300752" y="2717185"/>
            <a:ext cx="160867" cy="35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5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669</Words>
  <Application>Microsoft Office PowerPoint</Application>
  <PresentationFormat>화면 슬라이드 쇼(4:3)</PresentationFormat>
  <Paragraphs>159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Calibri</vt:lpstr>
      <vt:lpstr>Arial Black</vt:lpstr>
      <vt:lpstr>-윤고딕330</vt:lpstr>
      <vt:lpstr>Arial</vt:lpstr>
      <vt:lpstr>맑은 고딕</vt:lpstr>
      <vt:lpstr>Calibri Light</vt:lpstr>
      <vt:lpstr>나눔바른고딕</vt:lpstr>
      <vt:lpstr>Office 테마</vt:lpstr>
      <vt:lpstr>필기체 숫자 인식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알티데이텀(RTDATUM)</cp:lastModifiedBy>
  <cp:revision>20</cp:revision>
  <dcterms:created xsi:type="dcterms:W3CDTF">2016-11-01T03:46:33Z</dcterms:created>
  <dcterms:modified xsi:type="dcterms:W3CDTF">2019-11-04T04:17:16Z</dcterms:modified>
</cp:coreProperties>
</file>