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72" r:id="rId4"/>
    <p:sldId id="265" r:id="rId5"/>
    <p:sldId id="274" r:id="rId6"/>
    <p:sldId id="275" r:id="rId7"/>
    <p:sldId id="278" r:id="rId8"/>
    <p:sldId id="276" r:id="rId9"/>
    <p:sldId id="277" r:id="rId10"/>
    <p:sldId id="279" r:id="rId11"/>
    <p:sldId id="280" r:id="rId12"/>
    <p:sldId id="288" r:id="rId13"/>
    <p:sldId id="287" r:id="rId14"/>
    <p:sldId id="284" r:id="rId15"/>
    <p:sldId id="281" r:id="rId16"/>
    <p:sldId id="285" r:id="rId17"/>
    <p:sldId id="286" r:id="rId18"/>
    <p:sldId id="282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5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8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4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5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737A-51A4-4C69-AD0D-7D1EE7E365D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6370-11D9-4F38-9C32-CD1C294E9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3.wdp"/><Relationship Id="rId5" Type="http://schemas.openxmlformats.org/officeDocument/2006/relationships/image" Target="../media/image25.jpe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tv.naver.com/v/19771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683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8" y="1484784"/>
            <a:ext cx="5603033" cy="1152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90055" y="1665987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북적북적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991473" y="2852936"/>
            <a:ext cx="41754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5430" y="2852936"/>
            <a:ext cx="4041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세종대학교 </a:t>
            </a:r>
            <a:r>
              <a:rPr lang="ko-KR" altLang="en-US" b="1" dirty="0" err="1"/>
              <a:t>디지털컨텐츠학과</a:t>
            </a:r>
            <a:r>
              <a:rPr lang="ko-KR" altLang="en-US" b="1" dirty="0"/>
              <a:t> </a:t>
            </a:r>
            <a:r>
              <a:rPr lang="ko-KR" altLang="en-US" b="1" dirty="0" err="1"/>
              <a:t>유종안</a:t>
            </a:r>
            <a:endParaRPr lang="en-US" altLang="ko-KR" b="1" dirty="0"/>
          </a:p>
          <a:p>
            <a:pPr algn="r"/>
            <a:r>
              <a:rPr lang="ko-KR" altLang="en-US" b="1" dirty="0"/>
              <a:t>신정호</a:t>
            </a:r>
            <a:endParaRPr lang="en-US" altLang="ko-KR" b="1" dirty="0"/>
          </a:p>
          <a:p>
            <a:pPr algn="r"/>
            <a:r>
              <a:rPr lang="ko-KR" altLang="en-US" b="1" dirty="0"/>
              <a:t>김성훈</a:t>
            </a:r>
            <a:endParaRPr lang="en-US" altLang="ko-KR" b="1" dirty="0"/>
          </a:p>
          <a:p>
            <a:pPr algn="r"/>
            <a:r>
              <a:rPr lang="ko-KR" altLang="en-US" b="1" dirty="0"/>
              <a:t>박진영</a:t>
            </a:r>
          </a:p>
        </p:txBody>
      </p:sp>
    </p:spTree>
    <p:extLst>
      <p:ext uri="{BB962C8B-B14F-4D97-AF65-F5344CB8AC3E}">
        <p14:creationId xmlns:p14="http://schemas.microsoft.com/office/powerpoint/2010/main" val="113923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34"/>
            <a:ext cx="9144000" cy="596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2754" y="349290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3729" y="3370448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23729" y="3284984"/>
            <a:ext cx="2376264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3729" y="2852936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6470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65902" y="4333287"/>
            <a:ext cx="241219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 쓴 작품을 게시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유저의 좋아요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인기순 랭크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등은 랜덤으로 보여주는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작품에 등재기회가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9433" y="3548069"/>
            <a:ext cx="219789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글짓기 공모전</a:t>
            </a:r>
          </a:p>
        </p:txBody>
      </p:sp>
      <p:pic>
        <p:nvPicPr>
          <p:cNvPr id="30" name="Picture 4" descr="https://pbs.twimg.com/media/DFj0X17UAAAfDKV.jp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4715" r="9329" b="37895"/>
          <a:stretch/>
        </p:blipFill>
        <p:spPr bwMode="auto">
          <a:xfrm>
            <a:off x="3330623" y="1555210"/>
            <a:ext cx="2419559" cy="16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504282" y="4631657"/>
            <a:ext cx="212481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닉네임과 비밀번호만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있으면 가입완료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2477" y="3559025"/>
            <a:ext cx="25202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간편한 가입절차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78724" y="1610395"/>
            <a:ext cx="2419200" cy="1692000"/>
            <a:chOff x="783964" y="1935789"/>
            <a:chExt cx="4228158" cy="1537633"/>
          </a:xfrm>
        </p:grpSpPr>
        <p:pic>
          <p:nvPicPr>
            <p:cNvPr id="35" name="Picture 2" descr="간편한 회원가입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83" r="5983" b="83540"/>
            <a:stretch/>
          </p:blipFill>
          <p:spPr bwMode="auto">
            <a:xfrm>
              <a:off x="783964" y="1935789"/>
              <a:ext cx="3932052" cy="487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간편한 회원가입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72" b="45582"/>
            <a:stretch/>
          </p:blipFill>
          <p:spPr bwMode="auto">
            <a:xfrm>
              <a:off x="821122" y="2852936"/>
              <a:ext cx="4191000" cy="62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간편한 회원가입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99"/>
            <a:stretch/>
          </p:blipFill>
          <p:spPr bwMode="auto">
            <a:xfrm>
              <a:off x="816051" y="2423384"/>
              <a:ext cx="4191000" cy="42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 descr="sdgwes09.jpg"/>
          <p:cNvPicPr preferRelativeResize="0"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42655" r="41178" b="3457"/>
          <a:stretch/>
        </p:blipFill>
        <p:spPr bwMode="auto">
          <a:xfrm>
            <a:off x="452480" y="1510600"/>
            <a:ext cx="24192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9222" y="3559025"/>
            <a:ext cx="202773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평점 시스템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5443" y="4370471"/>
            <a:ext cx="3060413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작품 완독 → 평균평점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출력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</a:p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1~3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점의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평점을 부여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유저가 높은 평점을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부여한 같은 장르의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작품을 송출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40652" y="1257042"/>
            <a:ext cx="0" cy="512465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196752"/>
            <a:ext cx="0" cy="512465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0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504" y="853832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140652" y="1257042"/>
            <a:ext cx="0" cy="512465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40152" y="1196752"/>
            <a:ext cx="0" cy="512465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C:\Users\박흥순(BryanKeiferPark)\Documents\진영박\3-2학기\캡스톤\KakaoTalk_20170606_201427532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1484784"/>
            <a:ext cx="24192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악플에 대한 이미지 검색결과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94" y="1483862"/>
            <a:ext cx="24192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8" y="1483862"/>
            <a:ext cx="2419200" cy="1692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31448" y="3741329"/>
            <a:ext cx="168617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7913" y="4582350"/>
            <a:ext cx="2953244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작품을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 할 수 있게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장르 카테고리를 제공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55229" y="3741329"/>
            <a:ext cx="168617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2160" y="4581128"/>
            <a:ext cx="2717912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닉네임이라는 익명성에 숨어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악플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다는 것을 방지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105" y="3741329"/>
            <a:ext cx="202773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큐레이션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066" y="4581128"/>
            <a:ext cx="2953244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처음 어플 시작시에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랜덤으로 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단편소설 배정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7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1560" y="4105751"/>
            <a:ext cx="7840378" cy="14001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556354" y="3860703"/>
            <a:ext cx="630111" cy="630111"/>
          </a:xfrm>
          <a:prstGeom prst="ellipse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176505" y="3877725"/>
            <a:ext cx="627866" cy="627866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742021" y="3877724"/>
            <a:ext cx="624069" cy="624069"/>
          </a:xfrm>
          <a:prstGeom prst="ellipse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314100" y="3877725"/>
            <a:ext cx="626060" cy="626060"/>
          </a:xfrm>
          <a:prstGeom prst="ellips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96418" y="3351515"/>
            <a:ext cx="168020" cy="64339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392596" y="3351515"/>
            <a:ext cx="168020" cy="64339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977887" y="3351515"/>
            <a:ext cx="168020" cy="643392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552292" y="3351515"/>
            <a:ext cx="168020" cy="643392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139065" y="3365516"/>
            <a:ext cx="168020" cy="6433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1136102" y="2038821"/>
            <a:ext cx="1470212" cy="1470212"/>
          </a:xfrm>
          <a:prstGeom prst="ellipse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732328" y="2038821"/>
            <a:ext cx="1470212" cy="1470212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309787" y="2030796"/>
            <a:ext cx="1470212" cy="1470212"/>
          </a:xfrm>
          <a:prstGeom prst="ellipse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896630" y="2030796"/>
            <a:ext cx="1470212" cy="1470212"/>
          </a:xfrm>
          <a:prstGeom prst="ellips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477316" y="2038821"/>
            <a:ext cx="1470212" cy="147021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C:\Users\김성훈\Desktop\사진\휴식\depositphotos_89357140-stock-photo-coffee-time-break-time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609" y="1897445"/>
            <a:ext cx="1562623" cy="15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C:\Users\김성훈\Desktop\사진\휴식\IE001665989_ST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4635"/>
            <a:ext cx="663590" cy="13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4792" l="3846" r="953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2" y="2316809"/>
            <a:ext cx="1361112" cy="100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" descr="C:\Users\김성훈\Desktop\사진\휴식\10288_18436_33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38" y="2347278"/>
            <a:ext cx="1285174" cy="853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C:\Users\김성훈\Desktop\사진\휴식\3847_1663_4148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12455" r="3742" b="8999"/>
          <a:stretch/>
        </p:blipFill>
        <p:spPr bwMode="auto">
          <a:xfrm>
            <a:off x="6039411" y="2215551"/>
            <a:ext cx="1191765" cy="1071658"/>
          </a:xfrm>
          <a:prstGeom prst="ellipse">
            <a:avLst/>
          </a:prstGeom>
          <a:ln>
            <a:noFill/>
          </a:ln>
          <a:effectLst>
            <a:reflection endPos="0" dist="508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타원 96"/>
          <p:cNvSpPr/>
          <p:nvPr/>
        </p:nvSpPr>
        <p:spPr>
          <a:xfrm>
            <a:off x="7901868" y="3877725"/>
            <a:ext cx="624069" cy="62406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88525" l="9884" r="95930">
                        <a14:foregroundMark x1="30814" y1="10929" x2="75581" y2="65027"/>
                        <a14:foregroundMark x1="82558" y1="18033" x2="26744" y2="67213"/>
                        <a14:foregroundMark x1="41279" y1="15847" x2="70930" y2="14754"/>
                        <a14:foregroundMark x1="80814" y1="33880" x2="18605" y2="43716"/>
                        <a14:foregroundMark x1="18023" y1="32240" x2="18023" y2="32240"/>
                        <a14:foregroundMark x1="25581" y1="34426" x2="83721" y2="49180"/>
                        <a14:foregroundMark x1="59302" y1="68306" x2="42442" y2="7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2" y="2291936"/>
            <a:ext cx="1115762" cy="118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7784493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휴대성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26430" y="1629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휴식공간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15473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다양함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41427" y="16288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작품 공유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028852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접근성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91681" y="4369784"/>
            <a:ext cx="168020" cy="64339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20"/>
          <p:cNvSpPr/>
          <p:nvPr/>
        </p:nvSpPr>
        <p:spPr>
          <a:xfrm>
            <a:off x="1303729" y="4601871"/>
            <a:ext cx="1153397" cy="1786920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455209" y="4704505"/>
            <a:ext cx="912429" cy="1785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짧은 시간을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효율적으로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보내는</a:t>
            </a:r>
            <a:r>
              <a:rPr lang="en-US" altLang="ko-KR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마음의 양식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하루의 교훈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감성의 풍부함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01691" y="4365104"/>
            <a:ext cx="168020" cy="64339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51"/>
          <p:cNvSpPr/>
          <p:nvPr/>
        </p:nvSpPr>
        <p:spPr>
          <a:xfrm>
            <a:off x="2913739" y="4597191"/>
            <a:ext cx="1153397" cy="1786920"/>
          </a:xfrm>
          <a:prstGeom prst="round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5431" y="4826309"/>
            <a:ext cx="85632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쉽고 간편한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누구든지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968013" y="4369784"/>
            <a:ext cx="168020" cy="643392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61"/>
          <p:cNvSpPr/>
          <p:nvPr/>
        </p:nvSpPr>
        <p:spPr>
          <a:xfrm>
            <a:off x="4480061" y="4601871"/>
            <a:ext cx="1153397" cy="1786920"/>
          </a:xfrm>
          <a:prstGeom prst="round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556400" y="4369784"/>
            <a:ext cx="168020" cy="643392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3"/>
          <p:cNvSpPr/>
          <p:nvPr/>
        </p:nvSpPr>
        <p:spPr>
          <a:xfrm>
            <a:off x="6068448" y="4601871"/>
            <a:ext cx="1153397" cy="1786920"/>
          </a:xfrm>
          <a:prstGeom prst="round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05219" y="4902164"/>
            <a:ext cx="1053495" cy="9387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종류의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문학작품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 연령대를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기준으로 한 종류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77683" y="5156080"/>
            <a:ext cx="97013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글을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쓸 수 있는 공간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125155" y="4369784"/>
            <a:ext cx="168020" cy="6433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66"/>
          <p:cNvSpPr/>
          <p:nvPr/>
        </p:nvSpPr>
        <p:spPr>
          <a:xfrm>
            <a:off x="7637203" y="4601871"/>
            <a:ext cx="1153397" cy="17869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7729567" y="5071441"/>
            <a:ext cx="1024639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인터넷이 연결된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언제나</a:t>
            </a:r>
            <a:endParaRPr lang="en-US" altLang="ko-KR" sz="11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2727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34"/>
            <a:ext cx="9144000" cy="596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2754" y="349290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3729" y="3370448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23729" y="3284984"/>
            <a:ext cx="2376264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3729" y="2852936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2547"/>
            <a:ext cx="8504474" cy="53627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9090" y="2276872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작가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 개발자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관리자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0796" y="227687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글을 쓰고나서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관리함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7877" y="414907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무선전자기기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와이파이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2127" y="2250138"/>
            <a:ext cx="13681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독서량이 부족한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현대인들에게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짧은 글을 제공함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으로써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마음의 양식을 제공한다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3833" y="2276872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평점시스템을 통한 개인별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큐레이션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 구축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5403" y="41490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6921" y="213837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출퇴근시간이 긴 직장인들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5164" y="275345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등하교시간이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긴 초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대학생들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5164" y="373358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지하철에서 시간을 보내는 노인들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3139" y="5728591"/>
            <a:ext cx="33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저작권료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인건비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1558" y="5805264"/>
            <a:ext cx="33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광고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73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0245" y="245442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네이버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창작까페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같은 곳에서 작가들을 섭외하거나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 게시판에 있는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창작글들을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주인의 허락을 받아 데이터베이스를 구축한다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245" y="161911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초기 비즈니스 구상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245" y="342752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베이스를 통해 어플을 구축하고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지하철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광고같은곳에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게시를 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245" y="4328229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초기 이용자들에게 맞춤형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큐레이션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서비스를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제공함으로써 관심도를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증대시킨다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23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34"/>
            <a:ext cx="9144000" cy="596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2754" y="34929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3729" y="3370448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23729" y="3284984"/>
            <a:ext cx="2376264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3729" y="2852936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7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683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8" y="1484784"/>
            <a:ext cx="5603033" cy="1152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감사합니다</a:t>
            </a:r>
            <a:r>
              <a:rPr lang="en-US" altLang="ko-KR" sz="3600" b="1"/>
              <a:t>.</a:t>
            </a:r>
            <a:endParaRPr lang="ko-KR" altLang="en-US" sz="36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991473" y="2852936"/>
            <a:ext cx="41754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5430" y="2852936"/>
            <a:ext cx="4041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세종대학교 </a:t>
            </a:r>
            <a:r>
              <a:rPr lang="ko-KR" altLang="en-US" b="1" dirty="0" err="1"/>
              <a:t>디지털컨텐츠학과</a:t>
            </a:r>
            <a:r>
              <a:rPr lang="ko-KR" altLang="en-US" b="1" dirty="0"/>
              <a:t> </a:t>
            </a:r>
            <a:r>
              <a:rPr lang="ko-KR" altLang="en-US" b="1" dirty="0" err="1"/>
              <a:t>유종안</a:t>
            </a:r>
            <a:endParaRPr lang="en-US" altLang="ko-KR" b="1" dirty="0"/>
          </a:p>
          <a:p>
            <a:pPr algn="r"/>
            <a:r>
              <a:rPr lang="ko-KR" altLang="en-US" b="1" dirty="0"/>
              <a:t>신정호</a:t>
            </a:r>
            <a:endParaRPr lang="en-US" altLang="ko-KR" b="1" dirty="0"/>
          </a:p>
          <a:p>
            <a:pPr algn="r"/>
            <a:r>
              <a:rPr lang="ko-KR" altLang="en-US" b="1" dirty="0"/>
              <a:t>김성훈</a:t>
            </a:r>
            <a:endParaRPr lang="en-US" altLang="ko-KR" b="1" dirty="0"/>
          </a:p>
          <a:p>
            <a:pPr algn="r"/>
            <a:r>
              <a:rPr lang="ko-KR" altLang="en-US" b="1" dirty="0"/>
              <a:t>박진영</a:t>
            </a:r>
          </a:p>
        </p:txBody>
      </p:sp>
    </p:spTree>
    <p:extLst>
      <p:ext uri="{BB962C8B-B14F-4D97-AF65-F5344CB8AC3E}">
        <p14:creationId xmlns:p14="http://schemas.microsoft.com/office/powerpoint/2010/main" val="25824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0"/>
            <a:ext cx="2610619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99132" y="199615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3762" y="33318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99132" y="466293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모델링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74640" y="503036"/>
            <a:ext cx="2664296" cy="420284"/>
            <a:chOff x="1474640" y="473185"/>
            <a:chExt cx="2664296" cy="420284"/>
          </a:xfrm>
        </p:grpSpPr>
        <p:sp>
          <p:nvSpPr>
            <p:cNvPr id="40" name="직사각형 39"/>
            <p:cNvSpPr/>
            <p:nvPr/>
          </p:nvSpPr>
          <p:spPr>
            <a:xfrm>
              <a:off x="1474640" y="473185"/>
              <a:ext cx="2664296" cy="4202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9270" y="52117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목차</a:t>
              </a:r>
              <a:endPara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474640" y="1570248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4640" y="2901656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474640" y="2816192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474640" y="4198540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474640" y="4113076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-36512" y="1324360"/>
            <a:ext cx="41754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82298" y="594928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개발일정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457806" y="5484886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457806" y="5399422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34"/>
            <a:ext cx="9144000" cy="596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2754" y="349290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3729" y="3370448"/>
            <a:ext cx="325204" cy="1128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23729" y="3284984"/>
            <a:ext cx="2376264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3729" y="2852936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9678">
            <a:off x="522351" y="2523837"/>
            <a:ext cx="4611851" cy="121225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544">
            <a:off x="1042316" y="5187982"/>
            <a:ext cx="6854134" cy="1086346"/>
          </a:xfrm>
          <a:prstGeom prst="rect">
            <a:avLst/>
          </a:prstGeom>
          <a:ln w="22225">
            <a:solidFill>
              <a:srgbClr val="000000"/>
            </a:solidFill>
          </a:ln>
        </p:spPr>
      </p:pic>
      <p:pic>
        <p:nvPicPr>
          <p:cNvPr id="16" name="그림 15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703">
            <a:off x="3665547" y="3694298"/>
            <a:ext cx="4900470" cy="892882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17" name="직사각형 16">
            <a:extLst/>
          </p:cNvPr>
          <p:cNvSpPr/>
          <p:nvPr/>
        </p:nvSpPr>
        <p:spPr>
          <a:xfrm>
            <a:off x="451264" y="1342813"/>
            <a:ext cx="8465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독서와는 거리가 먼 우리나라사람들</a:t>
            </a:r>
            <a:endParaRPr lang="ko-KR" altLang="en-US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/>
          </p:cNvPr>
          <p:cNvGrpSpPr/>
          <p:nvPr/>
        </p:nvGrpSpPr>
        <p:grpSpPr>
          <a:xfrm>
            <a:off x="251520" y="2174371"/>
            <a:ext cx="8489517" cy="2971835"/>
            <a:chOff x="250653" y="1901773"/>
            <a:chExt cx="8489517" cy="2971835"/>
          </a:xfrm>
        </p:grpSpPr>
        <p:pic>
          <p:nvPicPr>
            <p:cNvPr id="15" name="그림 14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53" y="2079434"/>
              <a:ext cx="2707107" cy="2707107"/>
            </a:xfrm>
            <a:prstGeom prst="rect">
              <a:avLst/>
            </a:prstGeom>
          </p:spPr>
        </p:pic>
        <p:pic>
          <p:nvPicPr>
            <p:cNvPr id="16" name="그림 15">
              <a:extLst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560" y="2291144"/>
              <a:ext cx="2389610" cy="2389610"/>
            </a:xfrm>
            <a:prstGeom prst="rect">
              <a:avLst/>
            </a:prstGeom>
          </p:spPr>
        </p:pic>
        <p:pic>
          <p:nvPicPr>
            <p:cNvPr id="17" name="그림 16">
              <a:extLst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241" y="2143053"/>
              <a:ext cx="2582090" cy="2582090"/>
            </a:xfrm>
            <a:prstGeom prst="rect">
              <a:avLst/>
            </a:prstGeom>
          </p:spPr>
        </p:pic>
        <p:cxnSp>
          <p:nvCxnSpPr>
            <p:cNvPr id="18" name="직선 연결선 17">
              <a:extLst/>
            </p:cNvPr>
            <p:cNvCxnSpPr/>
            <p:nvPr/>
          </p:nvCxnSpPr>
          <p:spPr>
            <a:xfrm>
              <a:off x="3131406" y="1988840"/>
              <a:ext cx="0" cy="2884768"/>
            </a:xfrm>
            <a:prstGeom prst="line">
              <a:avLst/>
            </a:prstGeom>
            <a:ln w="34925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/>
            </p:cNvPr>
            <p:cNvCxnSpPr/>
            <p:nvPr/>
          </p:nvCxnSpPr>
          <p:spPr>
            <a:xfrm>
              <a:off x="6012160" y="1901773"/>
              <a:ext cx="0" cy="2884768"/>
            </a:xfrm>
            <a:prstGeom prst="line">
              <a:avLst/>
            </a:prstGeom>
            <a:ln w="34925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/>
          </p:cNvPr>
          <p:cNvSpPr/>
          <p:nvPr/>
        </p:nvSpPr>
        <p:spPr>
          <a:xfrm>
            <a:off x="343833" y="1331659"/>
            <a:ext cx="8465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책을 읽지 않는 이유</a:t>
            </a:r>
            <a:r>
              <a:rPr lang="en-US" altLang="ko-KR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못 읽는 이유</a:t>
            </a:r>
            <a:r>
              <a:rPr lang="en-US" altLang="ko-KR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(or</a:t>
            </a:r>
            <a:r>
              <a:rPr lang="ko-KR" altLang="en-US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왜 책을 읽지 않을까</a:t>
            </a:r>
            <a:r>
              <a:rPr lang="en-US" altLang="ko-KR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?)</a:t>
            </a:r>
            <a:endParaRPr lang="ko-KR" altLang="en-US" sz="20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/>
          </p:cNvPr>
          <p:cNvSpPr/>
          <p:nvPr/>
        </p:nvSpPr>
        <p:spPr>
          <a:xfrm>
            <a:off x="1013618" y="5283854"/>
            <a:ext cx="126486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청소년 </a:t>
            </a: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</a:p>
        </p:txBody>
      </p:sp>
      <p:sp>
        <p:nvSpPr>
          <p:cNvPr id="25" name="직사각형 24">
            <a:extLst/>
          </p:cNvPr>
          <p:cNvSpPr/>
          <p:nvPr/>
        </p:nvSpPr>
        <p:spPr>
          <a:xfrm>
            <a:off x="6909842" y="5164646"/>
            <a:ext cx="1264865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성인 </a:t>
            </a: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</a:p>
        </p:txBody>
      </p:sp>
      <p:sp>
        <p:nvSpPr>
          <p:cNvPr id="27" name="직사각형 26">
            <a:extLst/>
          </p:cNvPr>
          <p:cNvSpPr/>
          <p:nvPr/>
        </p:nvSpPr>
        <p:spPr>
          <a:xfrm>
            <a:off x="3969493" y="5214563"/>
            <a:ext cx="1682627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청소년 </a:t>
            </a: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성인 </a:t>
            </a: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</a:p>
        </p:txBody>
      </p:sp>
      <p:sp>
        <p:nvSpPr>
          <p:cNvPr id="28" name="직사각형 27">
            <a:extLst/>
          </p:cNvPr>
          <p:cNvSpPr/>
          <p:nvPr/>
        </p:nvSpPr>
        <p:spPr>
          <a:xfrm>
            <a:off x="747872" y="5690315"/>
            <a:ext cx="1792264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 하느라</a:t>
            </a:r>
          </a:p>
        </p:txBody>
      </p:sp>
      <p:sp>
        <p:nvSpPr>
          <p:cNvPr id="30" name="직사각형 29">
            <a:extLst/>
          </p:cNvPr>
          <p:cNvSpPr/>
          <p:nvPr/>
        </p:nvSpPr>
        <p:spPr>
          <a:xfrm>
            <a:off x="747872" y="6071873"/>
            <a:ext cx="1792264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29.1%</a:t>
            </a:r>
            <a:endParaRPr lang="ko-KR" altLang="en-US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직사각형 30">
            <a:extLst/>
          </p:cNvPr>
          <p:cNvSpPr/>
          <p:nvPr/>
        </p:nvSpPr>
        <p:spPr>
          <a:xfrm>
            <a:off x="6625087" y="5712262"/>
            <a:ext cx="1792264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시간이 없어서</a:t>
            </a:r>
          </a:p>
        </p:txBody>
      </p:sp>
      <p:sp>
        <p:nvSpPr>
          <p:cNvPr id="32" name="직사각형 31">
            <a:extLst/>
          </p:cNvPr>
          <p:cNvSpPr/>
          <p:nvPr/>
        </p:nvSpPr>
        <p:spPr>
          <a:xfrm>
            <a:off x="6607901" y="6067480"/>
            <a:ext cx="1792264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39.5%</a:t>
            </a:r>
            <a:endParaRPr lang="ko-KR" altLang="en-US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직사각형 32">
            <a:extLst/>
          </p:cNvPr>
          <p:cNvSpPr/>
          <p:nvPr/>
        </p:nvSpPr>
        <p:spPr>
          <a:xfrm>
            <a:off x="3636870" y="5671810"/>
            <a:ext cx="2156111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 읽는 것이 지루해서</a:t>
            </a:r>
          </a:p>
        </p:txBody>
      </p:sp>
      <p:sp>
        <p:nvSpPr>
          <p:cNvPr id="34" name="직사각형 33">
            <a:extLst/>
          </p:cNvPr>
          <p:cNvSpPr/>
          <p:nvPr/>
        </p:nvSpPr>
        <p:spPr>
          <a:xfrm>
            <a:off x="3818793" y="6064064"/>
            <a:ext cx="1792264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24.5/17.1%</a:t>
            </a:r>
            <a:endParaRPr lang="ko-KR" altLang="en-US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8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/>
          </p:cNvPr>
          <p:cNvSpPr/>
          <p:nvPr/>
        </p:nvSpPr>
        <p:spPr>
          <a:xfrm>
            <a:off x="107502" y="2051330"/>
            <a:ext cx="8938325" cy="34074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/>
          </p:cNvPr>
          <p:cNvSpPr/>
          <p:nvPr/>
        </p:nvSpPr>
        <p:spPr>
          <a:xfrm>
            <a:off x="-183499" y="2397813"/>
            <a:ext cx="9454731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4800" kern="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4800" kern="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한번에</a:t>
            </a:r>
            <a:r>
              <a:rPr lang="en-US" altLang="ko-KR" sz="4800" kern="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48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해결할 </a:t>
            </a:r>
            <a:endParaRPr lang="en-US" altLang="ko-KR" sz="4800" kern="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48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방법은 없을까</a:t>
            </a:r>
            <a:r>
              <a:rPr lang="en-US" altLang="ko-KR" sz="48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560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7" y="1988840"/>
            <a:ext cx="3522271" cy="19815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그림 14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7" y="4365252"/>
            <a:ext cx="3522271" cy="19812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그림 15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54" y="4365252"/>
            <a:ext cx="3522271" cy="19812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그림 16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54" y="1988988"/>
            <a:ext cx="3522271" cy="19812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/>
          </p:cNvPr>
          <p:cNvSpPr txBox="1"/>
          <p:nvPr/>
        </p:nvSpPr>
        <p:spPr>
          <a:xfrm>
            <a:off x="587234" y="1332093"/>
            <a:ext cx="52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7"/>
              </a:rPr>
              <a:t>프랑스의 문학자판기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05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16942"/>
            <a:ext cx="3353924" cy="2613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그림 14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77" y="2505479"/>
            <a:ext cx="3505302" cy="2651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96" y="3196270"/>
            <a:ext cx="1024274" cy="1024274"/>
          </a:xfrm>
          <a:prstGeom prst="rect">
            <a:avLst/>
          </a:prstGeom>
        </p:spPr>
      </p:pic>
      <p:sp>
        <p:nvSpPr>
          <p:cNvPr id="17" name="직사각형 16">
            <a:extLst/>
          </p:cNvPr>
          <p:cNvSpPr/>
          <p:nvPr/>
        </p:nvSpPr>
        <p:spPr>
          <a:xfrm>
            <a:off x="348497" y="1340768"/>
            <a:ext cx="8465665" cy="8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단편문학자판기의 장점을 살린 </a:t>
            </a:r>
            <a:r>
              <a:rPr lang="ko-KR" altLang="en-US" sz="1600" kern="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소셜서비스를</a:t>
            </a: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 어플리케이션으로 구현한다면</a:t>
            </a:r>
            <a:r>
              <a:rPr lang="en-US" altLang="ko-KR" sz="16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16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86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" y="116632"/>
            <a:ext cx="852768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835" y="738284"/>
            <a:ext cx="8928992" cy="5931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715272"/>
            <a:ext cx="8938324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3928" y="40466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6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특징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2220" y="38882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비즈니스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960" y="396745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9177" y="3849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3037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9211" y="384919"/>
            <a:ext cx="62192" cy="297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/>
          </p:cNvPr>
          <p:cNvSpPr/>
          <p:nvPr/>
        </p:nvSpPr>
        <p:spPr>
          <a:xfrm>
            <a:off x="-1476672" y="2627033"/>
            <a:ext cx="846566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언제 어디서나 사용할 수 있으며</a:t>
            </a:r>
          </a:p>
        </p:txBody>
      </p:sp>
      <p:sp>
        <p:nvSpPr>
          <p:cNvPr id="15" name="직사각형 14">
            <a:extLst/>
          </p:cNvPr>
          <p:cNvSpPr/>
          <p:nvPr/>
        </p:nvSpPr>
        <p:spPr>
          <a:xfrm>
            <a:off x="-1498609" y="4081697"/>
            <a:ext cx="8465665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부담스럽지 않고 간편하며</a:t>
            </a:r>
          </a:p>
        </p:txBody>
      </p:sp>
      <p:sp>
        <p:nvSpPr>
          <p:cNvPr id="16" name="직사각형 15">
            <a:extLst/>
          </p:cNvPr>
          <p:cNvSpPr/>
          <p:nvPr/>
        </p:nvSpPr>
        <p:spPr>
          <a:xfrm>
            <a:off x="-1592449" y="3381471"/>
            <a:ext cx="846566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6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가벼워서 지루하지 않고</a:t>
            </a:r>
          </a:p>
        </p:txBody>
      </p:sp>
      <p:sp>
        <p:nvSpPr>
          <p:cNvPr id="17" name="직사각형 16">
            <a:extLst/>
          </p:cNvPr>
          <p:cNvSpPr/>
          <p:nvPr/>
        </p:nvSpPr>
        <p:spPr>
          <a:xfrm>
            <a:off x="-1624730" y="1941496"/>
            <a:ext cx="8465665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6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이용하는데 많은 시간이 필요하지 않고</a:t>
            </a:r>
          </a:p>
        </p:txBody>
      </p:sp>
      <p:sp>
        <p:nvSpPr>
          <p:cNvPr id="18" name="직사각형 17">
            <a:extLst/>
          </p:cNvPr>
          <p:cNvSpPr/>
          <p:nvPr/>
        </p:nvSpPr>
        <p:spPr>
          <a:xfrm>
            <a:off x="-1624730" y="4821446"/>
            <a:ext cx="8465665" cy="4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6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스마트폰으로도 이용할 수 있는</a:t>
            </a:r>
          </a:p>
        </p:txBody>
      </p:sp>
      <p:sp>
        <p:nvSpPr>
          <p:cNvPr id="19" name="직사각형 18">
            <a:extLst/>
          </p:cNvPr>
          <p:cNvSpPr/>
          <p:nvPr/>
        </p:nvSpPr>
        <p:spPr>
          <a:xfrm>
            <a:off x="2349478" y="2645793"/>
            <a:ext cx="8465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독서 </a:t>
            </a:r>
            <a:r>
              <a:rPr lang="ko-KR" altLang="en-US" sz="2000" kern="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소셜서비스</a:t>
            </a:r>
            <a:endParaRPr lang="ko-KR" altLang="en-US" sz="2000" kern="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직사각형 22">
            <a:extLst/>
          </p:cNvPr>
          <p:cNvSpPr/>
          <p:nvPr/>
        </p:nvSpPr>
        <p:spPr>
          <a:xfrm>
            <a:off x="2354475" y="3632343"/>
            <a:ext cx="8465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독서 스마트폰 어플리케이션</a:t>
            </a:r>
          </a:p>
        </p:txBody>
      </p:sp>
      <p:cxnSp>
        <p:nvCxnSpPr>
          <p:cNvPr id="24" name="직선 연결선 23">
            <a:extLst/>
          </p:cNvPr>
          <p:cNvCxnSpPr>
            <a:cxnSpLocks/>
          </p:cNvCxnSpPr>
          <p:nvPr/>
        </p:nvCxnSpPr>
        <p:spPr>
          <a:xfrm>
            <a:off x="4716016" y="1941496"/>
            <a:ext cx="0" cy="34317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0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465</Words>
  <Application>Microsoft Office PowerPoint</Application>
  <PresentationFormat>화면 슬라이드 쇼(4:3)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신정호</cp:lastModifiedBy>
  <cp:revision>19</cp:revision>
  <dcterms:created xsi:type="dcterms:W3CDTF">2012-12-06T13:05:12Z</dcterms:created>
  <dcterms:modified xsi:type="dcterms:W3CDTF">2017-09-13T07:49:51Z</dcterms:modified>
</cp:coreProperties>
</file>