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24"/>
  </p:handoutMasterIdLst>
  <p:sldIdLst>
    <p:sldId id="256" r:id="rId3"/>
    <p:sldId id="292" r:id="rId4"/>
    <p:sldId id="258" r:id="rId5"/>
    <p:sldId id="265" r:id="rId6"/>
    <p:sldId id="267" r:id="rId8"/>
    <p:sldId id="260" r:id="rId9"/>
    <p:sldId id="283" r:id="rId10"/>
    <p:sldId id="299" r:id="rId11"/>
    <p:sldId id="362" r:id="rId12"/>
    <p:sldId id="355" r:id="rId13"/>
    <p:sldId id="346" r:id="rId14"/>
    <p:sldId id="339" r:id="rId15"/>
    <p:sldId id="357" r:id="rId16"/>
    <p:sldId id="298" r:id="rId17"/>
    <p:sldId id="284" r:id="rId18"/>
    <p:sldId id="286" r:id="rId19"/>
    <p:sldId id="359" r:id="rId20"/>
    <p:sldId id="285" r:id="rId21"/>
    <p:sldId id="291" r:id="rId22"/>
    <p:sldId id="262" r:id="rId23"/>
  </p:sldIdLst>
  <p:sldSz cx="1188085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华文细黑" panose="02010600040101010101" pitchFamily="2" charset="-122"/>
      <p:regular r:id="rId32"/>
    </p:embeddedFont>
    <p:embeddedFont>
      <p:font typeface="方正姚体" panose="02010601030101010101" pitchFamily="2" charset="-122"/>
      <p:regular r:id="rId33"/>
    </p:embeddedFont>
    <p:embeddedFont>
      <p:font typeface="微软雅黑" panose="020B0503020204020204" pitchFamily="34" charset="-122"/>
      <p:regular r:id="rId34"/>
    </p:embeddedFont>
    <p:embeddedFont>
      <p:font typeface="Arial Unicode MS" panose="020B0604020202020204" pitchFamily="34" charset="-122"/>
      <p:regular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1859C"/>
    <a:srgbClr val="31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280"/>
        <p:guide pos="35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7.xml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5809" y="1143000"/>
            <a:ext cx="534638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88084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4367" y="3001671"/>
            <a:ext cx="11921455" cy="3856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2106808" y="1851042"/>
            <a:ext cx="7272808" cy="1150629"/>
          </a:xfrm>
          <a:custGeom>
            <a:avLst/>
            <a:gdLst>
              <a:gd name="T0" fmla="*/ 1827360632 w 13456"/>
              <a:gd name="T1" fmla="*/ 2147483646 h 3906"/>
              <a:gd name="T2" fmla="*/ 2122450455 w 13456"/>
              <a:gd name="T3" fmla="*/ 2147483646 h 3906"/>
              <a:gd name="T4" fmla="*/ 2147483646 w 13456"/>
              <a:gd name="T5" fmla="*/ 2147483646 h 3906"/>
              <a:gd name="T6" fmla="*/ 2147483646 w 13456"/>
              <a:gd name="T7" fmla="*/ 2147483646 h 3906"/>
              <a:gd name="T8" fmla="*/ 2147483646 w 13456"/>
              <a:gd name="T9" fmla="*/ 2147483646 h 3906"/>
              <a:gd name="T10" fmla="*/ 2147483646 w 13456"/>
              <a:gd name="T11" fmla="*/ 2147483646 h 3906"/>
              <a:gd name="T12" fmla="*/ 2147483646 w 13456"/>
              <a:gd name="T13" fmla="*/ 2147483646 h 3906"/>
              <a:gd name="T14" fmla="*/ 2147483646 w 13456"/>
              <a:gd name="T15" fmla="*/ 2147483646 h 3906"/>
              <a:gd name="T16" fmla="*/ 2147483646 w 13456"/>
              <a:gd name="T17" fmla="*/ 2147483646 h 3906"/>
              <a:gd name="T18" fmla="*/ 2147483646 w 13456"/>
              <a:gd name="T19" fmla="*/ 2147483646 h 3906"/>
              <a:gd name="T20" fmla="*/ 2147483646 w 13456"/>
              <a:gd name="T21" fmla="*/ 2147483646 h 3906"/>
              <a:gd name="T22" fmla="*/ 2147483646 w 13456"/>
              <a:gd name="T23" fmla="*/ 2147483646 h 3906"/>
              <a:gd name="T24" fmla="*/ 2147483646 w 13456"/>
              <a:gd name="T25" fmla="*/ 2147483646 h 3906"/>
              <a:gd name="T26" fmla="*/ 2147483646 w 13456"/>
              <a:gd name="T27" fmla="*/ 2147483646 h 3906"/>
              <a:gd name="T28" fmla="*/ 2147483646 w 13456"/>
              <a:gd name="T29" fmla="*/ 2147483646 h 3906"/>
              <a:gd name="T30" fmla="*/ 2147483646 w 13456"/>
              <a:gd name="T31" fmla="*/ 2147483646 h 3906"/>
              <a:gd name="T32" fmla="*/ 2147483646 w 13456"/>
              <a:gd name="T33" fmla="*/ 2147483646 h 3906"/>
              <a:gd name="T34" fmla="*/ 2147483646 w 13456"/>
              <a:gd name="T35" fmla="*/ 2147483646 h 3906"/>
              <a:gd name="T36" fmla="*/ 2147483646 w 13456"/>
              <a:gd name="T37" fmla="*/ 2147483646 h 3906"/>
              <a:gd name="T38" fmla="*/ 2147483646 w 13456"/>
              <a:gd name="T39" fmla="*/ 2147483646 h 3906"/>
              <a:gd name="T40" fmla="*/ 2147483646 w 13456"/>
              <a:gd name="T41" fmla="*/ 2147483646 h 3906"/>
              <a:gd name="T42" fmla="*/ 2147483646 w 13456"/>
              <a:gd name="T43" fmla="*/ 2147483646 h 3906"/>
              <a:gd name="T44" fmla="*/ 2147483646 w 13456"/>
              <a:gd name="T45" fmla="*/ 2147483646 h 3906"/>
              <a:gd name="T46" fmla="*/ 2147483646 w 13456"/>
              <a:gd name="T47" fmla="*/ 2147483646 h 3906"/>
              <a:gd name="T48" fmla="*/ 2147483646 w 13456"/>
              <a:gd name="T49" fmla="*/ 2147483646 h 3906"/>
              <a:gd name="T50" fmla="*/ 2147483646 w 13456"/>
              <a:gd name="T51" fmla="*/ 2147483646 h 3906"/>
              <a:gd name="T52" fmla="*/ 2147483646 w 13456"/>
              <a:gd name="T53" fmla="*/ 2147483646 h 3906"/>
              <a:gd name="T54" fmla="*/ 2147483646 w 13456"/>
              <a:gd name="T55" fmla="*/ 2147483646 h 3906"/>
              <a:gd name="T56" fmla="*/ 2147483646 w 13456"/>
              <a:gd name="T57" fmla="*/ 2147483646 h 3906"/>
              <a:gd name="T58" fmla="*/ 2147483646 w 13456"/>
              <a:gd name="T59" fmla="*/ 2147483646 h 3906"/>
              <a:gd name="T60" fmla="*/ 2147483646 w 13456"/>
              <a:gd name="T61" fmla="*/ 2147483646 h 3906"/>
              <a:gd name="T62" fmla="*/ 2147483646 w 13456"/>
              <a:gd name="T63" fmla="*/ 2147483646 h 3906"/>
              <a:gd name="T64" fmla="*/ 2147483646 w 13456"/>
              <a:gd name="T65" fmla="*/ 2147483646 h 3906"/>
              <a:gd name="T66" fmla="*/ 2147483646 w 13456"/>
              <a:gd name="T67" fmla="*/ 2147483646 h 3906"/>
              <a:gd name="T68" fmla="*/ 2147483646 w 13456"/>
              <a:gd name="T69" fmla="*/ 2147483646 h 3906"/>
              <a:gd name="T70" fmla="*/ 2147483646 w 13456"/>
              <a:gd name="T71" fmla="*/ 2147483646 h 3906"/>
              <a:gd name="T72" fmla="*/ 2147483646 w 13456"/>
              <a:gd name="T73" fmla="*/ 2147483646 h 3906"/>
              <a:gd name="T74" fmla="*/ 2147483646 w 13456"/>
              <a:gd name="T75" fmla="*/ 2147483646 h 3906"/>
              <a:gd name="T76" fmla="*/ 2147483646 w 13456"/>
              <a:gd name="T77" fmla="*/ 2147483646 h 3906"/>
              <a:gd name="T78" fmla="*/ 2147483646 w 13456"/>
              <a:gd name="T79" fmla="*/ 628592348 h 3906"/>
              <a:gd name="T80" fmla="*/ 2147483646 w 13456"/>
              <a:gd name="T81" fmla="*/ 2840606 h 3906"/>
              <a:gd name="T82" fmla="*/ 2147483646 w 13456"/>
              <a:gd name="T83" fmla="*/ 430390656 h 3906"/>
              <a:gd name="T84" fmla="*/ 2147483646 w 13456"/>
              <a:gd name="T85" fmla="*/ 1800859283 h 3906"/>
              <a:gd name="T86" fmla="*/ 2147483646 w 13456"/>
              <a:gd name="T87" fmla="*/ 2147483646 h 3906"/>
              <a:gd name="T88" fmla="*/ 2147483646 w 13456"/>
              <a:gd name="T89" fmla="*/ 2147483646 h 3906"/>
              <a:gd name="T90" fmla="*/ 2147483646 w 13456"/>
              <a:gd name="T91" fmla="*/ 2147483646 h 3906"/>
              <a:gd name="T92" fmla="*/ 2147483646 w 13456"/>
              <a:gd name="T93" fmla="*/ 2147483646 h 3906"/>
              <a:gd name="T94" fmla="*/ 2147483646 w 13456"/>
              <a:gd name="T95" fmla="*/ 2147483646 h 3906"/>
              <a:gd name="T96" fmla="*/ 2147483646 w 13456"/>
              <a:gd name="T97" fmla="*/ 2147483646 h 3906"/>
              <a:gd name="T98" fmla="*/ 2147483646 w 13456"/>
              <a:gd name="T99" fmla="*/ 2147483646 h 3906"/>
              <a:gd name="T100" fmla="*/ 2147483646 w 13456"/>
              <a:gd name="T101" fmla="*/ 2147483646 h 3906"/>
              <a:gd name="T102" fmla="*/ 2147483646 w 13456"/>
              <a:gd name="T103" fmla="*/ 2147483646 h 3906"/>
              <a:gd name="T104" fmla="*/ 2147483646 w 13456"/>
              <a:gd name="T105" fmla="*/ 2147483646 h 3906"/>
              <a:gd name="T106" fmla="*/ 2147483646 w 13456"/>
              <a:gd name="T107" fmla="*/ 2147483646 h 3906"/>
              <a:gd name="T108" fmla="*/ 2147483646 w 13456"/>
              <a:gd name="T109" fmla="*/ 2147483646 h 3906"/>
              <a:gd name="T110" fmla="*/ 2147483646 w 13456"/>
              <a:gd name="T111" fmla="*/ 2147483646 h 3906"/>
              <a:gd name="T112" fmla="*/ 2147483646 w 13456"/>
              <a:gd name="T113" fmla="*/ 2147483646 h 3906"/>
              <a:gd name="T114" fmla="*/ 2147483646 w 13456"/>
              <a:gd name="T115" fmla="*/ 2147483646 h 3906"/>
              <a:gd name="T116" fmla="*/ 2147483646 w 13456"/>
              <a:gd name="T117" fmla="*/ 2147483646 h 3906"/>
              <a:gd name="T118" fmla="*/ 2147483646 w 13456"/>
              <a:gd name="T119" fmla="*/ 2147483646 h 3906"/>
              <a:gd name="T120" fmla="*/ 2147483646 w 13456"/>
              <a:gd name="T121" fmla="*/ 2147483646 h 3906"/>
              <a:gd name="T122" fmla="*/ 2147483646 w 13456"/>
              <a:gd name="T123" fmla="*/ 2147483646 h 39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456" h="3906">
                <a:moveTo>
                  <a:pt x="7" y="3606"/>
                </a:moveTo>
                <a:lnTo>
                  <a:pt x="146" y="3606"/>
                </a:lnTo>
                <a:lnTo>
                  <a:pt x="146" y="2423"/>
                </a:lnTo>
                <a:lnTo>
                  <a:pt x="209" y="2423"/>
                </a:lnTo>
                <a:lnTo>
                  <a:pt x="209" y="2404"/>
                </a:lnTo>
                <a:lnTo>
                  <a:pt x="333" y="2404"/>
                </a:lnTo>
                <a:lnTo>
                  <a:pt x="465" y="2414"/>
                </a:lnTo>
                <a:lnTo>
                  <a:pt x="494" y="2414"/>
                </a:lnTo>
                <a:lnTo>
                  <a:pt x="539" y="2415"/>
                </a:lnTo>
                <a:lnTo>
                  <a:pt x="546" y="2416"/>
                </a:lnTo>
                <a:lnTo>
                  <a:pt x="552" y="2416"/>
                </a:lnTo>
                <a:lnTo>
                  <a:pt x="561" y="2420"/>
                </a:lnTo>
                <a:lnTo>
                  <a:pt x="566" y="2423"/>
                </a:lnTo>
                <a:lnTo>
                  <a:pt x="568" y="2425"/>
                </a:lnTo>
                <a:lnTo>
                  <a:pt x="568" y="3440"/>
                </a:lnTo>
                <a:lnTo>
                  <a:pt x="644" y="3440"/>
                </a:lnTo>
                <a:lnTo>
                  <a:pt x="644" y="2502"/>
                </a:lnTo>
                <a:lnTo>
                  <a:pt x="644" y="2500"/>
                </a:lnTo>
                <a:lnTo>
                  <a:pt x="644" y="2498"/>
                </a:lnTo>
                <a:lnTo>
                  <a:pt x="645" y="2496"/>
                </a:lnTo>
                <a:lnTo>
                  <a:pt x="647" y="2493"/>
                </a:lnTo>
                <a:lnTo>
                  <a:pt x="650" y="2492"/>
                </a:lnTo>
                <a:lnTo>
                  <a:pt x="656" y="2490"/>
                </a:lnTo>
                <a:lnTo>
                  <a:pt x="665" y="2490"/>
                </a:lnTo>
                <a:lnTo>
                  <a:pt x="697" y="2488"/>
                </a:lnTo>
                <a:lnTo>
                  <a:pt x="711" y="2490"/>
                </a:lnTo>
                <a:lnTo>
                  <a:pt x="711" y="2095"/>
                </a:lnTo>
                <a:lnTo>
                  <a:pt x="727" y="2093"/>
                </a:lnTo>
                <a:lnTo>
                  <a:pt x="747" y="2090"/>
                </a:lnTo>
                <a:lnTo>
                  <a:pt x="748" y="2090"/>
                </a:lnTo>
                <a:lnTo>
                  <a:pt x="749" y="2089"/>
                </a:lnTo>
                <a:lnTo>
                  <a:pt x="748" y="2085"/>
                </a:lnTo>
                <a:lnTo>
                  <a:pt x="747" y="2080"/>
                </a:lnTo>
                <a:lnTo>
                  <a:pt x="767" y="2080"/>
                </a:lnTo>
                <a:lnTo>
                  <a:pt x="820" y="2083"/>
                </a:lnTo>
                <a:lnTo>
                  <a:pt x="902" y="2087"/>
                </a:lnTo>
                <a:lnTo>
                  <a:pt x="950" y="2092"/>
                </a:lnTo>
                <a:lnTo>
                  <a:pt x="1002" y="2097"/>
                </a:lnTo>
                <a:lnTo>
                  <a:pt x="1052" y="2103"/>
                </a:lnTo>
                <a:lnTo>
                  <a:pt x="1095" y="2109"/>
                </a:lnTo>
                <a:lnTo>
                  <a:pt x="1131" y="2116"/>
                </a:lnTo>
                <a:lnTo>
                  <a:pt x="1161" y="2124"/>
                </a:lnTo>
                <a:lnTo>
                  <a:pt x="1184" y="2130"/>
                </a:lnTo>
                <a:lnTo>
                  <a:pt x="1200" y="2136"/>
                </a:lnTo>
                <a:lnTo>
                  <a:pt x="1210" y="2140"/>
                </a:lnTo>
                <a:lnTo>
                  <a:pt x="1213" y="2142"/>
                </a:lnTo>
                <a:lnTo>
                  <a:pt x="1215" y="2155"/>
                </a:lnTo>
                <a:lnTo>
                  <a:pt x="1215" y="2188"/>
                </a:lnTo>
                <a:lnTo>
                  <a:pt x="1215" y="2285"/>
                </a:lnTo>
                <a:lnTo>
                  <a:pt x="1213" y="2425"/>
                </a:lnTo>
                <a:lnTo>
                  <a:pt x="1506" y="2447"/>
                </a:lnTo>
                <a:lnTo>
                  <a:pt x="1506" y="2508"/>
                </a:lnTo>
                <a:lnTo>
                  <a:pt x="1527" y="2512"/>
                </a:lnTo>
                <a:lnTo>
                  <a:pt x="1527" y="2150"/>
                </a:lnTo>
                <a:lnTo>
                  <a:pt x="1507" y="2150"/>
                </a:lnTo>
                <a:lnTo>
                  <a:pt x="1507" y="2041"/>
                </a:lnTo>
                <a:lnTo>
                  <a:pt x="1508" y="2039"/>
                </a:lnTo>
                <a:lnTo>
                  <a:pt x="1515" y="2035"/>
                </a:lnTo>
                <a:lnTo>
                  <a:pt x="1527" y="2030"/>
                </a:lnTo>
                <a:lnTo>
                  <a:pt x="1548" y="2022"/>
                </a:lnTo>
                <a:lnTo>
                  <a:pt x="1578" y="2016"/>
                </a:lnTo>
                <a:lnTo>
                  <a:pt x="1619" y="2010"/>
                </a:lnTo>
                <a:lnTo>
                  <a:pt x="1644" y="2007"/>
                </a:lnTo>
                <a:lnTo>
                  <a:pt x="1672" y="2005"/>
                </a:lnTo>
                <a:lnTo>
                  <a:pt x="1704" y="2004"/>
                </a:lnTo>
                <a:lnTo>
                  <a:pt x="1740" y="2002"/>
                </a:lnTo>
                <a:lnTo>
                  <a:pt x="1959" y="2000"/>
                </a:lnTo>
                <a:lnTo>
                  <a:pt x="2023" y="1999"/>
                </a:lnTo>
                <a:lnTo>
                  <a:pt x="2023" y="2121"/>
                </a:lnTo>
                <a:lnTo>
                  <a:pt x="2023" y="2464"/>
                </a:lnTo>
                <a:lnTo>
                  <a:pt x="2119" y="2464"/>
                </a:lnTo>
                <a:lnTo>
                  <a:pt x="2119" y="2327"/>
                </a:lnTo>
                <a:lnTo>
                  <a:pt x="2187" y="2330"/>
                </a:lnTo>
                <a:lnTo>
                  <a:pt x="2187" y="2195"/>
                </a:lnTo>
                <a:lnTo>
                  <a:pt x="2281" y="2195"/>
                </a:lnTo>
                <a:lnTo>
                  <a:pt x="2282" y="2191"/>
                </a:lnTo>
                <a:lnTo>
                  <a:pt x="2285" y="2186"/>
                </a:lnTo>
                <a:lnTo>
                  <a:pt x="2288" y="2181"/>
                </a:lnTo>
                <a:lnTo>
                  <a:pt x="2293" y="2176"/>
                </a:lnTo>
                <a:lnTo>
                  <a:pt x="2301" y="2170"/>
                </a:lnTo>
                <a:lnTo>
                  <a:pt x="2308" y="2166"/>
                </a:lnTo>
                <a:lnTo>
                  <a:pt x="2319" y="2162"/>
                </a:lnTo>
                <a:lnTo>
                  <a:pt x="2334" y="2159"/>
                </a:lnTo>
                <a:lnTo>
                  <a:pt x="2339" y="2156"/>
                </a:lnTo>
                <a:lnTo>
                  <a:pt x="2339" y="2155"/>
                </a:lnTo>
                <a:lnTo>
                  <a:pt x="2338" y="2155"/>
                </a:lnTo>
                <a:lnTo>
                  <a:pt x="2337" y="2155"/>
                </a:lnTo>
                <a:lnTo>
                  <a:pt x="2331" y="2147"/>
                </a:lnTo>
                <a:lnTo>
                  <a:pt x="2317" y="2134"/>
                </a:lnTo>
                <a:lnTo>
                  <a:pt x="2311" y="2125"/>
                </a:lnTo>
                <a:lnTo>
                  <a:pt x="2307" y="2118"/>
                </a:lnTo>
                <a:lnTo>
                  <a:pt x="2306" y="2115"/>
                </a:lnTo>
                <a:lnTo>
                  <a:pt x="2307" y="2113"/>
                </a:lnTo>
                <a:lnTo>
                  <a:pt x="2308" y="2110"/>
                </a:lnTo>
                <a:lnTo>
                  <a:pt x="2311" y="2109"/>
                </a:lnTo>
                <a:lnTo>
                  <a:pt x="2318" y="2108"/>
                </a:lnTo>
                <a:lnTo>
                  <a:pt x="2324" y="2108"/>
                </a:lnTo>
                <a:lnTo>
                  <a:pt x="2334" y="2109"/>
                </a:lnTo>
                <a:lnTo>
                  <a:pt x="2338" y="2109"/>
                </a:lnTo>
                <a:lnTo>
                  <a:pt x="2343" y="2108"/>
                </a:lnTo>
                <a:lnTo>
                  <a:pt x="2347" y="2105"/>
                </a:lnTo>
                <a:lnTo>
                  <a:pt x="2352" y="2100"/>
                </a:lnTo>
                <a:lnTo>
                  <a:pt x="2357" y="2095"/>
                </a:lnTo>
                <a:lnTo>
                  <a:pt x="2362" y="2090"/>
                </a:lnTo>
                <a:lnTo>
                  <a:pt x="2372" y="2084"/>
                </a:lnTo>
                <a:lnTo>
                  <a:pt x="2379" y="2082"/>
                </a:lnTo>
                <a:lnTo>
                  <a:pt x="2381" y="2080"/>
                </a:lnTo>
                <a:lnTo>
                  <a:pt x="2381" y="2079"/>
                </a:lnTo>
                <a:lnTo>
                  <a:pt x="2383" y="2075"/>
                </a:lnTo>
                <a:lnTo>
                  <a:pt x="2384" y="2073"/>
                </a:lnTo>
                <a:lnTo>
                  <a:pt x="2386" y="2072"/>
                </a:lnTo>
                <a:lnTo>
                  <a:pt x="2389" y="2070"/>
                </a:lnTo>
                <a:lnTo>
                  <a:pt x="2394" y="2069"/>
                </a:lnTo>
                <a:lnTo>
                  <a:pt x="2416" y="2069"/>
                </a:lnTo>
                <a:lnTo>
                  <a:pt x="2417" y="2067"/>
                </a:lnTo>
                <a:lnTo>
                  <a:pt x="2422" y="2062"/>
                </a:lnTo>
                <a:lnTo>
                  <a:pt x="2426" y="2059"/>
                </a:lnTo>
                <a:lnTo>
                  <a:pt x="2431" y="2057"/>
                </a:lnTo>
                <a:lnTo>
                  <a:pt x="2437" y="2056"/>
                </a:lnTo>
                <a:lnTo>
                  <a:pt x="2445" y="2056"/>
                </a:lnTo>
                <a:lnTo>
                  <a:pt x="2453" y="2057"/>
                </a:lnTo>
                <a:lnTo>
                  <a:pt x="2458" y="2056"/>
                </a:lnTo>
                <a:lnTo>
                  <a:pt x="2462" y="2054"/>
                </a:lnTo>
                <a:lnTo>
                  <a:pt x="2466" y="2053"/>
                </a:lnTo>
                <a:lnTo>
                  <a:pt x="2471" y="2052"/>
                </a:lnTo>
                <a:lnTo>
                  <a:pt x="2474" y="2052"/>
                </a:lnTo>
                <a:lnTo>
                  <a:pt x="2479" y="2053"/>
                </a:lnTo>
                <a:lnTo>
                  <a:pt x="2486" y="2056"/>
                </a:lnTo>
                <a:lnTo>
                  <a:pt x="2491" y="2058"/>
                </a:lnTo>
                <a:lnTo>
                  <a:pt x="2499" y="2066"/>
                </a:lnTo>
                <a:lnTo>
                  <a:pt x="2503" y="2069"/>
                </a:lnTo>
                <a:lnTo>
                  <a:pt x="2505" y="2072"/>
                </a:lnTo>
                <a:lnTo>
                  <a:pt x="2509" y="2073"/>
                </a:lnTo>
                <a:lnTo>
                  <a:pt x="2513" y="2072"/>
                </a:lnTo>
                <a:lnTo>
                  <a:pt x="2519" y="2068"/>
                </a:lnTo>
                <a:lnTo>
                  <a:pt x="2523" y="2063"/>
                </a:lnTo>
                <a:lnTo>
                  <a:pt x="2525" y="2058"/>
                </a:lnTo>
                <a:lnTo>
                  <a:pt x="2525" y="2062"/>
                </a:lnTo>
                <a:lnTo>
                  <a:pt x="2524" y="2073"/>
                </a:lnTo>
                <a:lnTo>
                  <a:pt x="2523" y="2079"/>
                </a:lnTo>
                <a:lnTo>
                  <a:pt x="2520" y="2085"/>
                </a:lnTo>
                <a:lnTo>
                  <a:pt x="2518" y="2093"/>
                </a:lnTo>
                <a:lnTo>
                  <a:pt x="2513" y="2099"/>
                </a:lnTo>
                <a:lnTo>
                  <a:pt x="2507" y="2109"/>
                </a:lnTo>
                <a:lnTo>
                  <a:pt x="2503" y="2116"/>
                </a:lnTo>
                <a:lnTo>
                  <a:pt x="2503" y="2120"/>
                </a:lnTo>
                <a:lnTo>
                  <a:pt x="2503" y="2121"/>
                </a:lnTo>
                <a:lnTo>
                  <a:pt x="2504" y="2137"/>
                </a:lnTo>
                <a:lnTo>
                  <a:pt x="2504" y="2149"/>
                </a:lnTo>
                <a:lnTo>
                  <a:pt x="2503" y="2155"/>
                </a:lnTo>
                <a:lnTo>
                  <a:pt x="2503" y="2156"/>
                </a:lnTo>
                <a:lnTo>
                  <a:pt x="2505" y="2157"/>
                </a:lnTo>
                <a:lnTo>
                  <a:pt x="2513" y="2160"/>
                </a:lnTo>
                <a:lnTo>
                  <a:pt x="2518" y="2162"/>
                </a:lnTo>
                <a:lnTo>
                  <a:pt x="2523" y="2165"/>
                </a:lnTo>
                <a:lnTo>
                  <a:pt x="2528" y="2170"/>
                </a:lnTo>
                <a:lnTo>
                  <a:pt x="2532" y="2176"/>
                </a:lnTo>
                <a:lnTo>
                  <a:pt x="2539" y="2195"/>
                </a:lnTo>
                <a:lnTo>
                  <a:pt x="2597" y="2195"/>
                </a:lnTo>
                <a:lnTo>
                  <a:pt x="2643" y="2227"/>
                </a:lnTo>
                <a:lnTo>
                  <a:pt x="2643" y="2662"/>
                </a:lnTo>
                <a:lnTo>
                  <a:pt x="2690" y="2709"/>
                </a:lnTo>
                <a:lnTo>
                  <a:pt x="2690" y="2843"/>
                </a:lnTo>
                <a:lnTo>
                  <a:pt x="2839" y="2843"/>
                </a:lnTo>
                <a:lnTo>
                  <a:pt x="2839" y="2898"/>
                </a:lnTo>
                <a:lnTo>
                  <a:pt x="2890" y="2975"/>
                </a:lnTo>
                <a:lnTo>
                  <a:pt x="2956" y="2975"/>
                </a:lnTo>
                <a:lnTo>
                  <a:pt x="2956" y="2888"/>
                </a:lnTo>
                <a:lnTo>
                  <a:pt x="2994" y="2849"/>
                </a:lnTo>
                <a:lnTo>
                  <a:pt x="2994" y="2451"/>
                </a:lnTo>
                <a:lnTo>
                  <a:pt x="3018" y="2415"/>
                </a:lnTo>
                <a:lnTo>
                  <a:pt x="3052" y="2415"/>
                </a:lnTo>
                <a:lnTo>
                  <a:pt x="3052" y="2260"/>
                </a:lnTo>
                <a:lnTo>
                  <a:pt x="3279" y="2224"/>
                </a:lnTo>
                <a:lnTo>
                  <a:pt x="3279" y="2176"/>
                </a:lnTo>
                <a:lnTo>
                  <a:pt x="3620" y="2176"/>
                </a:lnTo>
                <a:lnTo>
                  <a:pt x="3703" y="2178"/>
                </a:lnTo>
                <a:lnTo>
                  <a:pt x="3703" y="2152"/>
                </a:lnTo>
                <a:lnTo>
                  <a:pt x="3727" y="2152"/>
                </a:lnTo>
                <a:lnTo>
                  <a:pt x="3727" y="2176"/>
                </a:lnTo>
                <a:lnTo>
                  <a:pt x="3835" y="2176"/>
                </a:lnTo>
                <a:lnTo>
                  <a:pt x="3835" y="2254"/>
                </a:lnTo>
                <a:lnTo>
                  <a:pt x="3939" y="2254"/>
                </a:lnTo>
                <a:lnTo>
                  <a:pt x="3939" y="2279"/>
                </a:lnTo>
                <a:lnTo>
                  <a:pt x="3970" y="2279"/>
                </a:lnTo>
                <a:lnTo>
                  <a:pt x="3970" y="2327"/>
                </a:lnTo>
                <a:lnTo>
                  <a:pt x="4038" y="2357"/>
                </a:lnTo>
                <a:lnTo>
                  <a:pt x="4038" y="2761"/>
                </a:lnTo>
                <a:lnTo>
                  <a:pt x="4062" y="2874"/>
                </a:lnTo>
                <a:lnTo>
                  <a:pt x="4079" y="2891"/>
                </a:lnTo>
                <a:lnTo>
                  <a:pt x="4079" y="2927"/>
                </a:lnTo>
                <a:lnTo>
                  <a:pt x="4103" y="2927"/>
                </a:lnTo>
                <a:lnTo>
                  <a:pt x="4103" y="2826"/>
                </a:lnTo>
                <a:lnTo>
                  <a:pt x="4213" y="2808"/>
                </a:lnTo>
                <a:lnTo>
                  <a:pt x="4213" y="2784"/>
                </a:lnTo>
                <a:lnTo>
                  <a:pt x="4247" y="2777"/>
                </a:lnTo>
                <a:lnTo>
                  <a:pt x="4296" y="2689"/>
                </a:lnTo>
                <a:lnTo>
                  <a:pt x="4296" y="2650"/>
                </a:lnTo>
                <a:lnTo>
                  <a:pt x="4336" y="2650"/>
                </a:lnTo>
                <a:lnTo>
                  <a:pt x="4336" y="2672"/>
                </a:lnTo>
                <a:lnTo>
                  <a:pt x="4356" y="2672"/>
                </a:lnTo>
                <a:lnTo>
                  <a:pt x="4356" y="2108"/>
                </a:lnTo>
                <a:lnTo>
                  <a:pt x="4379" y="2108"/>
                </a:lnTo>
                <a:lnTo>
                  <a:pt x="4354" y="2083"/>
                </a:lnTo>
                <a:lnTo>
                  <a:pt x="4359" y="2082"/>
                </a:lnTo>
                <a:lnTo>
                  <a:pt x="4364" y="2079"/>
                </a:lnTo>
                <a:lnTo>
                  <a:pt x="4369" y="2075"/>
                </a:lnTo>
                <a:lnTo>
                  <a:pt x="4376" y="2070"/>
                </a:lnTo>
                <a:lnTo>
                  <a:pt x="4381" y="2064"/>
                </a:lnTo>
                <a:lnTo>
                  <a:pt x="4385" y="2056"/>
                </a:lnTo>
                <a:lnTo>
                  <a:pt x="4388" y="2043"/>
                </a:lnTo>
                <a:lnTo>
                  <a:pt x="4390" y="2038"/>
                </a:lnTo>
                <a:lnTo>
                  <a:pt x="4392" y="2033"/>
                </a:lnTo>
                <a:lnTo>
                  <a:pt x="4395" y="2030"/>
                </a:lnTo>
                <a:lnTo>
                  <a:pt x="4398" y="2027"/>
                </a:lnTo>
                <a:lnTo>
                  <a:pt x="4402" y="2025"/>
                </a:lnTo>
                <a:lnTo>
                  <a:pt x="4407" y="2023"/>
                </a:lnTo>
                <a:lnTo>
                  <a:pt x="4415" y="2022"/>
                </a:lnTo>
                <a:lnTo>
                  <a:pt x="4424" y="2022"/>
                </a:lnTo>
                <a:lnTo>
                  <a:pt x="4433" y="2023"/>
                </a:lnTo>
                <a:lnTo>
                  <a:pt x="4446" y="2027"/>
                </a:lnTo>
                <a:lnTo>
                  <a:pt x="4460" y="2028"/>
                </a:lnTo>
                <a:lnTo>
                  <a:pt x="4475" y="2028"/>
                </a:lnTo>
                <a:lnTo>
                  <a:pt x="4495" y="2028"/>
                </a:lnTo>
                <a:lnTo>
                  <a:pt x="4495" y="1582"/>
                </a:lnTo>
                <a:lnTo>
                  <a:pt x="4666" y="1441"/>
                </a:lnTo>
                <a:lnTo>
                  <a:pt x="4666" y="1207"/>
                </a:lnTo>
                <a:lnTo>
                  <a:pt x="4663" y="1205"/>
                </a:lnTo>
                <a:lnTo>
                  <a:pt x="4658" y="1199"/>
                </a:lnTo>
                <a:lnTo>
                  <a:pt x="4657" y="1195"/>
                </a:lnTo>
                <a:lnTo>
                  <a:pt x="4656" y="1190"/>
                </a:lnTo>
                <a:lnTo>
                  <a:pt x="4656" y="1185"/>
                </a:lnTo>
                <a:lnTo>
                  <a:pt x="4658" y="1180"/>
                </a:lnTo>
                <a:lnTo>
                  <a:pt x="4669" y="1166"/>
                </a:lnTo>
                <a:lnTo>
                  <a:pt x="4669" y="989"/>
                </a:lnTo>
                <a:lnTo>
                  <a:pt x="4667" y="988"/>
                </a:lnTo>
                <a:lnTo>
                  <a:pt x="4663" y="982"/>
                </a:lnTo>
                <a:lnTo>
                  <a:pt x="4662" y="978"/>
                </a:lnTo>
                <a:lnTo>
                  <a:pt x="4661" y="974"/>
                </a:lnTo>
                <a:lnTo>
                  <a:pt x="4663" y="969"/>
                </a:lnTo>
                <a:lnTo>
                  <a:pt x="4667" y="964"/>
                </a:lnTo>
                <a:lnTo>
                  <a:pt x="4672" y="962"/>
                </a:lnTo>
                <a:lnTo>
                  <a:pt x="4676" y="961"/>
                </a:lnTo>
                <a:lnTo>
                  <a:pt x="4681" y="962"/>
                </a:lnTo>
                <a:lnTo>
                  <a:pt x="4683" y="964"/>
                </a:lnTo>
                <a:lnTo>
                  <a:pt x="4686" y="968"/>
                </a:lnTo>
                <a:lnTo>
                  <a:pt x="4688" y="972"/>
                </a:lnTo>
                <a:lnTo>
                  <a:pt x="4688" y="977"/>
                </a:lnTo>
                <a:lnTo>
                  <a:pt x="4688" y="980"/>
                </a:lnTo>
                <a:lnTo>
                  <a:pt x="4687" y="992"/>
                </a:lnTo>
                <a:lnTo>
                  <a:pt x="4687" y="1015"/>
                </a:lnTo>
                <a:lnTo>
                  <a:pt x="4686" y="1078"/>
                </a:lnTo>
                <a:lnTo>
                  <a:pt x="4687" y="1168"/>
                </a:lnTo>
                <a:lnTo>
                  <a:pt x="4693" y="1179"/>
                </a:lnTo>
                <a:lnTo>
                  <a:pt x="4697" y="1189"/>
                </a:lnTo>
                <a:lnTo>
                  <a:pt x="4698" y="1194"/>
                </a:lnTo>
                <a:lnTo>
                  <a:pt x="4698" y="1199"/>
                </a:lnTo>
                <a:lnTo>
                  <a:pt x="4697" y="1209"/>
                </a:lnTo>
                <a:lnTo>
                  <a:pt x="4697" y="1331"/>
                </a:lnTo>
                <a:lnTo>
                  <a:pt x="4729" y="1335"/>
                </a:lnTo>
                <a:lnTo>
                  <a:pt x="4755" y="1338"/>
                </a:lnTo>
                <a:lnTo>
                  <a:pt x="4774" y="1338"/>
                </a:lnTo>
                <a:lnTo>
                  <a:pt x="4784" y="1338"/>
                </a:lnTo>
                <a:lnTo>
                  <a:pt x="4782" y="1338"/>
                </a:lnTo>
                <a:lnTo>
                  <a:pt x="4782" y="1217"/>
                </a:lnTo>
                <a:lnTo>
                  <a:pt x="4781" y="1214"/>
                </a:lnTo>
                <a:lnTo>
                  <a:pt x="4779" y="1205"/>
                </a:lnTo>
                <a:lnTo>
                  <a:pt x="4779" y="1200"/>
                </a:lnTo>
                <a:lnTo>
                  <a:pt x="4779" y="1195"/>
                </a:lnTo>
                <a:lnTo>
                  <a:pt x="4780" y="1191"/>
                </a:lnTo>
                <a:lnTo>
                  <a:pt x="4782" y="1189"/>
                </a:lnTo>
                <a:lnTo>
                  <a:pt x="4785" y="1185"/>
                </a:lnTo>
                <a:lnTo>
                  <a:pt x="4786" y="1179"/>
                </a:lnTo>
                <a:lnTo>
                  <a:pt x="4789" y="1157"/>
                </a:lnTo>
                <a:lnTo>
                  <a:pt x="4791" y="1127"/>
                </a:lnTo>
                <a:lnTo>
                  <a:pt x="4793" y="1093"/>
                </a:lnTo>
                <a:lnTo>
                  <a:pt x="4796" y="1031"/>
                </a:lnTo>
                <a:lnTo>
                  <a:pt x="4796" y="1003"/>
                </a:lnTo>
                <a:lnTo>
                  <a:pt x="4793" y="998"/>
                </a:lnTo>
                <a:lnTo>
                  <a:pt x="4787" y="988"/>
                </a:lnTo>
                <a:lnTo>
                  <a:pt x="4786" y="983"/>
                </a:lnTo>
                <a:lnTo>
                  <a:pt x="4787" y="978"/>
                </a:lnTo>
                <a:lnTo>
                  <a:pt x="4789" y="977"/>
                </a:lnTo>
                <a:lnTo>
                  <a:pt x="4790" y="975"/>
                </a:lnTo>
                <a:lnTo>
                  <a:pt x="4793" y="974"/>
                </a:lnTo>
                <a:lnTo>
                  <a:pt x="4797" y="974"/>
                </a:lnTo>
                <a:lnTo>
                  <a:pt x="4805" y="975"/>
                </a:lnTo>
                <a:lnTo>
                  <a:pt x="4810" y="978"/>
                </a:lnTo>
                <a:lnTo>
                  <a:pt x="4812" y="982"/>
                </a:lnTo>
                <a:lnTo>
                  <a:pt x="4813" y="987"/>
                </a:lnTo>
                <a:lnTo>
                  <a:pt x="4813" y="992"/>
                </a:lnTo>
                <a:lnTo>
                  <a:pt x="4812" y="995"/>
                </a:lnTo>
                <a:lnTo>
                  <a:pt x="4811" y="999"/>
                </a:lnTo>
                <a:lnTo>
                  <a:pt x="4811" y="1180"/>
                </a:lnTo>
                <a:lnTo>
                  <a:pt x="4813" y="1184"/>
                </a:lnTo>
                <a:lnTo>
                  <a:pt x="4817" y="1190"/>
                </a:lnTo>
                <a:lnTo>
                  <a:pt x="4821" y="1200"/>
                </a:lnTo>
                <a:lnTo>
                  <a:pt x="4822" y="1205"/>
                </a:lnTo>
                <a:lnTo>
                  <a:pt x="4822" y="1211"/>
                </a:lnTo>
                <a:lnTo>
                  <a:pt x="4821" y="1215"/>
                </a:lnTo>
                <a:lnTo>
                  <a:pt x="4820" y="1217"/>
                </a:lnTo>
                <a:lnTo>
                  <a:pt x="4817" y="1219"/>
                </a:lnTo>
                <a:lnTo>
                  <a:pt x="4816" y="1220"/>
                </a:lnTo>
                <a:lnTo>
                  <a:pt x="4812" y="1219"/>
                </a:lnTo>
                <a:lnTo>
                  <a:pt x="4811" y="1219"/>
                </a:lnTo>
                <a:lnTo>
                  <a:pt x="4811" y="1414"/>
                </a:lnTo>
                <a:lnTo>
                  <a:pt x="4815" y="1417"/>
                </a:lnTo>
                <a:lnTo>
                  <a:pt x="4821" y="1423"/>
                </a:lnTo>
                <a:lnTo>
                  <a:pt x="4823" y="1428"/>
                </a:lnTo>
                <a:lnTo>
                  <a:pt x="4826" y="1432"/>
                </a:lnTo>
                <a:lnTo>
                  <a:pt x="4826" y="1437"/>
                </a:lnTo>
                <a:lnTo>
                  <a:pt x="4824" y="1441"/>
                </a:lnTo>
                <a:lnTo>
                  <a:pt x="4818" y="1447"/>
                </a:lnTo>
                <a:lnTo>
                  <a:pt x="4812" y="1450"/>
                </a:lnTo>
                <a:lnTo>
                  <a:pt x="4808" y="1452"/>
                </a:lnTo>
                <a:lnTo>
                  <a:pt x="4807" y="1452"/>
                </a:lnTo>
                <a:lnTo>
                  <a:pt x="4882" y="1608"/>
                </a:lnTo>
                <a:lnTo>
                  <a:pt x="4882" y="2311"/>
                </a:lnTo>
                <a:lnTo>
                  <a:pt x="4956" y="2311"/>
                </a:lnTo>
                <a:lnTo>
                  <a:pt x="4956" y="2304"/>
                </a:lnTo>
                <a:lnTo>
                  <a:pt x="4956" y="2288"/>
                </a:lnTo>
                <a:lnTo>
                  <a:pt x="4957" y="2279"/>
                </a:lnTo>
                <a:lnTo>
                  <a:pt x="4960" y="2270"/>
                </a:lnTo>
                <a:lnTo>
                  <a:pt x="4963" y="2263"/>
                </a:lnTo>
                <a:lnTo>
                  <a:pt x="4966" y="2259"/>
                </a:lnTo>
                <a:lnTo>
                  <a:pt x="4970" y="2257"/>
                </a:lnTo>
                <a:lnTo>
                  <a:pt x="4979" y="2254"/>
                </a:lnTo>
                <a:lnTo>
                  <a:pt x="4993" y="2252"/>
                </a:lnTo>
                <a:lnTo>
                  <a:pt x="5010" y="2250"/>
                </a:lnTo>
                <a:lnTo>
                  <a:pt x="5029" y="2249"/>
                </a:lnTo>
                <a:lnTo>
                  <a:pt x="5066" y="2249"/>
                </a:lnTo>
                <a:lnTo>
                  <a:pt x="5095" y="2250"/>
                </a:lnTo>
                <a:lnTo>
                  <a:pt x="5112" y="2253"/>
                </a:lnTo>
                <a:lnTo>
                  <a:pt x="5127" y="2258"/>
                </a:lnTo>
                <a:lnTo>
                  <a:pt x="5138" y="2261"/>
                </a:lnTo>
                <a:lnTo>
                  <a:pt x="5143" y="2263"/>
                </a:lnTo>
                <a:lnTo>
                  <a:pt x="5164" y="2263"/>
                </a:lnTo>
                <a:lnTo>
                  <a:pt x="5164" y="2317"/>
                </a:lnTo>
                <a:lnTo>
                  <a:pt x="5203" y="2279"/>
                </a:lnTo>
                <a:lnTo>
                  <a:pt x="5203" y="1986"/>
                </a:lnTo>
                <a:lnTo>
                  <a:pt x="5278" y="1971"/>
                </a:lnTo>
                <a:lnTo>
                  <a:pt x="5301" y="1994"/>
                </a:lnTo>
                <a:lnTo>
                  <a:pt x="5345" y="1994"/>
                </a:lnTo>
                <a:lnTo>
                  <a:pt x="5345" y="1664"/>
                </a:lnTo>
                <a:lnTo>
                  <a:pt x="5720" y="1664"/>
                </a:lnTo>
                <a:lnTo>
                  <a:pt x="5758" y="1716"/>
                </a:lnTo>
                <a:lnTo>
                  <a:pt x="5758" y="2285"/>
                </a:lnTo>
                <a:lnTo>
                  <a:pt x="5985" y="2374"/>
                </a:lnTo>
                <a:lnTo>
                  <a:pt x="5991" y="2488"/>
                </a:lnTo>
                <a:lnTo>
                  <a:pt x="5995" y="2584"/>
                </a:lnTo>
                <a:lnTo>
                  <a:pt x="5998" y="2661"/>
                </a:lnTo>
                <a:lnTo>
                  <a:pt x="5999" y="2891"/>
                </a:lnTo>
                <a:lnTo>
                  <a:pt x="6000" y="3020"/>
                </a:lnTo>
                <a:lnTo>
                  <a:pt x="6000" y="3094"/>
                </a:lnTo>
                <a:lnTo>
                  <a:pt x="5996" y="3122"/>
                </a:lnTo>
                <a:lnTo>
                  <a:pt x="5993" y="3152"/>
                </a:lnTo>
                <a:lnTo>
                  <a:pt x="5989" y="3178"/>
                </a:lnTo>
                <a:lnTo>
                  <a:pt x="5989" y="3189"/>
                </a:lnTo>
                <a:lnTo>
                  <a:pt x="5990" y="3197"/>
                </a:lnTo>
                <a:lnTo>
                  <a:pt x="5993" y="3203"/>
                </a:lnTo>
                <a:lnTo>
                  <a:pt x="5996" y="3208"/>
                </a:lnTo>
                <a:lnTo>
                  <a:pt x="6001" y="3211"/>
                </a:lnTo>
                <a:lnTo>
                  <a:pt x="6006" y="3214"/>
                </a:lnTo>
                <a:lnTo>
                  <a:pt x="6014" y="3218"/>
                </a:lnTo>
                <a:lnTo>
                  <a:pt x="6017" y="3219"/>
                </a:lnTo>
                <a:lnTo>
                  <a:pt x="6043" y="3201"/>
                </a:lnTo>
                <a:lnTo>
                  <a:pt x="6043" y="2982"/>
                </a:lnTo>
                <a:lnTo>
                  <a:pt x="6130" y="2936"/>
                </a:lnTo>
                <a:lnTo>
                  <a:pt x="6169" y="2936"/>
                </a:lnTo>
                <a:lnTo>
                  <a:pt x="6169" y="2929"/>
                </a:lnTo>
                <a:lnTo>
                  <a:pt x="6168" y="2913"/>
                </a:lnTo>
                <a:lnTo>
                  <a:pt x="6169" y="2904"/>
                </a:lnTo>
                <a:lnTo>
                  <a:pt x="6171" y="2895"/>
                </a:lnTo>
                <a:lnTo>
                  <a:pt x="6175" y="2889"/>
                </a:lnTo>
                <a:lnTo>
                  <a:pt x="6176" y="2888"/>
                </a:lnTo>
                <a:lnTo>
                  <a:pt x="6180" y="2886"/>
                </a:lnTo>
                <a:lnTo>
                  <a:pt x="6191" y="2886"/>
                </a:lnTo>
                <a:lnTo>
                  <a:pt x="6196" y="2888"/>
                </a:lnTo>
                <a:lnTo>
                  <a:pt x="6201" y="2890"/>
                </a:lnTo>
                <a:lnTo>
                  <a:pt x="6205" y="2894"/>
                </a:lnTo>
                <a:lnTo>
                  <a:pt x="6207" y="2899"/>
                </a:lnTo>
                <a:lnTo>
                  <a:pt x="6208" y="2906"/>
                </a:lnTo>
                <a:lnTo>
                  <a:pt x="6210" y="2916"/>
                </a:lnTo>
                <a:lnTo>
                  <a:pt x="6210" y="2941"/>
                </a:lnTo>
                <a:lnTo>
                  <a:pt x="6210" y="2945"/>
                </a:lnTo>
                <a:lnTo>
                  <a:pt x="6287" y="2945"/>
                </a:lnTo>
                <a:lnTo>
                  <a:pt x="6287" y="2688"/>
                </a:lnTo>
                <a:lnTo>
                  <a:pt x="6273" y="2641"/>
                </a:lnTo>
                <a:lnTo>
                  <a:pt x="6320" y="2607"/>
                </a:lnTo>
                <a:lnTo>
                  <a:pt x="6323" y="2553"/>
                </a:lnTo>
                <a:lnTo>
                  <a:pt x="6373" y="2553"/>
                </a:lnTo>
                <a:lnTo>
                  <a:pt x="6376" y="2601"/>
                </a:lnTo>
                <a:lnTo>
                  <a:pt x="6388" y="2550"/>
                </a:lnTo>
                <a:lnTo>
                  <a:pt x="6433" y="2550"/>
                </a:lnTo>
                <a:lnTo>
                  <a:pt x="6438" y="2578"/>
                </a:lnTo>
                <a:lnTo>
                  <a:pt x="6449" y="2570"/>
                </a:lnTo>
                <a:lnTo>
                  <a:pt x="6466" y="2558"/>
                </a:lnTo>
                <a:lnTo>
                  <a:pt x="6471" y="2553"/>
                </a:lnTo>
                <a:lnTo>
                  <a:pt x="6476" y="2550"/>
                </a:lnTo>
                <a:lnTo>
                  <a:pt x="6481" y="2550"/>
                </a:lnTo>
                <a:lnTo>
                  <a:pt x="6485" y="2553"/>
                </a:lnTo>
                <a:lnTo>
                  <a:pt x="6487" y="2554"/>
                </a:lnTo>
                <a:lnTo>
                  <a:pt x="6489" y="2553"/>
                </a:lnTo>
                <a:lnTo>
                  <a:pt x="6495" y="2547"/>
                </a:lnTo>
                <a:lnTo>
                  <a:pt x="6501" y="2540"/>
                </a:lnTo>
                <a:lnTo>
                  <a:pt x="6505" y="2538"/>
                </a:lnTo>
                <a:lnTo>
                  <a:pt x="6510" y="2537"/>
                </a:lnTo>
                <a:lnTo>
                  <a:pt x="6513" y="2537"/>
                </a:lnTo>
                <a:lnTo>
                  <a:pt x="6517" y="2534"/>
                </a:lnTo>
                <a:lnTo>
                  <a:pt x="6520" y="2532"/>
                </a:lnTo>
                <a:lnTo>
                  <a:pt x="6522" y="2528"/>
                </a:lnTo>
                <a:lnTo>
                  <a:pt x="6525" y="2519"/>
                </a:lnTo>
                <a:lnTo>
                  <a:pt x="6525" y="2509"/>
                </a:lnTo>
                <a:lnTo>
                  <a:pt x="6526" y="2507"/>
                </a:lnTo>
                <a:lnTo>
                  <a:pt x="6527" y="2506"/>
                </a:lnTo>
                <a:lnTo>
                  <a:pt x="6532" y="2503"/>
                </a:lnTo>
                <a:lnTo>
                  <a:pt x="6538" y="2501"/>
                </a:lnTo>
                <a:lnTo>
                  <a:pt x="6546" y="2501"/>
                </a:lnTo>
                <a:lnTo>
                  <a:pt x="6561" y="2500"/>
                </a:lnTo>
                <a:lnTo>
                  <a:pt x="6568" y="2501"/>
                </a:lnTo>
                <a:lnTo>
                  <a:pt x="6568" y="2498"/>
                </a:lnTo>
                <a:lnTo>
                  <a:pt x="6572" y="2495"/>
                </a:lnTo>
                <a:lnTo>
                  <a:pt x="6577" y="2490"/>
                </a:lnTo>
                <a:lnTo>
                  <a:pt x="6580" y="2488"/>
                </a:lnTo>
                <a:lnTo>
                  <a:pt x="6584" y="2487"/>
                </a:lnTo>
                <a:lnTo>
                  <a:pt x="6588" y="2487"/>
                </a:lnTo>
                <a:lnTo>
                  <a:pt x="6593" y="2490"/>
                </a:lnTo>
                <a:lnTo>
                  <a:pt x="6602" y="2495"/>
                </a:lnTo>
                <a:lnTo>
                  <a:pt x="6609" y="2500"/>
                </a:lnTo>
                <a:lnTo>
                  <a:pt x="6613" y="2502"/>
                </a:lnTo>
                <a:lnTo>
                  <a:pt x="6616" y="2503"/>
                </a:lnTo>
                <a:lnTo>
                  <a:pt x="6718" y="2503"/>
                </a:lnTo>
                <a:lnTo>
                  <a:pt x="6723" y="2498"/>
                </a:lnTo>
                <a:lnTo>
                  <a:pt x="6734" y="2491"/>
                </a:lnTo>
                <a:lnTo>
                  <a:pt x="6742" y="2487"/>
                </a:lnTo>
                <a:lnTo>
                  <a:pt x="6750" y="2485"/>
                </a:lnTo>
                <a:lnTo>
                  <a:pt x="6759" y="2483"/>
                </a:lnTo>
                <a:lnTo>
                  <a:pt x="6763" y="2485"/>
                </a:lnTo>
                <a:lnTo>
                  <a:pt x="6766" y="2486"/>
                </a:lnTo>
                <a:lnTo>
                  <a:pt x="6773" y="2490"/>
                </a:lnTo>
                <a:lnTo>
                  <a:pt x="6779" y="2495"/>
                </a:lnTo>
                <a:lnTo>
                  <a:pt x="6789" y="2502"/>
                </a:lnTo>
                <a:lnTo>
                  <a:pt x="6795" y="2508"/>
                </a:lnTo>
                <a:lnTo>
                  <a:pt x="6797" y="2509"/>
                </a:lnTo>
                <a:lnTo>
                  <a:pt x="6800" y="2511"/>
                </a:lnTo>
                <a:lnTo>
                  <a:pt x="6806" y="2512"/>
                </a:lnTo>
                <a:lnTo>
                  <a:pt x="6814" y="2513"/>
                </a:lnTo>
                <a:lnTo>
                  <a:pt x="6825" y="2516"/>
                </a:lnTo>
                <a:lnTo>
                  <a:pt x="6825" y="2521"/>
                </a:lnTo>
                <a:lnTo>
                  <a:pt x="6822" y="2532"/>
                </a:lnTo>
                <a:lnTo>
                  <a:pt x="6820" y="2537"/>
                </a:lnTo>
                <a:lnTo>
                  <a:pt x="6817" y="2542"/>
                </a:lnTo>
                <a:lnTo>
                  <a:pt x="6811" y="2545"/>
                </a:lnTo>
                <a:lnTo>
                  <a:pt x="6809" y="2545"/>
                </a:lnTo>
                <a:lnTo>
                  <a:pt x="6805" y="2545"/>
                </a:lnTo>
                <a:lnTo>
                  <a:pt x="6800" y="2547"/>
                </a:lnTo>
                <a:lnTo>
                  <a:pt x="6796" y="2548"/>
                </a:lnTo>
                <a:lnTo>
                  <a:pt x="6788" y="2553"/>
                </a:lnTo>
                <a:lnTo>
                  <a:pt x="6779" y="2562"/>
                </a:lnTo>
                <a:lnTo>
                  <a:pt x="6771" y="2570"/>
                </a:lnTo>
                <a:lnTo>
                  <a:pt x="6759" y="2588"/>
                </a:lnTo>
                <a:lnTo>
                  <a:pt x="6754" y="2596"/>
                </a:lnTo>
                <a:lnTo>
                  <a:pt x="6804" y="2645"/>
                </a:lnTo>
                <a:lnTo>
                  <a:pt x="6804" y="2648"/>
                </a:lnTo>
                <a:lnTo>
                  <a:pt x="6802" y="2658"/>
                </a:lnTo>
                <a:lnTo>
                  <a:pt x="6800" y="2662"/>
                </a:lnTo>
                <a:lnTo>
                  <a:pt x="6796" y="2667"/>
                </a:lnTo>
                <a:lnTo>
                  <a:pt x="6791" y="2669"/>
                </a:lnTo>
                <a:lnTo>
                  <a:pt x="6785" y="2671"/>
                </a:lnTo>
                <a:lnTo>
                  <a:pt x="6740" y="2671"/>
                </a:lnTo>
                <a:lnTo>
                  <a:pt x="6740" y="2746"/>
                </a:lnTo>
                <a:lnTo>
                  <a:pt x="6740" y="2761"/>
                </a:lnTo>
                <a:lnTo>
                  <a:pt x="6774" y="2743"/>
                </a:lnTo>
                <a:lnTo>
                  <a:pt x="6785" y="2738"/>
                </a:lnTo>
                <a:lnTo>
                  <a:pt x="6801" y="2734"/>
                </a:lnTo>
                <a:lnTo>
                  <a:pt x="6809" y="2733"/>
                </a:lnTo>
                <a:lnTo>
                  <a:pt x="6814" y="2734"/>
                </a:lnTo>
                <a:lnTo>
                  <a:pt x="6815" y="2735"/>
                </a:lnTo>
                <a:lnTo>
                  <a:pt x="6816" y="2736"/>
                </a:lnTo>
                <a:lnTo>
                  <a:pt x="6816" y="2739"/>
                </a:lnTo>
                <a:lnTo>
                  <a:pt x="6815" y="2743"/>
                </a:lnTo>
                <a:lnTo>
                  <a:pt x="6811" y="2753"/>
                </a:lnTo>
                <a:lnTo>
                  <a:pt x="6809" y="2756"/>
                </a:lnTo>
                <a:lnTo>
                  <a:pt x="6809" y="2760"/>
                </a:lnTo>
                <a:lnTo>
                  <a:pt x="6810" y="2762"/>
                </a:lnTo>
                <a:lnTo>
                  <a:pt x="6812" y="2765"/>
                </a:lnTo>
                <a:lnTo>
                  <a:pt x="6822" y="2774"/>
                </a:lnTo>
                <a:lnTo>
                  <a:pt x="6835" y="2782"/>
                </a:lnTo>
                <a:lnTo>
                  <a:pt x="6843" y="2790"/>
                </a:lnTo>
                <a:lnTo>
                  <a:pt x="6851" y="2796"/>
                </a:lnTo>
                <a:lnTo>
                  <a:pt x="6851" y="2619"/>
                </a:lnTo>
                <a:lnTo>
                  <a:pt x="6864" y="2619"/>
                </a:lnTo>
                <a:lnTo>
                  <a:pt x="6864" y="2469"/>
                </a:lnTo>
                <a:lnTo>
                  <a:pt x="6981" y="2469"/>
                </a:lnTo>
                <a:lnTo>
                  <a:pt x="6981" y="2620"/>
                </a:lnTo>
                <a:lnTo>
                  <a:pt x="7000" y="2620"/>
                </a:lnTo>
                <a:lnTo>
                  <a:pt x="7000" y="2782"/>
                </a:lnTo>
                <a:lnTo>
                  <a:pt x="7019" y="2782"/>
                </a:lnTo>
                <a:lnTo>
                  <a:pt x="7019" y="2941"/>
                </a:lnTo>
                <a:lnTo>
                  <a:pt x="7041" y="2941"/>
                </a:lnTo>
                <a:lnTo>
                  <a:pt x="7041" y="3104"/>
                </a:lnTo>
                <a:lnTo>
                  <a:pt x="7060" y="3104"/>
                </a:lnTo>
                <a:lnTo>
                  <a:pt x="7060" y="3125"/>
                </a:lnTo>
                <a:lnTo>
                  <a:pt x="7088" y="3125"/>
                </a:lnTo>
                <a:lnTo>
                  <a:pt x="7088" y="2853"/>
                </a:lnTo>
                <a:lnTo>
                  <a:pt x="7121" y="2820"/>
                </a:lnTo>
                <a:lnTo>
                  <a:pt x="7091" y="2780"/>
                </a:lnTo>
                <a:lnTo>
                  <a:pt x="7135" y="2780"/>
                </a:lnTo>
                <a:lnTo>
                  <a:pt x="7135" y="2722"/>
                </a:lnTo>
                <a:lnTo>
                  <a:pt x="7204" y="2653"/>
                </a:lnTo>
                <a:lnTo>
                  <a:pt x="7204" y="2605"/>
                </a:lnTo>
                <a:lnTo>
                  <a:pt x="7225" y="2605"/>
                </a:lnTo>
                <a:lnTo>
                  <a:pt x="7225" y="2573"/>
                </a:lnTo>
                <a:lnTo>
                  <a:pt x="7230" y="2568"/>
                </a:lnTo>
                <a:lnTo>
                  <a:pt x="7234" y="2497"/>
                </a:lnTo>
                <a:lnTo>
                  <a:pt x="7238" y="2567"/>
                </a:lnTo>
                <a:lnTo>
                  <a:pt x="7245" y="2575"/>
                </a:lnTo>
                <a:lnTo>
                  <a:pt x="7245" y="2605"/>
                </a:lnTo>
                <a:lnTo>
                  <a:pt x="7263" y="2605"/>
                </a:lnTo>
                <a:lnTo>
                  <a:pt x="7263" y="2652"/>
                </a:lnTo>
                <a:lnTo>
                  <a:pt x="7331" y="2720"/>
                </a:lnTo>
                <a:lnTo>
                  <a:pt x="7331" y="2815"/>
                </a:lnTo>
                <a:lnTo>
                  <a:pt x="7364" y="2815"/>
                </a:lnTo>
                <a:lnTo>
                  <a:pt x="7364" y="3151"/>
                </a:lnTo>
                <a:lnTo>
                  <a:pt x="7385" y="3144"/>
                </a:lnTo>
                <a:lnTo>
                  <a:pt x="7398" y="3074"/>
                </a:lnTo>
                <a:lnTo>
                  <a:pt x="7425" y="3074"/>
                </a:lnTo>
                <a:lnTo>
                  <a:pt x="7430" y="2988"/>
                </a:lnTo>
                <a:lnTo>
                  <a:pt x="7478" y="2988"/>
                </a:lnTo>
                <a:lnTo>
                  <a:pt x="7486" y="2888"/>
                </a:lnTo>
                <a:lnTo>
                  <a:pt x="7499" y="2987"/>
                </a:lnTo>
                <a:lnTo>
                  <a:pt x="7524" y="2987"/>
                </a:lnTo>
                <a:lnTo>
                  <a:pt x="7524" y="3051"/>
                </a:lnTo>
                <a:lnTo>
                  <a:pt x="7524" y="3163"/>
                </a:lnTo>
                <a:lnTo>
                  <a:pt x="7649" y="3149"/>
                </a:lnTo>
                <a:lnTo>
                  <a:pt x="7649" y="2904"/>
                </a:lnTo>
                <a:lnTo>
                  <a:pt x="7745" y="2904"/>
                </a:lnTo>
                <a:lnTo>
                  <a:pt x="7755" y="2884"/>
                </a:lnTo>
                <a:lnTo>
                  <a:pt x="7755" y="2724"/>
                </a:lnTo>
                <a:lnTo>
                  <a:pt x="7790" y="2724"/>
                </a:lnTo>
                <a:lnTo>
                  <a:pt x="7790" y="2700"/>
                </a:lnTo>
                <a:lnTo>
                  <a:pt x="7819" y="2700"/>
                </a:lnTo>
                <a:lnTo>
                  <a:pt x="7819" y="2686"/>
                </a:lnTo>
                <a:lnTo>
                  <a:pt x="7839" y="2686"/>
                </a:lnTo>
                <a:lnTo>
                  <a:pt x="7850" y="2674"/>
                </a:lnTo>
                <a:lnTo>
                  <a:pt x="7897" y="2674"/>
                </a:lnTo>
                <a:lnTo>
                  <a:pt x="7906" y="2684"/>
                </a:lnTo>
                <a:lnTo>
                  <a:pt x="7906" y="2655"/>
                </a:lnTo>
                <a:lnTo>
                  <a:pt x="7984" y="2655"/>
                </a:lnTo>
                <a:lnTo>
                  <a:pt x="7984" y="2698"/>
                </a:lnTo>
                <a:lnTo>
                  <a:pt x="8023" y="2698"/>
                </a:lnTo>
                <a:lnTo>
                  <a:pt x="8038" y="2727"/>
                </a:lnTo>
                <a:lnTo>
                  <a:pt x="8049" y="2727"/>
                </a:lnTo>
                <a:lnTo>
                  <a:pt x="8061" y="2735"/>
                </a:lnTo>
                <a:lnTo>
                  <a:pt x="8061" y="2697"/>
                </a:lnTo>
                <a:lnTo>
                  <a:pt x="8096" y="2697"/>
                </a:lnTo>
                <a:lnTo>
                  <a:pt x="8096" y="2676"/>
                </a:lnTo>
                <a:lnTo>
                  <a:pt x="8114" y="2676"/>
                </a:lnTo>
                <a:lnTo>
                  <a:pt x="8114" y="2650"/>
                </a:lnTo>
                <a:lnTo>
                  <a:pt x="8216" y="2650"/>
                </a:lnTo>
                <a:lnTo>
                  <a:pt x="8216" y="2637"/>
                </a:lnTo>
                <a:lnTo>
                  <a:pt x="8292" y="2637"/>
                </a:lnTo>
                <a:lnTo>
                  <a:pt x="8292" y="2474"/>
                </a:lnTo>
                <a:lnTo>
                  <a:pt x="8307" y="2465"/>
                </a:lnTo>
                <a:lnTo>
                  <a:pt x="8307" y="2450"/>
                </a:lnTo>
                <a:lnTo>
                  <a:pt x="8420" y="2376"/>
                </a:lnTo>
                <a:lnTo>
                  <a:pt x="8684" y="2378"/>
                </a:lnTo>
                <a:lnTo>
                  <a:pt x="8767" y="2430"/>
                </a:lnTo>
                <a:lnTo>
                  <a:pt x="8767" y="2450"/>
                </a:lnTo>
                <a:lnTo>
                  <a:pt x="8800" y="2450"/>
                </a:lnTo>
                <a:lnTo>
                  <a:pt x="8800" y="2749"/>
                </a:lnTo>
                <a:lnTo>
                  <a:pt x="8882" y="2749"/>
                </a:lnTo>
                <a:lnTo>
                  <a:pt x="8882" y="2673"/>
                </a:lnTo>
                <a:lnTo>
                  <a:pt x="8907" y="2620"/>
                </a:lnTo>
                <a:lnTo>
                  <a:pt x="8964" y="2569"/>
                </a:lnTo>
                <a:lnTo>
                  <a:pt x="8964" y="2425"/>
                </a:lnTo>
                <a:lnTo>
                  <a:pt x="8964" y="2423"/>
                </a:lnTo>
                <a:lnTo>
                  <a:pt x="8965" y="2418"/>
                </a:lnTo>
                <a:lnTo>
                  <a:pt x="8966" y="2415"/>
                </a:lnTo>
                <a:lnTo>
                  <a:pt x="8968" y="2414"/>
                </a:lnTo>
                <a:lnTo>
                  <a:pt x="8971" y="2413"/>
                </a:lnTo>
                <a:lnTo>
                  <a:pt x="8978" y="2412"/>
                </a:lnTo>
                <a:lnTo>
                  <a:pt x="8983" y="2412"/>
                </a:lnTo>
                <a:lnTo>
                  <a:pt x="8986" y="2413"/>
                </a:lnTo>
                <a:lnTo>
                  <a:pt x="8989" y="2414"/>
                </a:lnTo>
                <a:lnTo>
                  <a:pt x="8990" y="2416"/>
                </a:lnTo>
                <a:lnTo>
                  <a:pt x="8991" y="2421"/>
                </a:lnTo>
                <a:lnTo>
                  <a:pt x="8991" y="2426"/>
                </a:lnTo>
                <a:lnTo>
                  <a:pt x="8991" y="2568"/>
                </a:lnTo>
                <a:lnTo>
                  <a:pt x="9053" y="2630"/>
                </a:lnTo>
                <a:lnTo>
                  <a:pt x="9053" y="2405"/>
                </a:lnTo>
                <a:lnTo>
                  <a:pt x="9084" y="2405"/>
                </a:lnTo>
                <a:lnTo>
                  <a:pt x="9084" y="2369"/>
                </a:lnTo>
                <a:lnTo>
                  <a:pt x="9138" y="2354"/>
                </a:lnTo>
                <a:lnTo>
                  <a:pt x="9162" y="2354"/>
                </a:lnTo>
                <a:lnTo>
                  <a:pt x="9162" y="2321"/>
                </a:lnTo>
                <a:lnTo>
                  <a:pt x="9264" y="2321"/>
                </a:lnTo>
                <a:lnTo>
                  <a:pt x="9264" y="2356"/>
                </a:lnTo>
                <a:lnTo>
                  <a:pt x="9331" y="2356"/>
                </a:lnTo>
                <a:lnTo>
                  <a:pt x="9331" y="2328"/>
                </a:lnTo>
                <a:lnTo>
                  <a:pt x="9410" y="2328"/>
                </a:lnTo>
                <a:lnTo>
                  <a:pt x="9410" y="2361"/>
                </a:lnTo>
                <a:lnTo>
                  <a:pt x="9474" y="2361"/>
                </a:lnTo>
                <a:lnTo>
                  <a:pt x="9493" y="2374"/>
                </a:lnTo>
                <a:lnTo>
                  <a:pt x="9521" y="2358"/>
                </a:lnTo>
                <a:lnTo>
                  <a:pt x="9593" y="2358"/>
                </a:lnTo>
                <a:lnTo>
                  <a:pt x="9622" y="2333"/>
                </a:lnTo>
                <a:lnTo>
                  <a:pt x="9770" y="2333"/>
                </a:lnTo>
                <a:lnTo>
                  <a:pt x="9848" y="2356"/>
                </a:lnTo>
                <a:lnTo>
                  <a:pt x="9848" y="2395"/>
                </a:lnTo>
                <a:lnTo>
                  <a:pt x="9884" y="2395"/>
                </a:lnTo>
                <a:lnTo>
                  <a:pt x="9884" y="2471"/>
                </a:lnTo>
                <a:lnTo>
                  <a:pt x="9945" y="2508"/>
                </a:lnTo>
                <a:lnTo>
                  <a:pt x="9945" y="2862"/>
                </a:lnTo>
                <a:lnTo>
                  <a:pt x="9975" y="2862"/>
                </a:lnTo>
                <a:lnTo>
                  <a:pt x="9975" y="2578"/>
                </a:lnTo>
                <a:lnTo>
                  <a:pt x="10043" y="2545"/>
                </a:lnTo>
                <a:lnTo>
                  <a:pt x="10044" y="2244"/>
                </a:lnTo>
                <a:lnTo>
                  <a:pt x="10047" y="2010"/>
                </a:lnTo>
                <a:lnTo>
                  <a:pt x="10049" y="1845"/>
                </a:lnTo>
                <a:lnTo>
                  <a:pt x="10052" y="1701"/>
                </a:lnTo>
                <a:lnTo>
                  <a:pt x="10054" y="1507"/>
                </a:lnTo>
                <a:lnTo>
                  <a:pt x="10058" y="1232"/>
                </a:lnTo>
                <a:lnTo>
                  <a:pt x="10059" y="1155"/>
                </a:lnTo>
                <a:lnTo>
                  <a:pt x="10063" y="1029"/>
                </a:lnTo>
                <a:lnTo>
                  <a:pt x="10070" y="832"/>
                </a:lnTo>
                <a:lnTo>
                  <a:pt x="10073" y="770"/>
                </a:lnTo>
                <a:lnTo>
                  <a:pt x="10079" y="665"/>
                </a:lnTo>
                <a:lnTo>
                  <a:pt x="10090" y="472"/>
                </a:lnTo>
                <a:lnTo>
                  <a:pt x="10096" y="401"/>
                </a:lnTo>
                <a:lnTo>
                  <a:pt x="10101" y="358"/>
                </a:lnTo>
                <a:lnTo>
                  <a:pt x="10107" y="312"/>
                </a:lnTo>
                <a:lnTo>
                  <a:pt x="10115" y="266"/>
                </a:lnTo>
                <a:lnTo>
                  <a:pt x="10120" y="244"/>
                </a:lnTo>
                <a:lnTo>
                  <a:pt x="10126" y="222"/>
                </a:lnTo>
                <a:lnTo>
                  <a:pt x="10132" y="200"/>
                </a:lnTo>
                <a:lnTo>
                  <a:pt x="10138" y="181"/>
                </a:lnTo>
                <a:lnTo>
                  <a:pt x="10146" y="162"/>
                </a:lnTo>
                <a:lnTo>
                  <a:pt x="10154" y="145"/>
                </a:lnTo>
                <a:lnTo>
                  <a:pt x="10173" y="115"/>
                </a:lnTo>
                <a:lnTo>
                  <a:pt x="10190" y="88"/>
                </a:lnTo>
                <a:lnTo>
                  <a:pt x="10209" y="64"/>
                </a:lnTo>
                <a:lnTo>
                  <a:pt x="10228" y="44"/>
                </a:lnTo>
                <a:lnTo>
                  <a:pt x="10246" y="28"/>
                </a:lnTo>
                <a:lnTo>
                  <a:pt x="10255" y="22"/>
                </a:lnTo>
                <a:lnTo>
                  <a:pt x="10264" y="16"/>
                </a:lnTo>
                <a:lnTo>
                  <a:pt x="10274" y="11"/>
                </a:lnTo>
                <a:lnTo>
                  <a:pt x="10282" y="7"/>
                </a:lnTo>
                <a:lnTo>
                  <a:pt x="10291" y="4"/>
                </a:lnTo>
                <a:lnTo>
                  <a:pt x="10300" y="2"/>
                </a:lnTo>
                <a:lnTo>
                  <a:pt x="10321" y="1"/>
                </a:lnTo>
                <a:lnTo>
                  <a:pt x="10347" y="0"/>
                </a:lnTo>
                <a:lnTo>
                  <a:pt x="10374" y="1"/>
                </a:lnTo>
                <a:lnTo>
                  <a:pt x="10402" y="3"/>
                </a:lnTo>
                <a:lnTo>
                  <a:pt x="10450" y="8"/>
                </a:lnTo>
                <a:lnTo>
                  <a:pt x="10469" y="9"/>
                </a:lnTo>
                <a:lnTo>
                  <a:pt x="10479" y="16"/>
                </a:lnTo>
                <a:lnTo>
                  <a:pt x="10489" y="23"/>
                </a:lnTo>
                <a:lnTo>
                  <a:pt x="10502" y="34"/>
                </a:lnTo>
                <a:lnTo>
                  <a:pt x="10515" y="49"/>
                </a:lnTo>
                <a:lnTo>
                  <a:pt x="10523" y="59"/>
                </a:lnTo>
                <a:lnTo>
                  <a:pt x="10529" y="69"/>
                </a:lnTo>
                <a:lnTo>
                  <a:pt x="10535" y="80"/>
                </a:lnTo>
                <a:lnTo>
                  <a:pt x="10541" y="94"/>
                </a:lnTo>
                <a:lnTo>
                  <a:pt x="10548" y="107"/>
                </a:lnTo>
                <a:lnTo>
                  <a:pt x="10553" y="122"/>
                </a:lnTo>
                <a:lnTo>
                  <a:pt x="10561" y="152"/>
                </a:lnTo>
                <a:lnTo>
                  <a:pt x="10570" y="177"/>
                </a:lnTo>
                <a:lnTo>
                  <a:pt x="10582" y="212"/>
                </a:lnTo>
                <a:lnTo>
                  <a:pt x="10592" y="235"/>
                </a:lnTo>
                <a:lnTo>
                  <a:pt x="10595" y="244"/>
                </a:lnTo>
                <a:lnTo>
                  <a:pt x="10596" y="251"/>
                </a:lnTo>
                <a:lnTo>
                  <a:pt x="10598" y="276"/>
                </a:lnTo>
                <a:lnTo>
                  <a:pt x="10602" y="311"/>
                </a:lnTo>
                <a:lnTo>
                  <a:pt x="10607" y="343"/>
                </a:lnTo>
                <a:lnTo>
                  <a:pt x="10610" y="355"/>
                </a:lnTo>
                <a:lnTo>
                  <a:pt x="10612" y="363"/>
                </a:lnTo>
                <a:lnTo>
                  <a:pt x="10613" y="377"/>
                </a:lnTo>
                <a:lnTo>
                  <a:pt x="10616" y="406"/>
                </a:lnTo>
                <a:lnTo>
                  <a:pt x="10621" y="493"/>
                </a:lnTo>
                <a:lnTo>
                  <a:pt x="10626" y="584"/>
                </a:lnTo>
                <a:lnTo>
                  <a:pt x="10627" y="617"/>
                </a:lnTo>
                <a:lnTo>
                  <a:pt x="10629" y="636"/>
                </a:lnTo>
                <a:lnTo>
                  <a:pt x="10633" y="665"/>
                </a:lnTo>
                <a:lnTo>
                  <a:pt x="10638" y="708"/>
                </a:lnTo>
                <a:lnTo>
                  <a:pt x="10642" y="754"/>
                </a:lnTo>
                <a:lnTo>
                  <a:pt x="10644" y="794"/>
                </a:lnTo>
                <a:lnTo>
                  <a:pt x="10646" y="865"/>
                </a:lnTo>
                <a:lnTo>
                  <a:pt x="10648" y="977"/>
                </a:lnTo>
                <a:lnTo>
                  <a:pt x="10653" y="1123"/>
                </a:lnTo>
                <a:lnTo>
                  <a:pt x="10660" y="1339"/>
                </a:lnTo>
                <a:lnTo>
                  <a:pt x="10665" y="1495"/>
                </a:lnTo>
                <a:lnTo>
                  <a:pt x="10668" y="1583"/>
                </a:lnTo>
                <a:lnTo>
                  <a:pt x="10665" y="2404"/>
                </a:lnTo>
                <a:lnTo>
                  <a:pt x="10665" y="2408"/>
                </a:lnTo>
                <a:lnTo>
                  <a:pt x="10667" y="2410"/>
                </a:lnTo>
                <a:lnTo>
                  <a:pt x="10668" y="2412"/>
                </a:lnTo>
                <a:lnTo>
                  <a:pt x="10670" y="2412"/>
                </a:lnTo>
                <a:lnTo>
                  <a:pt x="10678" y="2412"/>
                </a:lnTo>
                <a:lnTo>
                  <a:pt x="10688" y="2408"/>
                </a:lnTo>
                <a:lnTo>
                  <a:pt x="10701" y="2404"/>
                </a:lnTo>
                <a:lnTo>
                  <a:pt x="10717" y="2400"/>
                </a:lnTo>
                <a:lnTo>
                  <a:pt x="10736" y="2397"/>
                </a:lnTo>
                <a:lnTo>
                  <a:pt x="10758" y="2394"/>
                </a:lnTo>
                <a:lnTo>
                  <a:pt x="10801" y="2392"/>
                </a:lnTo>
                <a:lnTo>
                  <a:pt x="10833" y="2387"/>
                </a:lnTo>
                <a:lnTo>
                  <a:pt x="10855" y="2383"/>
                </a:lnTo>
                <a:lnTo>
                  <a:pt x="10870" y="2379"/>
                </a:lnTo>
                <a:lnTo>
                  <a:pt x="10875" y="2379"/>
                </a:lnTo>
                <a:lnTo>
                  <a:pt x="10882" y="2381"/>
                </a:lnTo>
                <a:lnTo>
                  <a:pt x="10889" y="2383"/>
                </a:lnTo>
                <a:lnTo>
                  <a:pt x="10895" y="2385"/>
                </a:lnTo>
                <a:lnTo>
                  <a:pt x="10906" y="2392"/>
                </a:lnTo>
                <a:lnTo>
                  <a:pt x="10910" y="2394"/>
                </a:lnTo>
                <a:lnTo>
                  <a:pt x="10927" y="2389"/>
                </a:lnTo>
                <a:lnTo>
                  <a:pt x="10942" y="2385"/>
                </a:lnTo>
                <a:lnTo>
                  <a:pt x="10956" y="2383"/>
                </a:lnTo>
                <a:lnTo>
                  <a:pt x="10963" y="2385"/>
                </a:lnTo>
                <a:lnTo>
                  <a:pt x="10973" y="2389"/>
                </a:lnTo>
                <a:lnTo>
                  <a:pt x="10996" y="2404"/>
                </a:lnTo>
                <a:lnTo>
                  <a:pt x="11016" y="2418"/>
                </a:lnTo>
                <a:lnTo>
                  <a:pt x="11026" y="2425"/>
                </a:lnTo>
                <a:lnTo>
                  <a:pt x="11026" y="2363"/>
                </a:lnTo>
                <a:lnTo>
                  <a:pt x="11044" y="2347"/>
                </a:lnTo>
                <a:lnTo>
                  <a:pt x="11060" y="2224"/>
                </a:lnTo>
                <a:lnTo>
                  <a:pt x="11075" y="2209"/>
                </a:lnTo>
                <a:lnTo>
                  <a:pt x="11088" y="2198"/>
                </a:lnTo>
                <a:lnTo>
                  <a:pt x="11098" y="2190"/>
                </a:lnTo>
                <a:lnTo>
                  <a:pt x="11101" y="2188"/>
                </a:lnTo>
                <a:lnTo>
                  <a:pt x="11102" y="2186"/>
                </a:lnTo>
                <a:lnTo>
                  <a:pt x="11103" y="2180"/>
                </a:lnTo>
                <a:lnTo>
                  <a:pt x="11107" y="2160"/>
                </a:lnTo>
                <a:lnTo>
                  <a:pt x="11111" y="2149"/>
                </a:lnTo>
                <a:lnTo>
                  <a:pt x="11116" y="2139"/>
                </a:lnTo>
                <a:lnTo>
                  <a:pt x="11119" y="2134"/>
                </a:lnTo>
                <a:lnTo>
                  <a:pt x="11123" y="2130"/>
                </a:lnTo>
                <a:lnTo>
                  <a:pt x="11128" y="2126"/>
                </a:lnTo>
                <a:lnTo>
                  <a:pt x="11134" y="2123"/>
                </a:lnTo>
                <a:lnTo>
                  <a:pt x="11143" y="2121"/>
                </a:lnTo>
                <a:lnTo>
                  <a:pt x="11155" y="2119"/>
                </a:lnTo>
                <a:lnTo>
                  <a:pt x="11187" y="2116"/>
                </a:lnTo>
                <a:lnTo>
                  <a:pt x="11227" y="2115"/>
                </a:lnTo>
                <a:lnTo>
                  <a:pt x="11271" y="2114"/>
                </a:lnTo>
                <a:lnTo>
                  <a:pt x="11346" y="2115"/>
                </a:lnTo>
                <a:lnTo>
                  <a:pt x="11380" y="2115"/>
                </a:lnTo>
                <a:lnTo>
                  <a:pt x="11416" y="2195"/>
                </a:lnTo>
                <a:lnTo>
                  <a:pt x="11426" y="2202"/>
                </a:lnTo>
                <a:lnTo>
                  <a:pt x="11432" y="2209"/>
                </a:lnTo>
                <a:lnTo>
                  <a:pt x="11435" y="2213"/>
                </a:lnTo>
                <a:lnTo>
                  <a:pt x="11437" y="2218"/>
                </a:lnTo>
                <a:lnTo>
                  <a:pt x="11442" y="2229"/>
                </a:lnTo>
                <a:lnTo>
                  <a:pt x="11448" y="2243"/>
                </a:lnTo>
                <a:lnTo>
                  <a:pt x="11455" y="2259"/>
                </a:lnTo>
                <a:lnTo>
                  <a:pt x="11455" y="1985"/>
                </a:lnTo>
                <a:lnTo>
                  <a:pt x="11453" y="1981"/>
                </a:lnTo>
                <a:lnTo>
                  <a:pt x="11449" y="1975"/>
                </a:lnTo>
                <a:lnTo>
                  <a:pt x="11447" y="1970"/>
                </a:lnTo>
                <a:lnTo>
                  <a:pt x="11444" y="1966"/>
                </a:lnTo>
                <a:lnTo>
                  <a:pt x="11444" y="1961"/>
                </a:lnTo>
                <a:lnTo>
                  <a:pt x="11444" y="1956"/>
                </a:lnTo>
                <a:lnTo>
                  <a:pt x="11445" y="1949"/>
                </a:lnTo>
                <a:lnTo>
                  <a:pt x="11447" y="1935"/>
                </a:lnTo>
                <a:lnTo>
                  <a:pt x="11447" y="1898"/>
                </a:lnTo>
                <a:lnTo>
                  <a:pt x="11444" y="1847"/>
                </a:lnTo>
                <a:lnTo>
                  <a:pt x="11445" y="1844"/>
                </a:lnTo>
                <a:lnTo>
                  <a:pt x="11445" y="1840"/>
                </a:lnTo>
                <a:lnTo>
                  <a:pt x="11448" y="1835"/>
                </a:lnTo>
                <a:lnTo>
                  <a:pt x="11450" y="1829"/>
                </a:lnTo>
                <a:lnTo>
                  <a:pt x="11457" y="1822"/>
                </a:lnTo>
                <a:lnTo>
                  <a:pt x="11464" y="1814"/>
                </a:lnTo>
                <a:lnTo>
                  <a:pt x="11474" y="1806"/>
                </a:lnTo>
                <a:lnTo>
                  <a:pt x="11495" y="1789"/>
                </a:lnTo>
                <a:lnTo>
                  <a:pt x="11512" y="1774"/>
                </a:lnTo>
                <a:lnTo>
                  <a:pt x="11528" y="1759"/>
                </a:lnTo>
                <a:lnTo>
                  <a:pt x="11531" y="1733"/>
                </a:lnTo>
                <a:lnTo>
                  <a:pt x="11531" y="1732"/>
                </a:lnTo>
                <a:lnTo>
                  <a:pt x="11531" y="1727"/>
                </a:lnTo>
                <a:lnTo>
                  <a:pt x="11533" y="1720"/>
                </a:lnTo>
                <a:lnTo>
                  <a:pt x="11537" y="1716"/>
                </a:lnTo>
                <a:lnTo>
                  <a:pt x="11542" y="1711"/>
                </a:lnTo>
                <a:lnTo>
                  <a:pt x="11557" y="1697"/>
                </a:lnTo>
                <a:lnTo>
                  <a:pt x="11574" y="1679"/>
                </a:lnTo>
                <a:lnTo>
                  <a:pt x="11597" y="1655"/>
                </a:lnTo>
                <a:lnTo>
                  <a:pt x="11603" y="1655"/>
                </a:lnTo>
                <a:lnTo>
                  <a:pt x="11614" y="1651"/>
                </a:lnTo>
                <a:lnTo>
                  <a:pt x="11622" y="1649"/>
                </a:lnTo>
                <a:lnTo>
                  <a:pt x="11629" y="1646"/>
                </a:lnTo>
                <a:lnTo>
                  <a:pt x="11635" y="1641"/>
                </a:lnTo>
                <a:lnTo>
                  <a:pt x="11639" y="1638"/>
                </a:lnTo>
                <a:lnTo>
                  <a:pt x="11643" y="1633"/>
                </a:lnTo>
                <a:lnTo>
                  <a:pt x="11646" y="1629"/>
                </a:lnTo>
                <a:lnTo>
                  <a:pt x="11653" y="1624"/>
                </a:lnTo>
                <a:lnTo>
                  <a:pt x="11655" y="1620"/>
                </a:lnTo>
                <a:lnTo>
                  <a:pt x="11655" y="1618"/>
                </a:lnTo>
                <a:lnTo>
                  <a:pt x="11655" y="1613"/>
                </a:lnTo>
                <a:lnTo>
                  <a:pt x="11653" y="1607"/>
                </a:lnTo>
                <a:lnTo>
                  <a:pt x="11645" y="1593"/>
                </a:lnTo>
                <a:lnTo>
                  <a:pt x="11640" y="1577"/>
                </a:lnTo>
                <a:lnTo>
                  <a:pt x="11638" y="1568"/>
                </a:lnTo>
                <a:lnTo>
                  <a:pt x="11638" y="1560"/>
                </a:lnTo>
                <a:lnTo>
                  <a:pt x="11638" y="1552"/>
                </a:lnTo>
                <a:lnTo>
                  <a:pt x="11640" y="1543"/>
                </a:lnTo>
                <a:lnTo>
                  <a:pt x="11659" y="1489"/>
                </a:lnTo>
                <a:lnTo>
                  <a:pt x="11657" y="1489"/>
                </a:lnTo>
                <a:lnTo>
                  <a:pt x="11653" y="1490"/>
                </a:lnTo>
                <a:lnTo>
                  <a:pt x="11650" y="1490"/>
                </a:lnTo>
                <a:lnTo>
                  <a:pt x="11646" y="1489"/>
                </a:lnTo>
                <a:lnTo>
                  <a:pt x="11643" y="1488"/>
                </a:lnTo>
                <a:lnTo>
                  <a:pt x="11640" y="1484"/>
                </a:lnTo>
                <a:lnTo>
                  <a:pt x="11638" y="1480"/>
                </a:lnTo>
                <a:lnTo>
                  <a:pt x="11636" y="1476"/>
                </a:lnTo>
                <a:lnTo>
                  <a:pt x="11638" y="1469"/>
                </a:lnTo>
                <a:lnTo>
                  <a:pt x="11639" y="1464"/>
                </a:lnTo>
                <a:lnTo>
                  <a:pt x="11640" y="1462"/>
                </a:lnTo>
                <a:lnTo>
                  <a:pt x="11639" y="1458"/>
                </a:lnTo>
                <a:lnTo>
                  <a:pt x="11639" y="1450"/>
                </a:lnTo>
                <a:lnTo>
                  <a:pt x="11639" y="1447"/>
                </a:lnTo>
                <a:lnTo>
                  <a:pt x="11640" y="1443"/>
                </a:lnTo>
                <a:lnTo>
                  <a:pt x="11643" y="1439"/>
                </a:lnTo>
                <a:lnTo>
                  <a:pt x="11646" y="1438"/>
                </a:lnTo>
                <a:lnTo>
                  <a:pt x="11649" y="1437"/>
                </a:lnTo>
                <a:lnTo>
                  <a:pt x="11651" y="1432"/>
                </a:lnTo>
                <a:lnTo>
                  <a:pt x="11654" y="1417"/>
                </a:lnTo>
                <a:lnTo>
                  <a:pt x="11657" y="1396"/>
                </a:lnTo>
                <a:lnTo>
                  <a:pt x="11660" y="1371"/>
                </a:lnTo>
                <a:lnTo>
                  <a:pt x="11664" y="1324"/>
                </a:lnTo>
                <a:lnTo>
                  <a:pt x="11666" y="1307"/>
                </a:lnTo>
                <a:lnTo>
                  <a:pt x="11667" y="1302"/>
                </a:lnTo>
                <a:lnTo>
                  <a:pt x="11669" y="1299"/>
                </a:lnTo>
                <a:lnTo>
                  <a:pt x="11669" y="1298"/>
                </a:lnTo>
                <a:lnTo>
                  <a:pt x="11670" y="1299"/>
                </a:lnTo>
                <a:lnTo>
                  <a:pt x="11671" y="1303"/>
                </a:lnTo>
                <a:lnTo>
                  <a:pt x="11672" y="1318"/>
                </a:lnTo>
                <a:lnTo>
                  <a:pt x="11677" y="1369"/>
                </a:lnTo>
                <a:lnTo>
                  <a:pt x="11681" y="1445"/>
                </a:lnTo>
                <a:lnTo>
                  <a:pt x="11685" y="1444"/>
                </a:lnTo>
                <a:lnTo>
                  <a:pt x="11691" y="1444"/>
                </a:lnTo>
                <a:lnTo>
                  <a:pt x="11693" y="1445"/>
                </a:lnTo>
                <a:lnTo>
                  <a:pt x="11696" y="1447"/>
                </a:lnTo>
                <a:lnTo>
                  <a:pt x="11698" y="1449"/>
                </a:lnTo>
                <a:lnTo>
                  <a:pt x="11700" y="1452"/>
                </a:lnTo>
                <a:lnTo>
                  <a:pt x="11700" y="1455"/>
                </a:lnTo>
                <a:lnTo>
                  <a:pt x="11702" y="1459"/>
                </a:lnTo>
                <a:lnTo>
                  <a:pt x="11707" y="1464"/>
                </a:lnTo>
                <a:lnTo>
                  <a:pt x="11708" y="1468"/>
                </a:lnTo>
                <a:lnTo>
                  <a:pt x="11710" y="1472"/>
                </a:lnTo>
                <a:lnTo>
                  <a:pt x="11710" y="1476"/>
                </a:lnTo>
                <a:lnTo>
                  <a:pt x="11706" y="1481"/>
                </a:lnTo>
                <a:lnTo>
                  <a:pt x="11702" y="1485"/>
                </a:lnTo>
                <a:lnTo>
                  <a:pt x="11698" y="1489"/>
                </a:lnTo>
                <a:lnTo>
                  <a:pt x="11695" y="1490"/>
                </a:lnTo>
                <a:lnTo>
                  <a:pt x="11692" y="1491"/>
                </a:lnTo>
                <a:lnTo>
                  <a:pt x="11687" y="1490"/>
                </a:lnTo>
                <a:lnTo>
                  <a:pt x="11686" y="1490"/>
                </a:lnTo>
                <a:lnTo>
                  <a:pt x="11697" y="1520"/>
                </a:lnTo>
                <a:lnTo>
                  <a:pt x="11706" y="1543"/>
                </a:lnTo>
                <a:lnTo>
                  <a:pt x="11708" y="1553"/>
                </a:lnTo>
                <a:lnTo>
                  <a:pt x="11710" y="1560"/>
                </a:lnTo>
                <a:lnTo>
                  <a:pt x="11708" y="1566"/>
                </a:lnTo>
                <a:lnTo>
                  <a:pt x="11707" y="1573"/>
                </a:lnTo>
                <a:lnTo>
                  <a:pt x="11702" y="1591"/>
                </a:lnTo>
                <a:lnTo>
                  <a:pt x="11698" y="1608"/>
                </a:lnTo>
                <a:lnTo>
                  <a:pt x="11698" y="1615"/>
                </a:lnTo>
                <a:lnTo>
                  <a:pt x="11700" y="1620"/>
                </a:lnTo>
                <a:lnTo>
                  <a:pt x="11702" y="1625"/>
                </a:lnTo>
                <a:lnTo>
                  <a:pt x="11708" y="1630"/>
                </a:lnTo>
                <a:lnTo>
                  <a:pt x="11715" y="1635"/>
                </a:lnTo>
                <a:lnTo>
                  <a:pt x="11723" y="1639"/>
                </a:lnTo>
                <a:lnTo>
                  <a:pt x="11739" y="1648"/>
                </a:lnTo>
                <a:lnTo>
                  <a:pt x="11753" y="1653"/>
                </a:lnTo>
                <a:lnTo>
                  <a:pt x="11763" y="1659"/>
                </a:lnTo>
                <a:lnTo>
                  <a:pt x="11773" y="1666"/>
                </a:lnTo>
                <a:lnTo>
                  <a:pt x="11780" y="1674"/>
                </a:lnTo>
                <a:lnTo>
                  <a:pt x="11784" y="1680"/>
                </a:lnTo>
                <a:lnTo>
                  <a:pt x="11786" y="1682"/>
                </a:lnTo>
                <a:lnTo>
                  <a:pt x="11791" y="1685"/>
                </a:lnTo>
                <a:lnTo>
                  <a:pt x="11803" y="1692"/>
                </a:lnTo>
                <a:lnTo>
                  <a:pt x="11815" y="1700"/>
                </a:lnTo>
                <a:lnTo>
                  <a:pt x="11819" y="1703"/>
                </a:lnTo>
                <a:lnTo>
                  <a:pt x="11821" y="1707"/>
                </a:lnTo>
                <a:lnTo>
                  <a:pt x="11822" y="1717"/>
                </a:lnTo>
                <a:lnTo>
                  <a:pt x="11824" y="1726"/>
                </a:lnTo>
                <a:lnTo>
                  <a:pt x="11824" y="1736"/>
                </a:lnTo>
                <a:lnTo>
                  <a:pt x="11901" y="1813"/>
                </a:lnTo>
                <a:lnTo>
                  <a:pt x="11901" y="2165"/>
                </a:lnTo>
                <a:lnTo>
                  <a:pt x="12069" y="2140"/>
                </a:lnTo>
                <a:lnTo>
                  <a:pt x="12069" y="2119"/>
                </a:lnTo>
                <a:lnTo>
                  <a:pt x="12132" y="2111"/>
                </a:lnTo>
                <a:lnTo>
                  <a:pt x="12132" y="2094"/>
                </a:lnTo>
                <a:lnTo>
                  <a:pt x="12187" y="2088"/>
                </a:lnTo>
                <a:lnTo>
                  <a:pt x="12187" y="2056"/>
                </a:lnTo>
                <a:lnTo>
                  <a:pt x="12342" y="2049"/>
                </a:lnTo>
                <a:lnTo>
                  <a:pt x="12342" y="2066"/>
                </a:lnTo>
                <a:lnTo>
                  <a:pt x="12533" y="2056"/>
                </a:lnTo>
                <a:lnTo>
                  <a:pt x="12533" y="2160"/>
                </a:lnTo>
                <a:lnTo>
                  <a:pt x="12579" y="2157"/>
                </a:lnTo>
                <a:lnTo>
                  <a:pt x="12579" y="2420"/>
                </a:lnTo>
                <a:lnTo>
                  <a:pt x="12606" y="2408"/>
                </a:lnTo>
                <a:lnTo>
                  <a:pt x="12641" y="2392"/>
                </a:lnTo>
                <a:lnTo>
                  <a:pt x="12646" y="2390"/>
                </a:lnTo>
                <a:lnTo>
                  <a:pt x="12650" y="2392"/>
                </a:lnTo>
                <a:lnTo>
                  <a:pt x="12653" y="2393"/>
                </a:lnTo>
                <a:lnTo>
                  <a:pt x="12656" y="2395"/>
                </a:lnTo>
                <a:lnTo>
                  <a:pt x="12658" y="2399"/>
                </a:lnTo>
                <a:lnTo>
                  <a:pt x="12659" y="2403"/>
                </a:lnTo>
                <a:lnTo>
                  <a:pt x="12661" y="2408"/>
                </a:lnTo>
                <a:lnTo>
                  <a:pt x="12659" y="2412"/>
                </a:lnTo>
                <a:lnTo>
                  <a:pt x="12651" y="2440"/>
                </a:lnTo>
                <a:lnTo>
                  <a:pt x="12765" y="2449"/>
                </a:lnTo>
                <a:lnTo>
                  <a:pt x="12792" y="2431"/>
                </a:lnTo>
                <a:lnTo>
                  <a:pt x="12813" y="2419"/>
                </a:lnTo>
                <a:lnTo>
                  <a:pt x="12823" y="2414"/>
                </a:lnTo>
                <a:lnTo>
                  <a:pt x="12831" y="2412"/>
                </a:lnTo>
                <a:lnTo>
                  <a:pt x="12836" y="2409"/>
                </a:lnTo>
                <a:lnTo>
                  <a:pt x="12842" y="2404"/>
                </a:lnTo>
                <a:lnTo>
                  <a:pt x="12855" y="2392"/>
                </a:lnTo>
                <a:lnTo>
                  <a:pt x="12868" y="2381"/>
                </a:lnTo>
                <a:lnTo>
                  <a:pt x="12875" y="2376"/>
                </a:lnTo>
                <a:lnTo>
                  <a:pt x="12881" y="2373"/>
                </a:lnTo>
                <a:lnTo>
                  <a:pt x="12893" y="2372"/>
                </a:lnTo>
                <a:lnTo>
                  <a:pt x="12901" y="2373"/>
                </a:lnTo>
                <a:lnTo>
                  <a:pt x="12909" y="2373"/>
                </a:lnTo>
                <a:lnTo>
                  <a:pt x="12910" y="2356"/>
                </a:lnTo>
                <a:lnTo>
                  <a:pt x="12911" y="2328"/>
                </a:lnTo>
                <a:lnTo>
                  <a:pt x="12911" y="2326"/>
                </a:lnTo>
                <a:lnTo>
                  <a:pt x="12914" y="2325"/>
                </a:lnTo>
                <a:lnTo>
                  <a:pt x="12922" y="2321"/>
                </a:lnTo>
                <a:lnTo>
                  <a:pt x="12934" y="2320"/>
                </a:lnTo>
                <a:lnTo>
                  <a:pt x="12947" y="2319"/>
                </a:lnTo>
                <a:lnTo>
                  <a:pt x="12976" y="2319"/>
                </a:lnTo>
                <a:lnTo>
                  <a:pt x="12988" y="2319"/>
                </a:lnTo>
                <a:lnTo>
                  <a:pt x="12997" y="2321"/>
                </a:lnTo>
                <a:lnTo>
                  <a:pt x="13010" y="2325"/>
                </a:lnTo>
                <a:lnTo>
                  <a:pt x="13028" y="2328"/>
                </a:lnTo>
                <a:lnTo>
                  <a:pt x="13045" y="2330"/>
                </a:lnTo>
                <a:lnTo>
                  <a:pt x="13053" y="2331"/>
                </a:lnTo>
                <a:lnTo>
                  <a:pt x="13059" y="2330"/>
                </a:lnTo>
                <a:lnTo>
                  <a:pt x="13070" y="2327"/>
                </a:lnTo>
                <a:lnTo>
                  <a:pt x="13087" y="2323"/>
                </a:lnTo>
                <a:lnTo>
                  <a:pt x="13098" y="2323"/>
                </a:lnTo>
                <a:lnTo>
                  <a:pt x="13112" y="2323"/>
                </a:lnTo>
                <a:lnTo>
                  <a:pt x="13128" y="2325"/>
                </a:lnTo>
                <a:lnTo>
                  <a:pt x="13148" y="2328"/>
                </a:lnTo>
                <a:lnTo>
                  <a:pt x="13165" y="2332"/>
                </a:lnTo>
                <a:lnTo>
                  <a:pt x="13179" y="2333"/>
                </a:lnTo>
                <a:lnTo>
                  <a:pt x="13187" y="2335"/>
                </a:lnTo>
                <a:lnTo>
                  <a:pt x="13191" y="2336"/>
                </a:lnTo>
                <a:lnTo>
                  <a:pt x="13194" y="2338"/>
                </a:lnTo>
                <a:lnTo>
                  <a:pt x="13195" y="2342"/>
                </a:lnTo>
                <a:lnTo>
                  <a:pt x="13194" y="2358"/>
                </a:lnTo>
                <a:lnTo>
                  <a:pt x="13194" y="2381"/>
                </a:lnTo>
                <a:lnTo>
                  <a:pt x="13193" y="2400"/>
                </a:lnTo>
                <a:lnTo>
                  <a:pt x="13190" y="2419"/>
                </a:lnTo>
                <a:lnTo>
                  <a:pt x="13190" y="2612"/>
                </a:lnTo>
                <a:lnTo>
                  <a:pt x="13199" y="2612"/>
                </a:lnTo>
                <a:lnTo>
                  <a:pt x="13209" y="2615"/>
                </a:lnTo>
                <a:lnTo>
                  <a:pt x="13219" y="2617"/>
                </a:lnTo>
                <a:lnTo>
                  <a:pt x="13230" y="2621"/>
                </a:lnTo>
                <a:lnTo>
                  <a:pt x="13240" y="2626"/>
                </a:lnTo>
                <a:lnTo>
                  <a:pt x="13245" y="2630"/>
                </a:lnTo>
                <a:lnTo>
                  <a:pt x="13249" y="2634"/>
                </a:lnTo>
                <a:lnTo>
                  <a:pt x="13252" y="2638"/>
                </a:lnTo>
                <a:lnTo>
                  <a:pt x="13253" y="2643"/>
                </a:lnTo>
                <a:lnTo>
                  <a:pt x="13257" y="2653"/>
                </a:lnTo>
                <a:lnTo>
                  <a:pt x="13262" y="2662"/>
                </a:lnTo>
                <a:lnTo>
                  <a:pt x="13266" y="2669"/>
                </a:lnTo>
                <a:lnTo>
                  <a:pt x="13271" y="2674"/>
                </a:lnTo>
                <a:lnTo>
                  <a:pt x="13278" y="2682"/>
                </a:lnTo>
                <a:lnTo>
                  <a:pt x="13281" y="2684"/>
                </a:lnTo>
                <a:lnTo>
                  <a:pt x="13313" y="2687"/>
                </a:lnTo>
                <a:lnTo>
                  <a:pt x="13351" y="2689"/>
                </a:lnTo>
                <a:lnTo>
                  <a:pt x="13360" y="2691"/>
                </a:lnTo>
                <a:lnTo>
                  <a:pt x="13371" y="2693"/>
                </a:lnTo>
                <a:lnTo>
                  <a:pt x="13378" y="2696"/>
                </a:lnTo>
                <a:lnTo>
                  <a:pt x="13384" y="2700"/>
                </a:lnTo>
                <a:lnTo>
                  <a:pt x="13390" y="2705"/>
                </a:lnTo>
                <a:lnTo>
                  <a:pt x="13396" y="2713"/>
                </a:lnTo>
                <a:lnTo>
                  <a:pt x="13431" y="2762"/>
                </a:lnTo>
                <a:lnTo>
                  <a:pt x="13456" y="2796"/>
                </a:lnTo>
                <a:lnTo>
                  <a:pt x="13456" y="3906"/>
                </a:lnTo>
                <a:lnTo>
                  <a:pt x="0" y="3906"/>
                </a:lnTo>
                <a:lnTo>
                  <a:pt x="7" y="36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23318" cy="297866"/>
            <a:chOff x="439994" y="233125"/>
            <a:chExt cx="120135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4" y="233125"/>
              <a:ext cx="967849" cy="387563"/>
              <a:chOff x="271135" y="188640"/>
              <a:chExt cx="1224485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5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1024968" y="314186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279595" y="307175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508205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470605" y="326817"/>
              <a:ext cx="170748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87348" cy="297866"/>
            <a:chOff x="439994" y="233125"/>
            <a:chExt cx="128466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4" y="233125"/>
              <a:ext cx="1056088" cy="387563"/>
              <a:chOff x="271135" y="188640"/>
              <a:chExt cx="1336119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5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517037" y="325793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391230" y="314186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847623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553916" y="341533"/>
              <a:ext cx="170747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95325" cy="297866"/>
            <a:chOff x="439993" y="233125"/>
            <a:chExt cx="129504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3" y="233125"/>
              <a:ext cx="1043405" cy="387563"/>
              <a:chOff x="271134" y="188640"/>
              <a:chExt cx="1320079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4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559167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847198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1100884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564295" y="341533"/>
              <a:ext cx="170747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51620" y="260648"/>
            <a:ext cx="972923" cy="297866"/>
            <a:chOff x="993866" y="233125"/>
            <a:chExt cx="1265900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993866" y="233125"/>
              <a:ext cx="1265900" cy="387563"/>
              <a:chOff x="971873" y="188640"/>
              <a:chExt cx="1601564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971873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1259905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547937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2083109" y="188640"/>
                <a:ext cx="490328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665221" y="341533"/>
              <a:ext cx="170748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74639"/>
            <a:ext cx="2673191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042" y="274639"/>
            <a:ext cx="782156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8" descr="http://cache.house.sina.com.cn/citylifehouse/citylife/ef/62/20090723_59964_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 r="26341"/>
          <a:stretch>
            <a:fillRect/>
          </a:stretch>
        </p:blipFill>
        <p:spPr bwMode="auto">
          <a:xfrm>
            <a:off x="1773539" y="1602953"/>
            <a:ext cx="2930377" cy="29303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2916089" y="1602953"/>
            <a:ext cx="13146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39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 descr="http://image.dili360.com/photo/hdtj/2011/0622/7_1514924431_201106221123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r="16722"/>
          <a:stretch>
            <a:fillRect/>
          </a:stretch>
        </p:blipFill>
        <p:spPr bwMode="auto">
          <a:xfrm>
            <a:off x="1811116" y="1628800"/>
            <a:ext cx="2884088" cy="2884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022156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 descr="http://www.cnjxol.com/xwzx/gnxw/content/attachement/jpg/site1/20080429/000c76e9be660980bf92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r="19313"/>
          <a:stretch>
            <a:fillRect/>
          </a:stretch>
        </p:blipFill>
        <p:spPr bwMode="auto">
          <a:xfrm>
            <a:off x="1803430" y="1636018"/>
            <a:ext cx="2870742" cy="2878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150274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 descr="http://pic18.nipic.com/20111217/2164813_103709572135_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>
            <a:fillRect/>
          </a:stretch>
        </p:blipFill>
        <p:spPr bwMode="auto">
          <a:xfrm>
            <a:off x="1835969" y="1628800"/>
            <a:ext cx="2846448" cy="2885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150274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://www.zd9999.com/pic001/ss1/200511241414313284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70" r="18710" b="-70"/>
          <a:stretch>
            <a:fillRect/>
          </a:stretch>
        </p:blipFill>
        <p:spPr bwMode="auto">
          <a:xfrm>
            <a:off x="1806488" y="1628800"/>
            <a:ext cx="2864625" cy="2885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222282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8" y="4212067"/>
            <a:ext cx="11880850" cy="2645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 userDrawn="1"/>
        </p:nvSpPr>
        <p:spPr bwMode="auto">
          <a:xfrm>
            <a:off x="2051993" y="2924944"/>
            <a:ext cx="7787960" cy="1287122"/>
          </a:xfrm>
          <a:custGeom>
            <a:avLst/>
            <a:gdLst>
              <a:gd name="T0" fmla="*/ 1827360632 w 13456"/>
              <a:gd name="T1" fmla="*/ 2147483646 h 3906"/>
              <a:gd name="T2" fmla="*/ 2122450455 w 13456"/>
              <a:gd name="T3" fmla="*/ 2147483646 h 3906"/>
              <a:gd name="T4" fmla="*/ 2147483646 w 13456"/>
              <a:gd name="T5" fmla="*/ 2147483646 h 3906"/>
              <a:gd name="T6" fmla="*/ 2147483646 w 13456"/>
              <a:gd name="T7" fmla="*/ 2147483646 h 3906"/>
              <a:gd name="T8" fmla="*/ 2147483646 w 13456"/>
              <a:gd name="T9" fmla="*/ 2147483646 h 3906"/>
              <a:gd name="T10" fmla="*/ 2147483646 w 13456"/>
              <a:gd name="T11" fmla="*/ 2147483646 h 3906"/>
              <a:gd name="T12" fmla="*/ 2147483646 w 13456"/>
              <a:gd name="T13" fmla="*/ 2147483646 h 3906"/>
              <a:gd name="T14" fmla="*/ 2147483646 w 13456"/>
              <a:gd name="T15" fmla="*/ 2147483646 h 3906"/>
              <a:gd name="T16" fmla="*/ 2147483646 w 13456"/>
              <a:gd name="T17" fmla="*/ 2147483646 h 3906"/>
              <a:gd name="T18" fmla="*/ 2147483646 w 13456"/>
              <a:gd name="T19" fmla="*/ 2147483646 h 3906"/>
              <a:gd name="T20" fmla="*/ 2147483646 w 13456"/>
              <a:gd name="T21" fmla="*/ 2147483646 h 3906"/>
              <a:gd name="T22" fmla="*/ 2147483646 w 13456"/>
              <a:gd name="T23" fmla="*/ 2147483646 h 3906"/>
              <a:gd name="T24" fmla="*/ 2147483646 w 13456"/>
              <a:gd name="T25" fmla="*/ 2147483646 h 3906"/>
              <a:gd name="T26" fmla="*/ 2147483646 w 13456"/>
              <a:gd name="T27" fmla="*/ 2147483646 h 3906"/>
              <a:gd name="T28" fmla="*/ 2147483646 w 13456"/>
              <a:gd name="T29" fmla="*/ 2147483646 h 3906"/>
              <a:gd name="T30" fmla="*/ 2147483646 w 13456"/>
              <a:gd name="T31" fmla="*/ 2147483646 h 3906"/>
              <a:gd name="T32" fmla="*/ 2147483646 w 13456"/>
              <a:gd name="T33" fmla="*/ 2147483646 h 3906"/>
              <a:gd name="T34" fmla="*/ 2147483646 w 13456"/>
              <a:gd name="T35" fmla="*/ 2147483646 h 3906"/>
              <a:gd name="T36" fmla="*/ 2147483646 w 13456"/>
              <a:gd name="T37" fmla="*/ 2147483646 h 3906"/>
              <a:gd name="T38" fmla="*/ 2147483646 w 13456"/>
              <a:gd name="T39" fmla="*/ 2147483646 h 3906"/>
              <a:gd name="T40" fmla="*/ 2147483646 w 13456"/>
              <a:gd name="T41" fmla="*/ 2147483646 h 3906"/>
              <a:gd name="T42" fmla="*/ 2147483646 w 13456"/>
              <a:gd name="T43" fmla="*/ 2147483646 h 3906"/>
              <a:gd name="T44" fmla="*/ 2147483646 w 13456"/>
              <a:gd name="T45" fmla="*/ 2147483646 h 3906"/>
              <a:gd name="T46" fmla="*/ 2147483646 w 13456"/>
              <a:gd name="T47" fmla="*/ 2147483646 h 3906"/>
              <a:gd name="T48" fmla="*/ 2147483646 w 13456"/>
              <a:gd name="T49" fmla="*/ 2147483646 h 3906"/>
              <a:gd name="T50" fmla="*/ 2147483646 w 13456"/>
              <a:gd name="T51" fmla="*/ 2147483646 h 3906"/>
              <a:gd name="T52" fmla="*/ 2147483646 w 13456"/>
              <a:gd name="T53" fmla="*/ 2147483646 h 3906"/>
              <a:gd name="T54" fmla="*/ 2147483646 w 13456"/>
              <a:gd name="T55" fmla="*/ 2147483646 h 3906"/>
              <a:gd name="T56" fmla="*/ 2147483646 w 13456"/>
              <a:gd name="T57" fmla="*/ 2147483646 h 3906"/>
              <a:gd name="T58" fmla="*/ 2147483646 w 13456"/>
              <a:gd name="T59" fmla="*/ 2147483646 h 3906"/>
              <a:gd name="T60" fmla="*/ 2147483646 w 13456"/>
              <a:gd name="T61" fmla="*/ 2147483646 h 3906"/>
              <a:gd name="T62" fmla="*/ 2147483646 w 13456"/>
              <a:gd name="T63" fmla="*/ 2147483646 h 3906"/>
              <a:gd name="T64" fmla="*/ 2147483646 w 13456"/>
              <a:gd name="T65" fmla="*/ 2147483646 h 3906"/>
              <a:gd name="T66" fmla="*/ 2147483646 w 13456"/>
              <a:gd name="T67" fmla="*/ 2147483646 h 3906"/>
              <a:gd name="T68" fmla="*/ 2147483646 w 13456"/>
              <a:gd name="T69" fmla="*/ 2147483646 h 3906"/>
              <a:gd name="T70" fmla="*/ 2147483646 w 13456"/>
              <a:gd name="T71" fmla="*/ 2147483646 h 3906"/>
              <a:gd name="T72" fmla="*/ 2147483646 w 13456"/>
              <a:gd name="T73" fmla="*/ 2147483646 h 3906"/>
              <a:gd name="T74" fmla="*/ 2147483646 w 13456"/>
              <a:gd name="T75" fmla="*/ 2147483646 h 3906"/>
              <a:gd name="T76" fmla="*/ 2147483646 w 13456"/>
              <a:gd name="T77" fmla="*/ 2147483646 h 3906"/>
              <a:gd name="T78" fmla="*/ 2147483646 w 13456"/>
              <a:gd name="T79" fmla="*/ 628592348 h 3906"/>
              <a:gd name="T80" fmla="*/ 2147483646 w 13456"/>
              <a:gd name="T81" fmla="*/ 2840606 h 3906"/>
              <a:gd name="T82" fmla="*/ 2147483646 w 13456"/>
              <a:gd name="T83" fmla="*/ 430390656 h 3906"/>
              <a:gd name="T84" fmla="*/ 2147483646 w 13456"/>
              <a:gd name="T85" fmla="*/ 1800859283 h 3906"/>
              <a:gd name="T86" fmla="*/ 2147483646 w 13456"/>
              <a:gd name="T87" fmla="*/ 2147483646 h 3906"/>
              <a:gd name="T88" fmla="*/ 2147483646 w 13456"/>
              <a:gd name="T89" fmla="*/ 2147483646 h 3906"/>
              <a:gd name="T90" fmla="*/ 2147483646 w 13456"/>
              <a:gd name="T91" fmla="*/ 2147483646 h 3906"/>
              <a:gd name="T92" fmla="*/ 2147483646 w 13456"/>
              <a:gd name="T93" fmla="*/ 2147483646 h 3906"/>
              <a:gd name="T94" fmla="*/ 2147483646 w 13456"/>
              <a:gd name="T95" fmla="*/ 2147483646 h 3906"/>
              <a:gd name="T96" fmla="*/ 2147483646 w 13456"/>
              <a:gd name="T97" fmla="*/ 2147483646 h 3906"/>
              <a:gd name="T98" fmla="*/ 2147483646 w 13456"/>
              <a:gd name="T99" fmla="*/ 2147483646 h 3906"/>
              <a:gd name="T100" fmla="*/ 2147483646 w 13456"/>
              <a:gd name="T101" fmla="*/ 2147483646 h 3906"/>
              <a:gd name="T102" fmla="*/ 2147483646 w 13456"/>
              <a:gd name="T103" fmla="*/ 2147483646 h 3906"/>
              <a:gd name="T104" fmla="*/ 2147483646 w 13456"/>
              <a:gd name="T105" fmla="*/ 2147483646 h 3906"/>
              <a:gd name="T106" fmla="*/ 2147483646 w 13456"/>
              <a:gd name="T107" fmla="*/ 2147483646 h 3906"/>
              <a:gd name="T108" fmla="*/ 2147483646 w 13456"/>
              <a:gd name="T109" fmla="*/ 2147483646 h 3906"/>
              <a:gd name="T110" fmla="*/ 2147483646 w 13456"/>
              <a:gd name="T111" fmla="*/ 2147483646 h 3906"/>
              <a:gd name="T112" fmla="*/ 2147483646 w 13456"/>
              <a:gd name="T113" fmla="*/ 2147483646 h 3906"/>
              <a:gd name="T114" fmla="*/ 2147483646 w 13456"/>
              <a:gd name="T115" fmla="*/ 2147483646 h 3906"/>
              <a:gd name="T116" fmla="*/ 2147483646 w 13456"/>
              <a:gd name="T117" fmla="*/ 2147483646 h 3906"/>
              <a:gd name="T118" fmla="*/ 2147483646 w 13456"/>
              <a:gd name="T119" fmla="*/ 2147483646 h 3906"/>
              <a:gd name="T120" fmla="*/ 2147483646 w 13456"/>
              <a:gd name="T121" fmla="*/ 2147483646 h 3906"/>
              <a:gd name="T122" fmla="*/ 2147483646 w 13456"/>
              <a:gd name="T123" fmla="*/ 2147483646 h 39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456" h="3906">
                <a:moveTo>
                  <a:pt x="7" y="3606"/>
                </a:moveTo>
                <a:lnTo>
                  <a:pt x="146" y="3606"/>
                </a:lnTo>
                <a:lnTo>
                  <a:pt x="146" y="2423"/>
                </a:lnTo>
                <a:lnTo>
                  <a:pt x="209" y="2423"/>
                </a:lnTo>
                <a:lnTo>
                  <a:pt x="209" y="2404"/>
                </a:lnTo>
                <a:lnTo>
                  <a:pt x="333" y="2404"/>
                </a:lnTo>
                <a:lnTo>
                  <a:pt x="465" y="2414"/>
                </a:lnTo>
                <a:lnTo>
                  <a:pt x="494" y="2414"/>
                </a:lnTo>
                <a:lnTo>
                  <a:pt x="539" y="2415"/>
                </a:lnTo>
                <a:lnTo>
                  <a:pt x="546" y="2416"/>
                </a:lnTo>
                <a:lnTo>
                  <a:pt x="552" y="2416"/>
                </a:lnTo>
                <a:lnTo>
                  <a:pt x="561" y="2420"/>
                </a:lnTo>
                <a:lnTo>
                  <a:pt x="566" y="2423"/>
                </a:lnTo>
                <a:lnTo>
                  <a:pt x="568" y="2425"/>
                </a:lnTo>
                <a:lnTo>
                  <a:pt x="568" y="3440"/>
                </a:lnTo>
                <a:lnTo>
                  <a:pt x="644" y="3440"/>
                </a:lnTo>
                <a:lnTo>
                  <a:pt x="644" y="2502"/>
                </a:lnTo>
                <a:lnTo>
                  <a:pt x="644" y="2500"/>
                </a:lnTo>
                <a:lnTo>
                  <a:pt x="644" y="2498"/>
                </a:lnTo>
                <a:lnTo>
                  <a:pt x="645" y="2496"/>
                </a:lnTo>
                <a:lnTo>
                  <a:pt x="647" y="2493"/>
                </a:lnTo>
                <a:lnTo>
                  <a:pt x="650" y="2492"/>
                </a:lnTo>
                <a:lnTo>
                  <a:pt x="656" y="2490"/>
                </a:lnTo>
                <a:lnTo>
                  <a:pt x="665" y="2490"/>
                </a:lnTo>
                <a:lnTo>
                  <a:pt x="697" y="2488"/>
                </a:lnTo>
                <a:lnTo>
                  <a:pt x="711" y="2490"/>
                </a:lnTo>
                <a:lnTo>
                  <a:pt x="711" y="2095"/>
                </a:lnTo>
                <a:lnTo>
                  <a:pt x="727" y="2093"/>
                </a:lnTo>
                <a:lnTo>
                  <a:pt x="747" y="2090"/>
                </a:lnTo>
                <a:lnTo>
                  <a:pt x="748" y="2090"/>
                </a:lnTo>
                <a:lnTo>
                  <a:pt x="749" y="2089"/>
                </a:lnTo>
                <a:lnTo>
                  <a:pt x="748" y="2085"/>
                </a:lnTo>
                <a:lnTo>
                  <a:pt x="747" y="2080"/>
                </a:lnTo>
                <a:lnTo>
                  <a:pt x="767" y="2080"/>
                </a:lnTo>
                <a:lnTo>
                  <a:pt x="820" y="2083"/>
                </a:lnTo>
                <a:lnTo>
                  <a:pt x="902" y="2087"/>
                </a:lnTo>
                <a:lnTo>
                  <a:pt x="950" y="2092"/>
                </a:lnTo>
                <a:lnTo>
                  <a:pt x="1002" y="2097"/>
                </a:lnTo>
                <a:lnTo>
                  <a:pt x="1052" y="2103"/>
                </a:lnTo>
                <a:lnTo>
                  <a:pt x="1095" y="2109"/>
                </a:lnTo>
                <a:lnTo>
                  <a:pt x="1131" y="2116"/>
                </a:lnTo>
                <a:lnTo>
                  <a:pt x="1161" y="2124"/>
                </a:lnTo>
                <a:lnTo>
                  <a:pt x="1184" y="2130"/>
                </a:lnTo>
                <a:lnTo>
                  <a:pt x="1200" y="2136"/>
                </a:lnTo>
                <a:lnTo>
                  <a:pt x="1210" y="2140"/>
                </a:lnTo>
                <a:lnTo>
                  <a:pt x="1213" y="2142"/>
                </a:lnTo>
                <a:lnTo>
                  <a:pt x="1215" y="2155"/>
                </a:lnTo>
                <a:lnTo>
                  <a:pt x="1215" y="2188"/>
                </a:lnTo>
                <a:lnTo>
                  <a:pt x="1215" y="2285"/>
                </a:lnTo>
                <a:lnTo>
                  <a:pt x="1213" y="2425"/>
                </a:lnTo>
                <a:lnTo>
                  <a:pt x="1506" y="2447"/>
                </a:lnTo>
                <a:lnTo>
                  <a:pt x="1506" y="2508"/>
                </a:lnTo>
                <a:lnTo>
                  <a:pt x="1527" y="2512"/>
                </a:lnTo>
                <a:lnTo>
                  <a:pt x="1527" y="2150"/>
                </a:lnTo>
                <a:lnTo>
                  <a:pt x="1507" y="2150"/>
                </a:lnTo>
                <a:lnTo>
                  <a:pt x="1507" y="2041"/>
                </a:lnTo>
                <a:lnTo>
                  <a:pt x="1508" y="2039"/>
                </a:lnTo>
                <a:lnTo>
                  <a:pt x="1515" y="2035"/>
                </a:lnTo>
                <a:lnTo>
                  <a:pt x="1527" y="2030"/>
                </a:lnTo>
                <a:lnTo>
                  <a:pt x="1548" y="2022"/>
                </a:lnTo>
                <a:lnTo>
                  <a:pt x="1578" y="2016"/>
                </a:lnTo>
                <a:lnTo>
                  <a:pt x="1619" y="2010"/>
                </a:lnTo>
                <a:lnTo>
                  <a:pt x="1644" y="2007"/>
                </a:lnTo>
                <a:lnTo>
                  <a:pt x="1672" y="2005"/>
                </a:lnTo>
                <a:lnTo>
                  <a:pt x="1704" y="2004"/>
                </a:lnTo>
                <a:lnTo>
                  <a:pt x="1740" y="2002"/>
                </a:lnTo>
                <a:lnTo>
                  <a:pt x="1959" y="2000"/>
                </a:lnTo>
                <a:lnTo>
                  <a:pt x="2023" y="1999"/>
                </a:lnTo>
                <a:lnTo>
                  <a:pt x="2023" y="2121"/>
                </a:lnTo>
                <a:lnTo>
                  <a:pt x="2023" y="2464"/>
                </a:lnTo>
                <a:lnTo>
                  <a:pt x="2119" y="2464"/>
                </a:lnTo>
                <a:lnTo>
                  <a:pt x="2119" y="2327"/>
                </a:lnTo>
                <a:lnTo>
                  <a:pt x="2187" y="2330"/>
                </a:lnTo>
                <a:lnTo>
                  <a:pt x="2187" y="2195"/>
                </a:lnTo>
                <a:lnTo>
                  <a:pt x="2281" y="2195"/>
                </a:lnTo>
                <a:lnTo>
                  <a:pt x="2282" y="2191"/>
                </a:lnTo>
                <a:lnTo>
                  <a:pt x="2285" y="2186"/>
                </a:lnTo>
                <a:lnTo>
                  <a:pt x="2288" y="2181"/>
                </a:lnTo>
                <a:lnTo>
                  <a:pt x="2293" y="2176"/>
                </a:lnTo>
                <a:lnTo>
                  <a:pt x="2301" y="2170"/>
                </a:lnTo>
                <a:lnTo>
                  <a:pt x="2308" y="2166"/>
                </a:lnTo>
                <a:lnTo>
                  <a:pt x="2319" y="2162"/>
                </a:lnTo>
                <a:lnTo>
                  <a:pt x="2334" y="2159"/>
                </a:lnTo>
                <a:lnTo>
                  <a:pt x="2339" y="2156"/>
                </a:lnTo>
                <a:lnTo>
                  <a:pt x="2339" y="2155"/>
                </a:lnTo>
                <a:lnTo>
                  <a:pt x="2338" y="2155"/>
                </a:lnTo>
                <a:lnTo>
                  <a:pt x="2337" y="2155"/>
                </a:lnTo>
                <a:lnTo>
                  <a:pt x="2331" y="2147"/>
                </a:lnTo>
                <a:lnTo>
                  <a:pt x="2317" y="2134"/>
                </a:lnTo>
                <a:lnTo>
                  <a:pt x="2311" y="2125"/>
                </a:lnTo>
                <a:lnTo>
                  <a:pt x="2307" y="2118"/>
                </a:lnTo>
                <a:lnTo>
                  <a:pt x="2306" y="2115"/>
                </a:lnTo>
                <a:lnTo>
                  <a:pt x="2307" y="2113"/>
                </a:lnTo>
                <a:lnTo>
                  <a:pt x="2308" y="2110"/>
                </a:lnTo>
                <a:lnTo>
                  <a:pt x="2311" y="2109"/>
                </a:lnTo>
                <a:lnTo>
                  <a:pt x="2318" y="2108"/>
                </a:lnTo>
                <a:lnTo>
                  <a:pt x="2324" y="2108"/>
                </a:lnTo>
                <a:lnTo>
                  <a:pt x="2334" y="2109"/>
                </a:lnTo>
                <a:lnTo>
                  <a:pt x="2338" y="2109"/>
                </a:lnTo>
                <a:lnTo>
                  <a:pt x="2343" y="2108"/>
                </a:lnTo>
                <a:lnTo>
                  <a:pt x="2347" y="2105"/>
                </a:lnTo>
                <a:lnTo>
                  <a:pt x="2352" y="2100"/>
                </a:lnTo>
                <a:lnTo>
                  <a:pt x="2357" y="2095"/>
                </a:lnTo>
                <a:lnTo>
                  <a:pt x="2362" y="2090"/>
                </a:lnTo>
                <a:lnTo>
                  <a:pt x="2372" y="2084"/>
                </a:lnTo>
                <a:lnTo>
                  <a:pt x="2379" y="2082"/>
                </a:lnTo>
                <a:lnTo>
                  <a:pt x="2381" y="2080"/>
                </a:lnTo>
                <a:lnTo>
                  <a:pt x="2381" y="2079"/>
                </a:lnTo>
                <a:lnTo>
                  <a:pt x="2383" y="2075"/>
                </a:lnTo>
                <a:lnTo>
                  <a:pt x="2384" y="2073"/>
                </a:lnTo>
                <a:lnTo>
                  <a:pt x="2386" y="2072"/>
                </a:lnTo>
                <a:lnTo>
                  <a:pt x="2389" y="2070"/>
                </a:lnTo>
                <a:lnTo>
                  <a:pt x="2394" y="2069"/>
                </a:lnTo>
                <a:lnTo>
                  <a:pt x="2416" y="2069"/>
                </a:lnTo>
                <a:lnTo>
                  <a:pt x="2417" y="2067"/>
                </a:lnTo>
                <a:lnTo>
                  <a:pt x="2422" y="2062"/>
                </a:lnTo>
                <a:lnTo>
                  <a:pt x="2426" y="2059"/>
                </a:lnTo>
                <a:lnTo>
                  <a:pt x="2431" y="2057"/>
                </a:lnTo>
                <a:lnTo>
                  <a:pt x="2437" y="2056"/>
                </a:lnTo>
                <a:lnTo>
                  <a:pt x="2445" y="2056"/>
                </a:lnTo>
                <a:lnTo>
                  <a:pt x="2453" y="2057"/>
                </a:lnTo>
                <a:lnTo>
                  <a:pt x="2458" y="2056"/>
                </a:lnTo>
                <a:lnTo>
                  <a:pt x="2462" y="2054"/>
                </a:lnTo>
                <a:lnTo>
                  <a:pt x="2466" y="2053"/>
                </a:lnTo>
                <a:lnTo>
                  <a:pt x="2471" y="2052"/>
                </a:lnTo>
                <a:lnTo>
                  <a:pt x="2474" y="2052"/>
                </a:lnTo>
                <a:lnTo>
                  <a:pt x="2479" y="2053"/>
                </a:lnTo>
                <a:lnTo>
                  <a:pt x="2486" y="2056"/>
                </a:lnTo>
                <a:lnTo>
                  <a:pt x="2491" y="2058"/>
                </a:lnTo>
                <a:lnTo>
                  <a:pt x="2499" y="2066"/>
                </a:lnTo>
                <a:lnTo>
                  <a:pt x="2503" y="2069"/>
                </a:lnTo>
                <a:lnTo>
                  <a:pt x="2505" y="2072"/>
                </a:lnTo>
                <a:lnTo>
                  <a:pt x="2509" y="2073"/>
                </a:lnTo>
                <a:lnTo>
                  <a:pt x="2513" y="2072"/>
                </a:lnTo>
                <a:lnTo>
                  <a:pt x="2519" y="2068"/>
                </a:lnTo>
                <a:lnTo>
                  <a:pt x="2523" y="2063"/>
                </a:lnTo>
                <a:lnTo>
                  <a:pt x="2525" y="2058"/>
                </a:lnTo>
                <a:lnTo>
                  <a:pt x="2525" y="2062"/>
                </a:lnTo>
                <a:lnTo>
                  <a:pt x="2524" y="2073"/>
                </a:lnTo>
                <a:lnTo>
                  <a:pt x="2523" y="2079"/>
                </a:lnTo>
                <a:lnTo>
                  <a:pt x="2520" y="2085"/>
                </a:lnTo>
                <a:lnTo>
                  <a:pt x="2518" y="2093"/>
                </a:lnTo>
                <a:lnTo>
                  <a:pt x="2513" y="2099"/>
                </a:lnTo>
                <a:lnTo>
                  <a:pt x="2507" y="2109"/>
                </a:lnTo>
                <a:lnTo>
                  <a:pt x="2503" y="2116"/>
                </a:lnTo>
                <a:lnTo>
                  <a:pt x="2503" y="2120"/>
                </a:lnTo>
                <a:lnTo>
                  <a:pt x="2503" y="2121"/>
                </a:lnTo>
                <a:lnTo>
                  <a:pt x="2504" y="2137"/>
                </a:lnTo>
                <a:lnTo>
                  <a:pt x="2504" y="2149"/>
                </a:lnTo>
                <a:lnTo>
                  <a:pt x="2503" y="2155"/>
                </a:lnTo>
                <a:lnTo>
                  <a:pt x="2503" y="2156"/>
                </a:lnTo>
                <a:lnTo>
                  <a:pt x="2505" y="2157"/>
                </a:lnTo>
                <a:lnTo>
                  <a:pt x="2513" y="2160"/>
                </a:lnTo>
                <a:lnTo>
                  <a:pt x="2518" y="2162"/>
                </a:lnTo>
                <a:lnTo>
                  <a:pt x="2523" y="2165"/>
                </a:lnTo>
                <a:lnTo>
                  <a:pt x="2528" y="2170"/>
                </a:lnTo>
                <a:lnTo>
                  <a:pt x="2532" y="2176"/>
                </a:lnTo>
                <a:lnTo>
                  <a:pt x="2539" y="2195"/>
                </a:lnTo>
                <a:lnTo>
                  <a:pt x="2597" y="2195"/>
                </a:lnTo>
                <a:lnTo>
                  <a:pt x="2643" y="2227"/>
                </a:lnTo>
                <a:lnTo>
                  <a:pt x="2643" y="2662"/>
                </a:lnTo>
                <a:lnTo>
                  <a:pt x="2690" y="2709"/>
                </a:lnTo>
                <a:lnTo>
                  <a:pt x="2690" y="2843"/>
                </a:lnTo>
                <a:lnTo>
                  <a:pt x="2839" y="2843"/>
                </a:lnTo>
                <a:lnTo>
                  <a:pt x="2839" y="2898"/>
                </a:lnTo>
                <a:lnTo>
                  <a:pt x="2890" y="2975"/>
                </a:lnTo>
                <a:lnTo>
                  <a:pt x="2956" y="2975"/>
                </a:lnTo>
                <a:lnTo>
                  <a:pt x="2956" y="2888"/>
                </a:lnTo>
                <a:lnTo>
                  <a:pt x="2994" y="2849"/>
                </a:lnTo>
                <a:lnTo>
                  <a:pt x="2994" y="2451"/>
                </a:lnTo>
                <a:lnTo>
                  <a:pt x="3018" y="2415"/>
                </a:lnTo>
                <a:lnTo>
                  <a:pt x="3052" y="2415"/>
                </a:lnTo>
                <a:lnTo>
                  <a:pt x="3052" y="2260"/>
                </a:lnTo>
                <a:lnTo>
                  <a:pt x="3279" y="2224"/>
                </a:lnTo>
                <a:lnTo>
                  <a:pt x="3279" y="2176"/>
                </a:lnTo>
                <a:lnTo>
                  <a:pt x="3620" y="2176"/>
                </a:lnTo>
                <a:lnTo>
                  <a:pt x="3703" y="2178"/>
                </a:lnTo>
                <a:lnTo>
                  <a:pt x="3703" y="2152"/>
                </a:lnTo>
                <a:lnTo>
                  <a:pt x="3727" y="2152"/>
                </a:lnTo>
                <a:lnTo>
                  <a:pt x="3727" y="2176"/>
                </a:lnTo>
                <a:lnTo>
                  <a:pt x="3835" y="2176"/>
                </a:lnTo>
                <a:lnTo>
                  <a:pt x="3835" y="2254"/>
                </a:lnTo>
                <a:lnTo>
                  <a:pt x="3939" y="2254"/>
                </a:lnTo>
                <a:lnTo>
                  <a:pt x="3939" y="2279"/>
                </a:lnTo>
                <a:lnTo>
                  <a:pt x="3970" y="2279"/>
                </a:lnTo>
                <a:lnTo>
                  <a:pt x="3970" y="2327"/>
                </a:lnTo>
                <a:lnTo>
                  <a:pt x="4038" y="2357"/>
                </a:lnTo>
                <a:lnTo>
                  <a:pt x="4038" y="2761"/>
                </a:lnTo>
                <a:lnTo>
                  <a:pt x="4062" y="2874"/>
                </a:lnTo>
                <a:lnTo>
                  <a:pt x="4079" y="2891"/>
                </a:lnTo>
                <a:lnTo>
                  <a:pt x="4079" y="2927"/>
                </a:lnTo>
                <a:lnTo>
                  <a:pt x="4103" y="2927"/>
                </a:lnTo>
                <a:lnTo>
                  <a:pt x="4103" y="2826"/>
                </a:lnTo>
                <a:lnTo>
                  <a:pt x="4213" y="2808"/>
                </a:lnTo>
                <a:lnTo>
                  <a:pt x="4213" y="2784"/>
                </a:lnTo>
                <a:lnTo>
                  <a:pt x="4247" y="2777"/>
                </a:lnTo>
                <a:lnTo>
                  <a:pt x="4296" y="2689"/>
                </a:lnTo>
                <a:lnTo>
                  <a:pt x="4296" y="2650"/>
                </a:lnTo>
                <a:lnTo>
                  <a:pt x="4336" y="2650"/>
                </a:lnTo>
                <a:lnTo>
                  <a:pt x="4336" y="2672"/>
                </a:lnTo>
                <a:lnTo>
                  <a:pt x="4356" y="2672"/>
                </a:lnTo>
                <a:lnTo>
                  <a:pt x="4356" y="2108"/>
                </a:lnTo>
                <a:lnTo>
                  <a:pt x="4379" y="2108"/>
                </a:lnTo>
                <a:lnTo>
                  <a:pt x="4354" y="2083"/>
                </a:lnTo>
                <a:lnTo>
                  <a:pt x="4359" y="2082"/>
                </a:lnTo>
                <a:lnTo>
                  <a:pt x="4364" y="2079"/>
                </a:lnTo>
                <a:lnTo>
                  <a:pt x="4369" y="2075"/>
                </a:lnTo>
                <a:lnTo>
                  <a:pt x="4376" y="2070"/>
                </a:lnTo>
                <a:lnTo>
                  <a:pt x="4381" y="2064"/>
                </a:lnTo>
                <a:lnTo>
                  <a:pt x="4385" y="2056"/>
                </a:lnTo>
                <a:lnTo>
                  <a:pt x="4388" y="2043"/>
                </a:lnTo>
                <a:lnTo>
                  <a:pt x="4390" y="2038"/>
                </a:lnTo>
                <a:lnTo>
                  <a:pt x="4392" y="2033"/>
                </a:lnTo>
                <a:lnTo>
                  <a:pt x="4395" y="2030"/>
                </a:lnTo>
                <a:lnTo>
                  <a:pt x="4398" y="2027"/>
                </a:lnTo>
                <a:lnTo>
                  <a:pt x="4402" y="2025"/>
                </a:lnTo>
                <a:lnTo>
                  <a:pt x="4407" y="2023"/>
                </a:lnTo>
                <a:lnTo>
                  <a:pt x="4415" y="2022"/>
                </a:lnTo>
                <a:lnTo>
                  <a:pt x="4424" y="2022"/>
                </a:lnTo>
                <a:lnTo>
                  <a:pt x="4433" y="2023"/>
                </a:lnTo>
                <a:lnTo>
                  <a:pt x="4446" y="2027"/>
                </a:lnTo>
                <a:lnTo>
                  <a:pt x="4460" y="2028"/>
                </a:lnTo>
                <a:lnTo>
                  <a:pt x="4475" y="2028"/>
                </a:lnTo>
                <a:lnTo>
                  <a:pt x="4495" y="2028"/>
                </a:lnTo>
                <a:lnTo>
                  <a:pt x="4495" y="1582"/>
                </a:lnTo>
                <a:lnTo>
                  <a:pt x="4666" y="1441"/>
                </a:lnTo>
                <a:lnTo>
                  <a:pt x="4666" y="1207"/>
                </a:lnTo>
                <a:lnTo>
                  <a:pt x="4663" y="1205"/>
                </a:lnTo>
                <a:lnTo>
                  <a:pt x="4658" y="1199"/>
                </a:lnTo>
                <a:lnTo>
                  <a:pt x="4657" y="1195"/>
                </a:lnTo>
                <a:lnTo>
                  <a:pt x="4656" y="1190"/>
                </a:lnTo>
                <a:lnTo>
                  <a:pt x="4656" y="1185"/>
                </a:lnTo>
                <a:lnTo>
                  <a:pt x="4658" y="1180"/>
                </a:lnTo>
                <a:lnTo>
                  <a:pt x="4669" y="1166"/>
                </a:lnTo>
                <a:lnTo>
                  <a:pt x="4669" y="989"/>
                </a:lnTo>
                <a:lnTo>
                  <a:pt x="4667" y="988"/>
                </a:lnTo>
                <a:lnTo>
                  <a:pt x="4663" y="982"/>
                </a:lnTo>
                <a:lnTo>
                  <a:pt x="4662" y="978"/>
                </a:lnTo>
                <a:lnTo>
                  <a:pt x="4661" y="974"/>
                </a:lnTo>
                <a:lnTo>
                  <a:pt x="4663" y="969"/>
                </a:lnTo>
                <a:lnTo>
                  <a:pt x="4667" y="964"/>
                </a:lnTo>
                <a:lnTo>
                  <a:pt x="4672" y="962"/>
                </a:lnTo>
                <a:lnTo>
                  <a:pt x="4676" y="961"/>
                </a:lnTo>
                <a:lnTo>
                  <a:pt x="4681" y="962"/>
                </a:lnTo>
                <a:lnTo>
                  <a:pt x="4683" y="964"/>
                </a:lnTo>
                <a:lnTo>
                  <a:pt x="4686" y="968"/>
                </a:lnTo>
                <a:lnTo>
                  <a:pt x="4688" y="972"/>
                </a:lnTo>
                <a:lnTo>
                  <a:pt x="4688" y="977"/>
                </a:lnTo>
                <a:lnTo>
                  <a:pt x="4688" y="980"/>
                </a:lnTo>
                <a:lnTo>
                  <a:pt x="4687" y="992"/>
                </a:lnTo>
                <a:lnTo>
                  <a:pt x="4687" y="1015"/>
                </a:lnTo>
                <a:lnTo>
                  <a:pt x="4686" y="1078"/>
                </a:lnTo>
                <a:lnTo>
                  <a:pt x="4687" y="1168"/>
                </a:lnTo>
                <a:lnTo>
                  <a:pt x="4693" y="1179"/>
                </a:lnTo>
                <a:lnTo>
                  <a:pt x="4697" y="1189"/>
                </a:lnTo>
                <a:lnTo>
                  <a:pt x="4698" y="1194"/>
                </a:lnTo>
                <a:lnTo>
                  <a:pt x="4698" y="1199"/>
                </a:lnTo>
                <a:lnTo>
                  <a:pt x="4697" y="1209"/>
                </a:lnTo>
                <a:lnTo>
                  <a:pt x="4697" y="1331"/>
                </a:lnTo>
                <a:lnTo>
                  <a:pt x="4729" y="1335"/>
                </a:lnTo>
                <a:lnTo>
                  <a:pt x="4755" y="1338"/>
                </a:lnTo>
                <a:lnTo>
                  <a:pt x="4774" y="1338"/>
                </a:lnTo>
                <a:lnTo>
                  <a:pt x="4784" y="1338"/>
                </a:lnTo>
                <a:lnTo>
                  <a:pt x="4782" y="1338"/>
                </a:lnTo>
                <a:lnTo>
                  <a:pt x="4782" y="1217"/>
                </a:lnTo>
                <a:lnTo>
                  <a:pt x="4781" y="1214"/>
                </a:lnTo>
                <a:lnTo>
                  <a:pt x="4779" y="1205"/>
                </a:lnTo>
                <a:lnTo>
                  <a:pt x="4779" y="1200"/>
                </a:lnTo>
                <a:lnTo>
                  <a:pt x="4779" y="1195"/>
                </a:lnTo>
                <a:lnTo>
                  <a:pt x="4780" y="1191"/>
                </a:lnTo>
                <a:lnTo>
                  <a:pt x="4782" y="1189"/>
                </a:lnTo>
                <a:lnTo>
                  <a:pt x="4785" y="1185"/>
                </a:lnTo>
                <a:lnTo>
                  <a:pt x="4786" y="1179"/>
                </a:lnTo>
                <a:lnTo>
                  <a:pt x="4789" y="1157"/>
                </a:lnTo>
                <a:lnTo>
                  <a:pt x="4791" y="1127"/>
                </a:lnTo>
                <a:lnTo>
                  <a:pt x="4793" y="1093"/>
                </a:lnTo>
                <a:lnTo>
                  <a:pt x="4796" y="1031"/>
                </a:lnTo>
                <a:lnTo>
                  <a:pt x="4796" y="1003"/>
                </a:lnTo>
                <a:lnTo>
                  <a:pt x="4793" y="998"/>
                </a:lnTo>
                <a:lnTo>
                  <a:pt x="4787" y="988"/>
                </a:lnTo>
                <a:lnTo>
                  <a:pt x="4786" y="983"/>
                </a:lnTo>
                <a:lnTo>
                  <a:pt x="4787" y="978"/>
                </a:lnTo>
                <a:lnTo>
                  <a:pt x="4789" y="977"/>
                </a:lnTo>
                <a:lnTo>
                  <a:pt x="4790" y="975"/>
                </a:lnTo>
                <a:lnTo>
                  <a:pt x="4793" y="974"/>
                </a:lnTo>
                <a:lnTo>
                  <a:pt x="4797" y="974"/>
                </a:lnTo>
                <a:lnTo>
                  <a:pt x="4805" y="975"/>
                </a:lnTo>
                <a:lnTo>
                  <a:pt x="4810" y="978"/>
                </a:lnTo>
                <a:lnTo>
                  <a:pt x="4812" y="982"/>
                </a:lnTo>
                <a:lnTo>
                  <a:pt x="4813" y="987"/>
                </a:lnTo>
                <a:lnTo>
                  <a:pt x="4813" y="992"/>
                </a:lnTo>
                <a:lnTo>
                  <a:pt x="4812" y="995"/>
                </a:lnTo>
                <a:lnTo>
                  <a:pt x="4811" y="999"/>
                </a:lnTo>
                <a:lnTo>
                  <a:pt x="4811" y="1180"/>
                </a:lnTo>
                <a:lnTo>
                  <a:pt x="4813" y="1184"/>
                </a:lnTo>
                <a:lnTo>
                  <a:pt x="4817" y="1190"/>
                </a:lnTo>
                <a:lnTo>
                  <a:pt x="4821" y="1200"/>
                </a:lnTo>
                <a:lnTo>
                  <a:pt x="4822" y="1205"/>
                </a:lnTo>
                <a:lnTo>
                  <a:pt x="4822" y="1211"/>
                </a:lnTo>
                <a:lnTo>
                  <a:pt x="4821" y="1215"/>
                </a:lnTo>
                <a:lnTo>
                  <a:pt x="4820" y="1217"/>
                </a:lnTo>
                <a:lnTo>
                  <a:pt x="4817" y="1219"/>
                </a:lnTo>
                <a:lnTo>
                  <a:pt x="4816" y="1220"/>
                </a:lnTo>
                <a:lnTo>
                  <a:pt x="4812" y="1219"/>
                </a:lnTo>
                <a:lnTo>
                  <a:pt x="4811" y="1219"/>
                </a:lnTo>
                <a:lnTo>
                  <a:pt x="4811" y="1414"/>
                </a:lnTo>
                <a:lnTo>
                  <a:pt x="4815" y="1417"/>
                </a:lnTo>
                <a:lnTo>
                  <a:pt x="4821" y="1423"/>
                </a:lnTo>
                <a:lnTo>
                  <a:pt x="4823" y="1428"/>
                </a:lnTo>
                <a:lnTo>
                  <a:pt x="4826" y="1432"/>
                </a:lnTo>
                <a:lnTo>
                  <a:pt x="4826" y="1437"/>
                </a:lnTo>
                <a:lnTo>
                  <a:pt x="4824" y="1441"/>
                </a:lnTo>
                <a:lnTo>
                  <a:pt x="4818" y="1447"/>
                </a:lnTo>
                <a:lnTo>
                  <a:pt x="4812" y="1450"/>
                </a:lnTo>
                <a:lnTo>
                  <a:pt x="4808" y="1452"/>
                </a:lnTo>
                <a:lnTo>
                  <a:pt x="4807" y="1452"/>
                </a:lnTo>
                <a:lnTo>
                  <a:pt x="4882" y="1608"/>
                </a:lnTo>
                <a:lnTo>
                  <a:pt x="4882" y="2311"/>
                </a:lnTo>
                <a:lnTo>
                  <a:pt x="4956" y="2311"/>
                </a:lnTo>
                <a:lnTo>
                  <a:pt x="4956" y="2304"/>
                </a:lnTo>
                <a:lnTo>
                  <a:pt x="4956" y="2288"/>
                </a:lnTo>
                <a:lnTo>
                  <a:pt x="4957" y="2279"/>
                </a:lnTo>
                <a:lnTo>
                  <a:pt x="4960" y="2270"/>
                </a:lnTo>
                <a:lnTo>
                  <a:pt x="4963" y="2263"/>
                </a:lnTo>
                <a:lnTo>
                  <a:pt x="4966" y="2259"/>
                </a:lnTo>
                <a:lnTo>
                  <a:pt x="4970" y="2257"/>
                </a:lnTo>
                <a:lnTo>
                  <a:pt x="4979" y="2254"/>
                </a:lnTo>
                <a:lnTo>
                  <a:pt x="4993" y="2252"/>
                </a:lnTo>
                <a:lnTo>
                  <a:pt x="5010" y="2250"/>
                </a:lnTo>
                <a:lnTo>
                  <a:pt x="5029" y="2249"/>
                </a:lnTo>
                <a:lnTo>
                  <a:pt x="5066" y="2249"/>
                </a:lnTo>
                <a:lnTo>
                  <a:pt x="5095" y="2250"/>
                </a:lnTo>
                <a:lnTo>
                  <a:pt x="5112" y="2253"/>
                </a:lnTo>
                <a:lnTo>
                  <a:pt x="5127" y="2258"/>
                </a:lnTo>
                <a:lnTo>
                  <a:pt x="5138" y="2261"/>
                </a:lnTo>
                <a:lnTo>
                  <a:pt x="5143" y="2263"/>
                </a:lnTo>
                <a:lnTo>
                  <a:pt x="5164" y="2263"/>
                </a:lnTo>
                <a:lnTo>
                  <a:pt x="5164" y="2317"/>
                </a:lnTo>
                <a:lnTo>
                  <a:pt x="5203" y="2279"/>
                </a:lnTo>
                <a:lnTo>
                  <a:pt x="5203" y="1986"/>
                </a:lnTo>
                <a:lnTo>
                  <a:pt x="5278" y="1971"/>
                </a:lnTo>
                <a:lnTo>
                  <a:pt x="5301" y="1994"/>
                </a:lnTo>
                <a:lnTo>
                  <a:pt x="5345" y="1994"/>
                </a:lnTo>
                <a:lnTo>
                  <a:pt x="5345" y="1664"/>
                </a:lnTo>
                <a:lnTo>
                  <a:pt x="5720" y="1664"/>
                </a:lnTo>
                <a:lnTo>
                  <a:pt x="5758" y="1716"/>
                </a:lnTo>
                <a:lnTo>
                  <a:pt x="5758" y="2285"/>
                </a:lnTo>
                <a:lnTo>
                  <a:pt x="5985" y="2374"/>
                </a:lnTo>
                <a:lnTo>
                  <a:pt x="5991" y="2488"/>
                </a:lnTo>
                <a:lnTo>
                  <a:pt x="5995" y="2584"/>
                </a:lnTo>
                <a:lnTo>
                  <a:pt x="5998" y="2661"/>
                </a:lnTo>
                <a:lnTo>
                  <a:pt x="5999" y="2891"/>
                </a:lnTo>
                <a:lnTo>
                  <a:pt x="6000" y="3020"/>
                </a:lnTo>
                <a:lnTo>
                  <a:pt x="6000" y="3094"/>
                </a:lnTo>
                <a:lnTo>
                  <a:pt x="5996" y="3122"/>
                </a:lnTo>
                <a:lnTo>
                  <a:pt x="5993" y="3152"/>
                </a:lnTo>
                <a:lnTo>
                  <a:pt x="5989" y="3178"/>
                </a:lnTo>
                <a:lnTo>
                  <a:pt x="5989" y="3189"/>
                </a:lnTo>
                <a:lnTo>
                  <a:pt x="5990" y="3197"/>
                </a:lnTo>
                <a:lnTo>
                  <a:pt x="5993" y="3203"/>
                </a:lnTo>
                <a:lnTo>
                  <a:pt x="5996" y="3208"/>
                </a:lnTo>
                <a:lnTo>
                  <a:pt x="6001" y="3211"/>
                </a:lnTo>
                <a:lnTo>
                  <a:pt x="6006" y="3214"/>
                </a:lnTo>
                <a:lnTo>
                  <a:pt x="6014" y="3218"/>
                </a:lnTo>
                <a:lnTo>
                  <a:pt x="6017" y="3219"/>
                </a:lnTo>
                <a:lnTo>
                  <a:pt x="6043" y="3201"/>
                </a:lnTo>
                <a:lnTo>
                  <a:pt x="6043" y="2982"/>
                </a:lnTo>
                <a:lnTo>
                  <a:pt x="6130" y="2936"/>
                </a:lnTo>
                <a:lnTo>
                  <a:pt x="6169" y="2936"/>
                </a:lnTo>
                <a:lnTo>
                  <a:pt x="6169" y="2929"/>
                </a:lnTo>
                <a:lnTo>
                  <a:pt x="6168" y="2913"/>
                </a:lnTo>
                <a:lnTo>
                  <a:pt x="6169" y="2904"/>
                </a:lnTo>
                <a:lnTo>
                  <a:pt x="6171" y="2895"/>
                </a:lnTo>
                <a:lnTo>
                  <a:pt x="6175" y="2889"/>
                </a:lnTo>
                <a:lnTo>
                  <a:pt x="6176" y="2888"/>
                </a:lnTo>
                <a:lnTo>
                  <a:pt x="6180" y="2886"/>
                </a:lnTo>
                <a:lnTo>
                  <a:pt x="6191" y="2886"/>
                </a:lnTo>
                <a:lnTo>
                  <a:pt x="6196" y="2888"/>
                </a:lnTo>
                <a:lnTo>
                  <a:pt x="6201" y="2890"/>
                </a:lnTo>
                <a:lnTo>
                  <a:pt x="6205" y="2894"/>
                </a:lnTo>
                <a:lnTo>
                  <a:pt x="6207" y="2899"/>
                </a:lnTo>
                <a:lnTo>
                  <a:pt x="6208" y="2906"/>
                </a:lnTo>
                <a:lnTo>
                  <a:pt x="6210" y="2916"/>
                </a:lnTo>
                <a:lnTo>
                  <a:pt x="6210" y="2941"/>
                </a:lnTo>
                <a:lnTo>
                  <a:pt x="6210" y="2945"/>
                </a:lnTo>
                <a:lnTo>
                  <a:pt x="6287" y="2945"/>
                </a:lnTo>
                <a:lnTo>
                  <a:pt x="6287" y="2688"/>
                </a:lnTo>
                <a:lnTo>
                  <a:pt x="6273" y="2641"/>
                </a:lnTo>
                <a:lnTo>
                  <a:pt x="6320" y="2607"/>
                </a:lnTo>
                <a:lnTo>
                  <a:pt x="6323" y="2553"/>
                </a:lnTo>
                <a:lnTo>
                  <a:pt x="6373" y="2553"/>
                </a:lnTo>
                <a:lnTo>
                  <a:pt x="6376" y="2601"/>
                </a:lnTo>
                <a:lnTo>
                  <a:pt x="6388" y="2550"/>
                </a:lnTo>
                <a:lnTo>
                  <a:pt x="6433" y="2550"/>
                </a:lnTo>
                <a:lnTo>
                  <a:pt x="6438" y="2578"/>
                </a:lnTo>
                <a:lnTo>
                  <a:pt x="6449" y="2570"/>
                </a:lnTo>
                <a:lnTo>
                  <a:pt x="6466" y="2558"/>
                </a:lnTo>
                <a:lnTo>
                  <a:pt x="6471" y="2553"/>
                </a:lnTo>
                <a:lnTo>
                  <a:pt x="6476" y="2550"/>
                </a:lnTo>
                <a:lnTo>
                  <a:pt x="6481" y="2550"/>
                </a:lnTo>
                <a:lnTo>
                  <a:pt x="6485" y="2553"/>
                </a:lnTo>
                <a:lnTo>
                  <a:pt x="6487" y="2554"/>
                </a:lnTo>
                <a:lnTo>
                  <a:pt x="6489" y="2553"/>
                </a:lnTo>
                <a:lnTo>
                  <a:pt x="6495" y="2547"/>
                </a:lnTo>
                <a:lnTo>
                  <a:pt x="6501" y="2540"/>
                </a:lnTo>
                <a:lnTo>
                  <a:pt x="6505" y="2538"/>
                </a:lnTo>
                <a:lnTo>
                  <a:pt x="6510" y="2537"/>
                </a:lnTo>
                <a:lnTo>
                  <a:pt x="6513" y="2537"/>
                </a:lnTo>
                <a:lnTo>
                  <a:pt x="6517" y="2534"/>
                </a:lnTo>
                <a:lnTo>
                  <a:pt x="6520" y="2532"/>
                </a:lnTo>
                <a:lnTo>
                  <a:pt x="6522" y="2528"/>
                </a:lnTo>
                <a:lnTo>
                  <a:pt x="6525" y="2519"/>
                </a:lnTo>
                <a:lnTo>
                  <a:pt x="6525" y="2509"/>
                </a:lnTo>
                <a:lnTo>
                  <a:pt x="6526" y="2507"/>
                </a:lnTo>
                <a:lnTo>
                  <a:pt x="6527" y="2506"/>
                </a:lnTo>
                <a:lnTo>
                  <a:pt x="6532" y="2503"/>
                </a:lnTo>
                <a:lnTo>
                  <a:pt x="6538" y="2501"/>
                </a:lnTo>
                <a:lnTo>
                  <a:pt x="6546" y="2501"/>
                </a:lnTo>
                <a:lnTo>
                  <a:pt x="6561" y="2500"/>
                </a:lnTo>
                <a:lnTo>
                  <a:pt x="6568" y="2501"/>
                </a:lnTo>
                <a:lnTo>
                  <a:pt x="6568" y="2498"/>
                </a:lnTo>
                <a:lnTo>
                  <a:pt x="6572" y="2495"/>
                </a:lnTo>
                <a:lnTo>
                  <a:pt x="6577" y="2490"/>
                </a:lnTo>
                <a:lnTo>
                  <a:pt x="6580" y="2488"/>
                </a:lnTo>
                <a:lnTo>
                  <a:pt x="6584" y="2487"/>
                </a:lnTo>
                <a:lnTo>
                  <a:pt x="6588" y="2487"/>
                </a:lnTo>
                <a:lnTo>
                  <a:pt x="6593" y="2490"/>
                </a:lnTo>
                <a:lnTo>
                  <a:pt x="6602" y="2495"/>
                </a:lnTo>
                <a:lnTo>
                  <a:pt x="6609" y="2500"/>
                </a:lnTo>
                <a:lnTo>
                  <a:pt x="6613" y="2502"/>
                </a:lnTo>
                <a:lnTo>
                  <a:pt x="6616" y="2503"/>
                </a:lnTo>
                <a:lnTo>
                  <a:pt x="6718" y="2503"/>
                </a:lnTo>
                <a:lnTo>
                  <a:pt x="6723" y="2498"/>
                </a:lnTo>
                <a:lnTo>
                  <a:pt x="6734" y="2491"/>
                </a:lnTo>
                <a:lnTo>
                  <a:pt x="6742" y="2487"/>
                </a:lnTo>
                <a:lnTo>
                  <a:pt x="6750" y="2485"/>
                </a:lnTo>
                <a:lnTo>
                  <a:pt x="6759" y="2483"/>
                </a:lnTo>
                <a:lnTo>
                  <a:pt x="6763" y="2485"/>
                </a:lnTo>
                <a:lnTo>
                  <a:pt x="6766" y="2486"/>
                </a:lnTo>
                <a:lnTo>
                  <a:pt x="6773" y="2490"/>
                </a:lnTo>
                <a:lnTo>
                  <a:pt x="6779" y="2495"/>
                </a:lnTo>
                <a:lnTo>
                  <a:pt x="6789" y="2502"/>
                </a:lnTo>
                <a:lnTo>
                  <a:pt x="6795" y="2508"/>
                </a:lnTo>
                <a:lnTo>
                  <a:pt x="6797" y="2509"/>
                </a:lnTo>
                <a:lnTo>
                  <a:pt x="6800" y="2511"/>
                </a:lnTo>
                <a:lnTo>
                  <a:pt x="6806" y="2512"/>
                </a:lnTo>
                <a:lnTo>
                  <a:pt x="6814" y="2513"/>
                </a:lnTo>
                <a:lnTo>
                  <a:pt x="6825" y="2516"/>
                </a:lnTo>
                <a:lnTo>
                  <a:pt x="6825" y="2521"/>
                </a:lnTo>
                <a:lnTo>
                  <a:pt x="6822" y="2532"/>
                </a:lnTo>
                <a:lnTo>
                  <a:pt x="6820" y="2537"/>
                </a:lnTo>
                <a:lnTo>
                  <a:pt x="6817" y="2542"/>
                </a:lnTo>
                <a:lnTo>
                  <a:pt x="6811" y="2545"/>
                </a:lnTo>
                <a:lnTo>
                  <a:pt x="6809" y="2545"/>
                </a:lnTo>
                <a:lnTo>
                  <a:pt x="6805" y="2545"/>
                </a:lnTo>
                <a:lnTo>
                  <a:pt x="6800" y="2547"/>
                </a:lnTo>
                <a:lnTo>
                  <a:pt x="6796" y="2548"/>
                </a:lnTo>
                <a:lnTo>
                  <a:pt x="6788" y="2553"/>
                </a:lnTo>
                <a:lnTo>
                  <a:pt x="6779" y="2562"/>
                </a:lnTo>
                <a:lnTo>
                  <a:pt x="6771" y="2570"/>
                </a:lnTo>
                <a:lnTo>
                  <a:pt x="6759" y="2588"/>
                </a:lnTo>
                <a:lnTo>
                  <a:pt x="6754" y="2596"/>
                </a:lnTo>
                <a:lnTo>
                  <a:pt x="6804" y="2645"/>
                </a:lnTo>
                <a:lnTo>
                  <a:pt x="6804" y="2648"/>
                </a:lnTo>
                <a:lnTo>
                  <a:pt x="6802" y="2658"/>
                </a:lnTo>
                <a:lnTo>
                  <a:pt x="6800" y="2662"/>
                </a:lnTo>
                <a:lnTo>
                  <a:pt x="6796" y="2667"/>
                </a:lnTo>
                <a:lnTo>
                  <a:pt x="6791" y="2669"/>
                </a:lnTo>
                <a:lnTo>
                  <a:pt x="6785" y="2671"/>
                </a:lnTo>
                <a:lnTo>
                  <a:pt x="6740" y="2671"/>
                </a:lnTo>
                <a:lnTo>
                  <a:pt x="6740" y="2746"/>
                </a:lnTo>
                <a:lnTo>
                  <a:pt x="6740" y="2761"/>
                </a:lnTo>
                <a:lnTo>
                  <a:pt x="6774" y="2743"/>
                </a:lnTo>
                <a:lnTo>
                  <a:pt x="6785" y="2738"/>
                </a:lnTo>
                <a:lnTo>
                  <a:pt x="6801" y="2734"/>
                </a:lnTo>
                <a:lnTo>
                  <a:pt x="6809" y="2733"/>
                </a:lnTo>
                <a:lnTo>
                  <a:pt x="6814" y="2734"/>
                </a:lnTo>
                <a:lnTo>
                  <a:pt x="6815" y="2735"/>
                </a:lnTo>
                <a:lnTo>
                  <a:pt x="6816" y="2736"/>
                </a:lnTo>
                <a:lnTo>
                  <a:pt x="6816" y="2739"/>
                </a:lnTo>
                <a:lnTo>
                  <a:pt x="6815" y="2743"/>
                </a:lnTo>
                <a:lnTo>
                  <a:pt x="6811" y="2753"/>
                </a:lnTo>
                <a:lnTo>
                  <a:pt x="6809" y="2756"/>
                </a:lnTo>
                <a:lnTo>
                  <a:pt x="6809" y="2760"/>
                </a:lnTo>
                <a:lnTo>
                  <a:pt x="6810" y="2762"/>
                </a:lnTo>
                <a:lnTo>
                  <a:pt x="6812" y="2765"/>
                </a:lnTo>
                <a:lnTo>
                  <a:pt x="6822" y="2774"/>
                </a:lnTo>
                <a:lnTo>
                  <a:pt x="6835" y="2782"/>
                </a:lnTo>
                <a:lnTo>
                  <a:pt x="6843" y="2790"/>
                </a:lnTo>
                <a:lnTo>
                  <a:pt x="6851" y="2796"/>
                </a:lnTo>
                <a:lnTo>
                  <a:pt x="6851" y="2619"/>
                </a:lnTo>
                <a:lnTo>
                  <a:pt x="6864" y="2619"/>
                </a:lnTo>
                <a:lnTo>
                  <a:pt x="6864" y="2469"/>
                </a:lnTo>
                <a:lnTo>
                  <a:pt x="6981" y="2469"/>
                </a:lnTo>
                <a:lnTo>
                  <a:pt x="6981" y="2620"/>
                </a:lnTo>
                <a:lnTo>
                  <a:pt x="7000" y="2620"/>
                </a:lnTo>
                <a:lnTo>
                  <a:pt x="7000" y="2782"/>
                </a:lnTo>
                <a:lnTo>
                  <a:pt x="7019" y="2782"/>
                </a:lnTo>
                <a:lnTo>
                  <a:pt x="7019" y="2941"/>
                </a:lnTo>
                <a:lnTo>
                  <a:pt x="7041" y="2941"/>
                </a:lnTo>
                <a:lnTo>
                  <a:pt x="7041" y="3104"/>
                </a:lnTo>
                <a:lnTo>
                  <a:pt x="7060" y="3104"/>
                </a:lnTo>
                <a:lnTo>
                  <a:pt x="7060" y="3125"/>
                </a:lnTo>
                <a:lnTo>
                  <a:pt x="7088" y="3125"/>
                </a:lnTo>
                <a:lnTo>
                  <a:pt x="7088" y="2853"/>
                </a:lnTo>
                <a:lnTo>
                  <a:pt x="7121" y="2820"/>
                </a:lnTo>
                <a:lnTo>
                  <a:pt x="7091" y="2780"/>
                </a:lnTo>
                <a:lnTo>
                  <a:pt x="7135" y="2780"/>
                </a:lnTo>
                <a:lnTo>
                  <a:pt x="7135" y="2722"/>
                </a:lnTo>
                <a:lnTo>
                  <a:pt x="7204" y="2653"/>
                </a:lnTo>
                <a:lnTo>
                  <a:pt x="7204" y="2605"/>
                </a:lnTo>
                <a:lnTo>
                  <a:pt x="7225" y="2605"/>
                </a:lnTo>
                <a:lnTo>
                  <a:pt x="7225" y="2573"/>
                </a:lnTo>
                <a:lnTo>
                  <a:pt x="7230" y="2568"/>
                </a:lnTo>
                <a:lnTo>
                  <a:pt x="7234" y="2497"/>
                </a:lnTo>
                <a:lnTo>
                  <a:pt x="7238" y="2567"/>
                </a:lnTo>
                <a:lnTo>
                  <a:pt x="7245" y="2575"/>
                </a:lnTo>
                <a:lnTo>
                  <a:pt x="7245" y="2605"/>
                </a:lnTo>
                <a:lnTo>
                  <a:pt x="7263" y="2605"/>
                </a:lnTo>
                <a:lnTo>
                  <a:pt x="7263" y="2652"/>
                </a:lnTo>
                <a:lnTo>
                  <a:pt x="7331" y="2720"/>
                </a:lnTo>
                <a:lnTo>
                  <a:pt x="7331" y="2815"/>
                </a:lnTo>
                <a:lnTo>
                  <a:pt x="7364" y="2815"/>
                </a:lnTo>
                <a:lnTo>
                  <a:pt x="7364" y="3151"/>
                </a:lnTo>
                <a:lnTo>
                  <a:pt x="7385" y="3144"/>
                </a:lnTo>
                <a:lnTo>
                  <a:pt x="7398" y="3074"/>
                </a:lnTo>
                <a:lnTo>
                  <a:pt x="7425" y="3074"/>
                </a:lnTo>
                <a:lnTo>
                  <a:pt x="7430" y="2988"/>
                </a:lnTo>
                <a:lnTo>
                  <a:pt x="7478" y="2988"/>
                </a:lnTo>
                <a:lnTo>
                  <a:pt x="7486" y="2888"/>
                </a:lnTo>
                <a:lnTo>
                  <a:pt x="7499" y="2987"/>
                </a:lnTo>
                <a:lnTo>
                  <a:pt x="7524" y="2987"/>
                </a:lnTo>
                <a:lnTo>
                  <a:pt x="7524" y="3051"/>
                </a:lnTo>
                <a:lnTo>
                  <a:pt x="7524" y="3163"/>
                </a:lnTo>
                <a:lnTo>
                  <a:pt x="7649" y="3149"/>
                </a:lnTo>
                <a:lnTo>
                  <a:pt x="7649" y="2904"/>
                </a:lnTo>
                <a:lnTo>
                  <a:pt x="7745" y="2904"/>
                </a:lnTo>
                <a:lnTo>
                  <a:pt x="7755" y="2884"/>
                </a:lnTo>
                <a:lnTo>
                  <a:pt x="7755" y="2724"/>
                </a:lnTo>
                <a:lnTo>
                  <a:pt x="7790" y="2724"/>
                </a:lnTo>
                <a:lnTo>
                  <a:pt x="7790" y="2700"/>
                </a:lnTo>
                <a:lnTo>
                  <a:pt x="7819" y="2700"/>
                </a:lnTo>
                <a:lnTo>
                  <a:pt x="7819" y="2686"/>
                </a:lnTo>
                <a:lnTo>
                  <a:pt x="7839" y="2686"/>
                </a:lnTo>
                <a:lnTo>
                  <a:pt x="7850" y="2674"/>
                </a:lnTo>
                <a:lnTo>
                  <a:pt x="7897" y="2674"/>
                </a:lnTo>
                <a:lnTo>
                  <a:pt x="7906" y="2684"/>
                </a:lnTo>
                <a:lnTo>
                  <a:pt x="7906" y="2655"/>
                </a:lnTo>
                <a:lnTo>
                  <a:pt x="7984" y="2655"/>
                </a:lnTo>
                <a:lnTo>
                  <a:pt x="7984" y="2698"/>
                </a:lnTo>
                <a:lnTo>
                  <a:pt x="8023" y="2698"/>
                </a:lnTo>
                <a:lnTo>
                  <a:pt x="8038" y="2727"/>
                </a:lnTo>
                <a:lnTo>
                  <a:pt x="8049" y="2727"/>
                </a:lnTo>
                <a:lnTo>
                  <a:pt x="8061" y="2735"/>
                </a:lnTo>
                <a:lnTo>
                  <a:pt x="8061" y="2697"/>
                </a:lnTo>
                <a:lnTo>
                  <a:pt x="8096" y="2697"/>
                </a:lnTo>
                <a:lnTo>
                  <a:pt x="8096" y="2676"/>
                </a:lnTo>
                <a:lnTo>
                  <a:pt x="8114" y="2676"/>
                </a:lnTo>
                <a:lnTo>
                  <a:pt x="8114" y="2650"/>
                </a:lnTo>
                <a:lnTo>
                  <a:pt x="8216" y="2650"/>
                </a:lnTo>
                <a:lnTo>
                  <a:pt x="8216" y="2637"/>
                </a:lnTo>
                <a:lnTo>
                  <a:pt x="8292" y="2637"/>
                </a:lnTo>
                <a:lnTo>
                  <a:pt x="8292" y="2474"/>
                </a:lnTo>
                <a:lnTo>
                  <a:pt x="8307" y="2465"/>
                </a:lnTo>
                <a:lnTo>
                  <a:pt x="8307" y="2450"/>
                </a:lnTo>
                <a:lnTo>
                  <a:pt x="8420" y="2376"/>
                </a:lnTo>
                <a:lnTo>
                  <a:pt x="8684" y="2378"/>
                </a:lnTo>
                <a:lnTo>
                  <a:pt x="8767" y="2430"/>
                </a:lnTo>
                <a:lnTo>
                  <a:pt x="8767" y="2450"/>
                </a:lnTo>
                <a:lnTo>
                  <a:pt x="8800" y="2450"/>
                </a:lnTo>
                <a:lnTo>
                  <a:pt x="8800" y="2749"/>
                </a:lnTo>
                <a:lnTo>
                  <a:pt x="8882" y="2749"/>
                </a:lnTo>
                <a:lnTo>
                  <a:pt x="8882" y="2673"/>
                </a:lnTo>
                <a:lnTo>
                  <a:pt x="8907" y="2620"/>
                </a:lnTo>
                <a:lnTo>
                  <a:pt x="8964" y="2569"/>
                </a:lnTo>
                <a:lnTo>
                  <a:pt x="8964" y="2425"/>
                </a:lnTo>
                <a:lnTo>
                  <a:pt x="8964" y="2423"/>
                </a:lnTo>
                <a:lnTo>
                  <a:pt x="8965" y="2418"/>
                </a:lnTo>
                <a:lnTo>
                  <a:pt x="8966" y="2415"/>
                </a:lnTo>
                <a:lnTo>
                  <a:pt x="8968" y="2414"/>
                </a:lnTo>
                <a:lnTo>
                  <a:pt x="8971" y="2413"/>
                </a:lnTo>
                <a:lnTo>
                  <a:pt x="8978" y="2412"/>
                </a:lnTo>
                <a:lnTo>
                  <a:pt x="8983" y="2412"/>
                </a:lnTo>
                <a:lnTo>
                  <a:pt x="8986" y="2413"/>
                </a:lnTo>
                <a:lnTo>
                  <a:pt x="8989" y="2414"/>
                </a:lnTo>
                <a:lnTo>
                  <a:pt x="8990" y="2416"/>
                </a:lnTo>
                <a:lnTo>
                  <a:pt x="8991" y="2421"/>
                </a:lnTo>
                <a:lnTo>
                  <a:pt x="8991" y="2426"/>
                </a:lnTo>
                <a:lnTo>
                  <a:pt x="8991" y="2568"/>
                </a:lnTo>
                <a:lnTo>
                  <a:pt x="9053" y="2630"/>
                </a:lnTo>
                <a:lnTo>
                  <a:pt x="9053" y="2405"/>
                </a:lnTo>
                <a:lnTo>
                  <a:pt x="9084" y="2405"/>
                </a:lnTo>
                <a:lnTo>
                  <a:pt x="9084" y="2369"/>
                </a:lnTo>
                <a:lnTo>
                  <a:pt x="9138" y="2354"/>
                </a:lnTo>
                <a:lnTo>
                  <a:pt x="9162" y="2354"/>
                </a:lnTo>
                <a:lnTo>
                  <a:pt x="9162" y="2321"/>
                </a:lnTo>
                <a:lnTo>
                  <a:pt x="9264" y="2321"/>
                </a:lnTo>
                <a:lnTo>
                  <a:pt x="9264" y="2356"/>
                </a:lnTo>
                <a:lnTo>
                  <a:pt x="9331" y="2356"/>
                </a:lnTo>
                <a:lnTo>
                  <a:pt x="9331" y="2328"/>
                </a:lnTo>
                <a:lnTo>
                  <a:pt x="9410" y="2328"/>
                </a:lnTo>
                <a:lnTo>
                  <a:pt x="9410" y="2361"/>
                </a:lnTo>
                <a:lnTo>
                  <a:pt x="9474" y="2361"/>
                </a:lnTo>
                <a:lnTo>
                  <a:pt x="9493" y="2374"/>
                </a:lnTo>
                <a:lnTo>
                  <a:pt x="9521" y="2358"/>
                </a:lnTo>
                <a:lnTo>
                  <a:pt x="9593" y="2358"/>
                </a:lnTo>
                <a:lnTo>
                  <a:pt x="9622" y="2333"/>
                </a:lnTo>
                <a:lnTo>
                  <a:pt x="9770" y="2333"/>
                </a:lnTo>
                <a:lnTo>
                  <a:pt x="9848" y="2356"/>
                </a:lnTo>
                <a:lnTo>
                  <a:pt x="9848" y="2395"/>
                </a:lnTo>
                <a:lnTo>
                  <a:pt x="9884" y="2395"/>
                </a:lnTo>
                <a:lnTo>
                  <a:pt x="9884" y="2471"/>
                </a:lnTo>
                <a:lnTo>
                  <a:pt x="9945" y="2508"/>
                </a:lnTo>
                <a:lnTo>
                  <a:pt x="9945" y="2862"/>
                </a:lnTo>
                <a:lnTo>
                  <a:pt x="9975" y="2862"/>
                </a:lnTo>
                <a:lnTo>
                  <a:pt x="9975" y="2578"/>
                </a:lnTo>
                <a:lnTo>
                  <a:pt x="10043" y="2545"/>
                </a:lnTo>
                <a:lnTo>
                  <a:pt x="10044" y="2244"/>
                </a:lnTo>
                <a:lnTo>
                  <a:pt x="10047" y="2010"/>
                </a:lnTo>
                <a:lnTo>
                  <a:pt x="10049" y="1845"/>
                </a:lnTo>
                <a:lnTo>
                  <a:pt x="10052" y="1701"/>
                </a:lnTo>
                <a:lnTo>
                  <a:pt x="10054" y="1507"/>
                </a:lnTo>
                <a:lnTo>
                  <a:pt x="10058" y="1232"/>
                </a:lnTo>
                <a:lnTo>
                  <a:pt x="10059" y="1155"/>
                </a:lnTo>
                <a:lnTo>
                  <a:pt x="10063" y="1029"/>
                </a:lnTo>
                <a:lnTo>
                  <a:pt x="10070" y="832"/>
                </a:lnTo>
                <a:lnTo>
                  <a:pt x="10073" y="770"/>
                </a:lnTo>
                <a:lnTo>
                  <a:pt x="10079" y="665"/>
                </a:lnTo>
                <a:lnTo>
                  <a:pt x="10090" y="472"/>
                </a:lnTo>
                <a:lnTo>
                  <a:pt x="10096" y="401"/>
                </a:lnTo>
                <a:lnTo>
                  <a:pt x="10101" y="358"/>
                </a:lnTo>
                <a:lnTo>
                  <a:pt x="10107" y="312"/>
                </a:lnTo>
                <a:lnTo>
                  <a:pt x="10115" y="266"/>
                </a:lnTo>
                <a:lnTo>
                  <a:pt x="10120" y="244"/>
                </a:lnTo>
                <a:lnTo>
                  <a:pt x="10126" y="222"/>
                </a:lnTo>
                <a:lnTo>
                  <a:pt x="10132" y="200"/>
                </a:lnTo>
                <a:lnTo>
                  <a:pt x="10138" y="181"/>
                </a:lnTo>
                <a:lnTo>
                  <a:pt x="10146" y="162"/>
                </a:lnTo>
                <a:lnTo>
                  <a:pt x="10154" y="145"/>
                </a:lnTo>
                <a:lnTo>
                  <a:pt x="10173" y="115"/>
                </a:lnTo>
                <a:lnTo>
                  <a:pt x="10190" y="88"/>
                </a:lnTo>
                <a:lnTo>
                  <a:pt x="10209" y="64"/>
                </a:lnTo>
                <a:lnTo>
                  <a:pt x="10228" y="44"/>
                </a:lnTo>
                <a:lnTo>
                  <a:pt x="10246" y="28"/>
                </a:lnTo>
                <a:lnTo>
                  <a:pt x="10255" y="22"/>
                </a:lnTo>
                <a:lnTo>
                  <a:pt x="10264" y="16"/>
                </a:lnTo>
                <a:lnTo>
                  <a:pt x="10274" y="11"/>
                </a:lnTo>
                <a:lnTo>
                  <a:pt x="10282" y="7"/>
                </a:lnTo>
                <a:lnTo>
                  <a:pt x="10291" y="4"/>
                </a:lnTo>
                <a:lnTo>
                  <a:pt x="10300" y="2"/>
                </a:lnTo>
                <a:lnTo>
                  <a:pt x="10321" y="1"/>
                </a:lnTo>
                <a:lnTo>
                  <a:pt x="10347" y="0"/>
                </a:lnTo>
                <a:lnTo>
                  <a:pt x="10374" y="1"/>
                </a:lnTo>
                <a:lnTo>
                  <a:pt x="10402" y="3"/>
                </a:lnTo>
                <a:lnTo>
                  <a:pt x="10450" y="8"/>
                </a:lnTo>
                <a:lnTo>
                  <a:pt x="10469" y="9"/>
                </a:lnTo>
                <a:lnTo>
                  <a:pt x="10479" y="16"/>
                </a:lnTo>
                <a:lnTo>
                  <a:pt x="10489" y="23"/>
                </a:lnTo>
                <a:lnTo>
                  <a:pt x="10502" y="34"/>
                </a:lnTo>
                <a:lnTo>
                  <a:pt x="10515" y="49"/>
                </a:lnTo>
                <a:lnTo>
                  <a:pt x="10523" y="59"/>
                </a:lnTo>
                <a:lnTo>
                  <a:pt x="10529" y="69"/>
                </a:lnTo>
                <a:lnTo>
                  <a:pt x="10535" y="80"/>
                </a:lnTo>
                <a:lnTo>
                  <a:pt x="10541" y="94"/>
                </a:lnTo>
                <a:lnTo>
                  <a:pt x="10548" y="107"/>
                </a:lnTo>
                <a:lnTo>
                  <a:pt x="10553" y="122"/>
                </a:lnTo>
                <a:lnTo>
                  <a:pt x="10561" y="152"/>
                </a:lnTo>
                <a:lnTo>
                  <a:pt x="10570" y="177"/>
                </a:lnTo>
                <a:lnTo>
                  <a:pt x="10582" y="212"/>
                </a:lnTo>
                <a:lnTo>
                  <a:pt x="10592" y="235"/>
                </a:lnTo>
                <a:lnTo>
                  <a:pt x="10595" y="244"/>
                </a:lnTo>
                <a:lnTo>
                  <a:pt x="10596" y="251"/>
                </a:lnTo>
                <a:lnTo>
                  <a:pt x="10598" y="276"/>
                </a:lnTo>
                <a:lnTo>
                  <a:pt x="10602" y="311"/>
                </a:lnTo>
                <a:lnTo>
                  <a:pt x="10607" y="343"/>
                </a:lnTo>
                <a:lnTo>
                  <a:pt x="10610" y="355"/>
                </a:lnTo>
                <a:lnTo>
                  <a:pt x="10612" y="363"/>
                </a:lnTo>
                <a:lnTo>
                  <a:pt x="10613" y="377"/>
                </a:lnTo>
                <a:lnTo>
                  <a:pt x="10616" y="406"/>
                </a:lnTo>
                <a:lnTo>
                  <a:pt x="10621" y="493"/>
                </a:lnTo>
                <a:lnTo>
                  <a:pt x="10626" y="584"/>
                </a:lnTo>
                <a:lnTo>
                  <a:pt x="10627" y="617"/>
                </a:lnTo>
                <a:lnTo>
                  <a:pt x="10629" y="636"/>
                </a:lnTo>
                <a:lnTo>
                  <a:pt x="10633" y="665"/>
                </a:lnTo>
                <a:lnTo>
                  <a:pt x="10638" y="708"/>
                </a:lnTo>
                <a:lnTo>
                  <a:pt x="10642" y="754"/>
                </a:lnTo>
                <a:lnTo>
                  <a:pt x="10644" y="794"/>
                </a:lnTo>
                <a:lnTo>
                  <a:pt x="10646" y="865"/>
                </a:lnTo>
                <a:lnTo>
                  <a:pt x="10648" y="977"/>
                </a:lnTo>
                <a:lnTo>
                  <a:pt x="10653" y="1123"/>
                </a:lnTo>
                <a:lnTo>
                  <a:pt x="10660" y="1339"/>
                </a:lnTo>
                <a:lnTo>
                  <a:pt x="10665" y="1495"/>
                </a:lnTo>
                <a:lnTo>
                  <a:pt x="10668" y="1583"/>
                </a:lnTo>
                <a:lnTo>
                  <a:pt x="10665" y="2404"/>
                </a:lnTo>
                <a:lnTo>
                  <a:pt x="10665" y="2408"/>
                </a:lnTo>
                <a:lnTo>
                  <a:pt x="10667" y="2410"/>
                </a:lnTo>
                <a:lnTo>
                  <a:pt x="10668" y="2412"/>
                </a:lnTo>
                <a:lnTo>
                  <a:pt x="10670" y="2412"/>
                </a:lnTo>
                <a:lnTo>
                  <a:pt x="10678" y="2412"/>
                </a:lnTo>
                <a:lnTo>
                  <a:pt x="10688" y="2408"/>
                </a:lnTo>
                <a:lnTo>
                  <a:pt x="10701" y="2404"/>
                </a:lnTo>
                <a:lnTo>
                  <a:pt x="10717" y="2400"/>
                </a:lnTo>
                <a:lnTo>
                  <a:pt x="10736" y="2397"/>
                </a:lnTo>
                <a:lnTo>
                  <a:pt x="10758" y="2394"/>
                </a:lnTo>
                <a:lnTo>
                  <a:pt x="10801" y="2392"/>
                </a:lnTo>
                <a:lnTo>
                  <a:pt x="10833" y="2387"/>
                </a:lnTo>
                <a:lnTo>
                  <a:pt x="10855" y="2383"/>
                </a:lnTo>
                <a:lnTo>
                  <a:pt x="10870" y="2379"/>
                </a:lnTo>
                <a:lnTo>
                  <a:pt x="10875" y="2379"/>
                </a:lnTo>
                <a:lnTo>
                  <a:pt x="10882" y="2381"/>
                </a:lnTo>
                <a:lnTo>
                  <a:pt x="10889" y="2383"/>
                </a:lnTo>
                <a:lnTo>
                  <a:pt x="10895" y="2385"/>
                </a:lnTo>
                <a:lnTo>
                  <a:pt x="10906" y="2392"/>
                </a:lnTo>
                <a:lnTo>
                  <a:pt x="10910" y="2394"/>
                </a:lnTo>
                <a:lnTo>
                  <a:pt x="10927" y="2389"/>
                </a:lnTo>
                <a:lnTo>
                  <a:pt x="10942" y="2385"/>
                </a:lnTo>
                <a:lnTo>
                  <a:pt x="10956" y="2383"/>
                </a:lnTo>
                <a:lnTo>
                  <a:pt x="10963" y="2385"/>
                </a:lnTo>
                <a:lnTo>
                  <a:pt x="10973" y="2389"/>
                </a:lnTo>
                <a:lnTo>
                  <a:pt x="10996" y="2404"/>
                </a:lnTo>
                <a:lnTo>
                  <a:pt x="11016" y="2418"/>
                </a:lnTo>
                <a:lnTo>
                  <a:pt x="11026" y="2425"/>
                </a:lnTo>
                <a:lnTo>
                  <a:pt x="11026" y="2363"/>
                </a:lnTo>
                <a:lnTo>
                  <a:pt x="11044" y="2347"/>
                </a:lnTo>
                <a:lnTo>
                  <a:pt x="11060" y="2224"/>
                </a:lnTo>
                <a:lnTo>
                  <a:pt x="11075" y="2209"/>
                </a:lnTo>
                <a:lnTo>
                  <a:pt x="11088" y="2198"/>
                </a:lnTo>
                <a:lnTo>
                  <a:pt x="11098" y="2190"/>
                </a:lnTo>
                <a:lnTo>
                  <a:pt x="11101" y="2188"/>
                </a:lnTo>
                <a:lnTo>
                  <a:pt x="11102" y="2186"/>
                </a:lnTo>
                <a:lnTo>
                  <a:pt x="11103" y="2180"/>
                </a:lnTo>
                <a:lnTo>
                  <a:pt x="11107" y="2160"/>
                </a:lnTo>
                <a:lnTo>
                  <a:pt x="11111" y="2149"/>
                </a:lnTo>
                <a:lnTo>
                  <a:pt x="11116" y="2139"/>
                </a:lnTo>
                <a:lnTo>
                  <a:pt x="11119" y="2134"/>
                </a:lnTo>
                <a:lnTo>
                  <a:pt x="11123" y="2130"/>
                </a:lnTo>
                <a:lnTo>
                  <a:pt x="11128" y="2126"/>
                </a:lnTo>
                <a:lnTo>
                  <a:pt x="11134" y="2123"/>
                </a:lnTo>
                <a:lnTo>
                  <a:pt x="11143" y="2121"/>
                </a:lnTo>
                <a:lnTo>
                  <a:pt x="11155" y="2119"/>
                </a:lnTo>
                <a:lnTo>
                  <a:pt x="11187" y="2116"/>
                </a:lnTo>
                <a:lnTo>
                  <a:pt x="11227" y="2115"/>
                </a:lnTo>
                <a:lnTo>
                  <a:pt x="11271" y="2114"/>
                </a:lnTo>
                <a:lnTo>
                  <a:pt x="11346" y="2115"/>
                </a:lnTo>
                <a:lnTo>
                  <a:pt x="11380" y="2115"/>
                </a:lnTo>
                <a:lnTo>
                  <a:pt x="11416" y="2195"/>
                </a:lnTo>
                <a:lnTo>
                  <a:pt x="11426" y="2202"/>
                </a:lnTo>
                <a:lnTo>
                  <a:pt x="11432" y="2209"/>
                </a:lnTo>
                <a:lnTo>
                  <a:pt x="11435" y="2213"/>
                </a:lnTo>
                <a:lnTo>
                  <a:pt x="11437" y="2218"/>
                </a:lnTo>
                <a:lnTo>
                  <a:pt x="11442" y="2229"/>
                </a:lnTo>
                <a:lnTo>
                  <a:pt x="11448" y="2243"/>
                </a:lnTo>
                <a:lnTo>
                  <a:pt x="11455" y="2259"/>
                </a:lnTo>
                <a:lnTo>
                  <a:pt x="11455" y="1985"/>
                </a:lnTo>
                <a:lnTo>
                  <a:pt x="11453" y="1981"/>
                </a:lnTo>
                <a:lnTo>
                  <a:pt x="11449" y="1975"/>
                </a:lnTo>
                <a:lnTo>
                  <a:pt x="11447" y="1970"/>
                </a:lnTo>
                <a:lnTo>
                  <a:pt x="11444" y="1966"/>
                </a:lnTo>
                <a:lnTo>
                  <a:pt x="11444" y="1961"/>
                </a:lnTo>
                <a:lnTo>
                  <a:pt x="11444" y="1956"/>
                </a:lnTo>
                <a:lnTo>
                  <a:pt x="11445" y="1949"/>
                </a:lnTo>
                <a:lnTo>
                  <a:pt x="11447" y="1935"/>
                </a:lnTo>
                <a:lnTo>
                  <a:pt x="11447" y="1898"/>
                </a:lnTo>
                <a:lnTo>
                  <a:pt x="11444" y="1847"/>
                </a:lnTo>
                <a:lnTo>
                  <a:pt x="11445" y="1844"/>
                </a:lnTo>
                <a:lnTo>
                  <a:pt x="11445" y="1840"/>
                </a:lnTo>
                <a:lnTo>
                  <a:pt x="11448" y="1835"/>
                </a:lnTo>
                <a:lnTo>
                  <a:pt x="11450" y="1829"/>
                </a:lnTo>
                <a:lnTo>
                  <a:pt x="11457" y="1822"/>
                </a:lnTo>
                <a:lnTo>
                  <a:pt x="11464" y="1814"/>
                </a:lnTo>
                <a:lnTo>
                  <a:pt x="11474" y="1806"/>
                </a:lnTo>
                <a:lnTo>
                  <a:pt x="11495" y="1789"/>
                </a:lnTo>
                <a:lnTo>
                  <a:pt x="11512" y="1774"/>
                </a:lnTo>
                <a:lnTo>
                  <a:pt x="11528" y="1759"/>
                </a:lnTo>
                <a:lnTo>
                  <a:pt x="11531" y="1733"/>
                </a:lnTo>
                <a:lnTo>
                  <a:pt x="11531" y="1732"/>
                </a:lnTo>
                <a:lnTo>
                  <a:pt x="11531" y="1727"/>
                </a:lnTo>
                <a:lnTo>
                  <a:pt x="11533" y="1720"/>
                </a:lnTo>
                <a:lnTo>
                  <a:pt x="11537" y="1716"/>
                </a:lnTo>
                <a:lnTo>
                  <a:pt x="11542" y="1711"/>
                </a:lnTo>
                <a:lnTo>
                  <a:pt x="11557" y="1697"/>
                </a:lnTo>
                <a:lnTo>
                  <a:pt x="11574" y="1679"/>
                </a:lnTo>
                <a:lnTo>
                  <a:pt x="11597" y="1655"/>
                </a:lnTo>
                <a:lnTo>
                  <a:pt x="11603" y="1655"/>
                </a:lnTo>
                <a:lnTo>
                  <a:pt x="11614" y="1651"/>
                </a:lnTo>
                <a:lnTo>
                  <a:pt x="11622" y="1649"/>
                </a:lnTo>
                <a:lnTo>
                  <a:pt x="11629" y="1646"/>
                </a:lnTo>
                <a:lnTo>
                  <a:pt x="11635" y="1641"/>
                </a:lnTo>
                <a:lnTo>
                  <a:pt x="11639" y="1638"/>
                </a:lnTo>
                <a:lnTo>
                  <a:pt x="11643" y="1633"/>
                </a:lnTo>
                <a:lnTo>
                  <a:pt x="11646" y="1629"/>
                </a:lnTo>
                <a:lnTo>
                  <a:pt x="11653" y="1624"/>
                </a:lnTo>
                <a:lnTo>
                  <a:pt x="11655" y="1620"/>
                </a:lnTo>
                <a:lnTo>
                  <a:pt x="11655" y="1618"/>
                </a:lnTo>
                <a:lnTo>
                  <a:pt x="11655" y="1613"/>
                </a:lnTo>
                <a:lnTo>
                  <a:pt x="11653" y="1607"/>
                </a:lnTo>
                <a:lnTo>
                  <a:pt x="11645" y="1593"/>
                </a:lnTo>
                <a:lnTo>
                  <a:pt x="11640" y="1577"/>
                </a:lnTo>
                <a:lnTo>
                  <a:pt x="11638" y="1568"/>
                </a:lnTo>
                <a:lnTo>
                  <a:pt x="11638" y="1560"/>
                </a:lnTo>
                <a:lnTo>
                  <a:pt x="11638" y="1552"/>
                </a:lnTo>
                <a:lnTo>
                  <a:pt x="11640" y="1543"/>
                </a:lnTo>
                <a:lnTo>
                  <a:pt x="11659" y="1489"/>
                </a:lnTo>
                <a:lnTo>
                  <a:pt x="11657" y="1489"/>
                </a:lnTo>
                <a:lnTo>
                  <a:pt x="11653" y="1490"/>
                </a:lnTo>
                <a:lnTo>
                  <a:pt x="11650" y="1490"/>
                </a:lnTo>
                <a:lnTo>
                  <a:pt x="11646" y="1489"/>
                </a:lnTo>
                <a:lnTo>
                  <a:pt x="11643" y="1488"/>
                </a:lnTo>
                <a:lnTo>
                  <a:pt x="11640" y="1484"/>
                </a:lnTo>
                <a:lnTo>
                  <a:pt x="11638" y="1480"/>
                </a:lnTo>
                <a:lnTo>
                  <a:pt x="11636" y="1476"/>
                </a:lnTo>
                <a:lnTo>
                  <a:pt x="11638" y="1469"/>
                </a:lnTo>
                <a:lnTo>
                  <a:pt x="11639" y="1464"/>
                </a:lnTo>
                <a:lnTo>
                  <a:pt x="11640" y="1462"/>
                </a:lnTo>
                <a:lnTo>
                  <a:pt x="11639" y="1458"/>
                </a:lnTo>
                <a:lnTo>
                  <a:pt x="11639" y="1450"/>
                </a:lnTo>
                <a:lnTo>
                  <a:pt x="11639" y="1447"/>
                </a:lnTo>
                <a:lnTo>
                  <a:pt x="11640" y="1443"/>
                </a:lnTo>
                <a:lnTo>
                  <a:pt x="11643" y="1439"/>
                </a:lnTo>
                <a:lnTo>
                  <a:pt x="11646" y="1438"/>
                </a:lnTo>
                <a:lnTo>
                  <a:pt x="11649" y="1437"/>
                </a:lnTo>
                <a:lnTo>
                  <a:pt x="11651" y="1432"/>
                </a:lnTo>
                <a:lnTo>
                  <a:pt x="11654" y="1417"/>
                </a:lnTo>
                <a:lnTo>
                  <a:pt x="11657" y="1396"/>
                </a:lnTo>
                <a:lnTo>
                  <a:pt x="11660" y="1371"/>
                </a:lnTo>
                <a:lnTo>
                  <a:pt x="11664" y="1324"/>
                </a:lnTo>
                <a:lnTo>
                  <a:pt x="11666" y="1307"/>
                </a:lnTo>
                <a:lnTo>
                  <a:pt x="11667" y="1302"/>
                </a:lnTo>
                <a:lnTo>
                  <a:pt x="11669" y="1299"/>
                </a:lnTo>
                <a:lnTo>
                  <a:pt x="11669" y="1298"/>
                </a:lnTo>
                <a:lnTo>
                  <a:pt x="11670" y="1299"/>
                </a:lnTo>
                <a:lnTo>
                  <a:pt x="11671" y="1303"/>
                </a:lnTo>
                <a:lnTo>
                  <a:pt x="11672" y="1318"/>
                </a:lnTo>
                <a:lnTo>
                  <a:pt x="11677" y="1369"/>
                </a:lnTo>
                <a:lnTo>
                  <a:pt x="11681" y="1445"/>
                </a:lnTo>
                <a:lnTo>
                  <a:pt x="11685" y="1444"/>
                </a:lnTo>
                <a:lnTo>
                  <a:pt x="11691" y="1444"/>
                </a:lnTo>
                <a:lnTo>
                  <a:pt x="11693" y="1445"/>
                </a:lnTo>
                <a:lnTo>
                  <a:pt x="11696" y="1447"/>
                </a:lnTo>
                <a:lnTo>
                  <a:pt x="11698" y="1449"/>
                </a:lnTo>
                <a:lnTo>
                  <a:pt x="11700" y="1452"/>
                </a:lnTo>
                <a:lnTo>
                  <a:pt x="11700" y="1455"/>
                </a:lnTo>
                <a:lnTo>
                  <a:pt x="11702" y="1459"/>
                </a:lnTo>
                <a:lnTo>
                  <a:pt x="11707" y="1464"/>
                </a:lnTo>
                <a:lnTo>
                  <a:pt x="11708" y="1468"/>
                </a:lnTo>
                <a:lnTo>
                  <a:pt x="11710" y="1472"/>
                </a:lnTo>
                <a:lnTo>
                  <a:pt x="11710" y="1476"/>
                </a:lnTo>
                <a:lnTo>
                  <a:pt x="11706" y="1481"/>
                </a:lnTo>
                <a:lnTo>
                  <a:pt x="11702" y="1485"/>
                </a:lnTo>
                <a:lnTo>
                  <a:pt x="11698" y="1489"/>
                </a:lnTo>
                <a:lnTo>
                  <a:pt x="11695" y="1490"/>
                </a:lnTo>
                <a:lnTo>
                  <a:pt x="11692" y="1491"/>
                </a:lnTo>
                <a:lnTo>
                  <a:pt x="11687" y="1490"/>
                </a:lnTo>
                <a:lnTo>
                  <a:pt x="11686" y="1490"/>
                </a:lnTo>
                <a:lnTo>
                  <a:pt x="11697" y="1520"/>
                </a:lnTo>
                <a:lnTo>
                  <a:pt x="11706" y="1543"/>
                </a:lnTo>
                <a:lnTo>
                  <a:pt x="11708" y="1553"/>
                </a:lnTo>
                <a:lnTo>
                  <a:pt x="11710" y="1560"/>
                </a:lnTo>
                <a:lnTo>
                  <a:pt x="11708" y="1566"/>
                </a:lnTo>
                <a:lnTo>
                  <a:pt x="11707" y="1573"/>
                </a:lnTo>
                <a:lnTo>
                  <a:pt x="11702" y="1591"/>
                </a:lnTo>
                <a:lnTo>
                  <a:pt x="11698" y="1608"/>
                </a:lnTo>
                <a:lnTo>
                  <a:pt x="11698" y="1615"/>
                </a:lnTo>
                <a:lnTo>
                  <a:pt x="11700" y="1620"/>
                </a:lnTo>
                <a:lnTo>
                  <a:pt x="11702" y="1625"/>
                </a:lnTo>
                <a:lnTo>
                  <a:pt x="11708" y="1630"/>
                </a:lnTo>
                <a:lnTo>
                  <a:pt x="11715" y="1635"/>
                </a:lnTo>
                <a:lnTo>
                  <a:pt x="11723" y="1639"/>
                </a:lnTo>
                <a:lnTo>
                  <a:pt x="11739" y="1648"/>
                </a:lnTo>
                <a:lnTo>
                  <a:pt x="11753" y="1653"/>
                </a:lnTo>
                <a:lnTo>
                  <a:pt x="11763" y="1659"/>
                </a:lnTo>
                <a:lnTo>
                  <a:pt x="11773" y="1666"/>
                </a:lnTo>
                <a:lnTo>
                  <a:pt x="11780" y="1674"/>
                </a:lnTo>
                <a:lnTo>
                  <a:pt x="11784" y="1680"/>
                </a:lnTo>
                <a:lnTo>
                  <a:pt x="11786" y="1682"/>
                </a:lnTo>
                <a:lnTo>
                  <a:pt x="11791" y="1685"/>
                </a:lnTo>
                <a:lnTo>
                  <a:pt x="11803" y="1692"/>
                </a:lnTo>
                <a:lnTo>
                  <a:pt x="11815" y="1700"/>
                </a:lnTo>
                <a:lnTo>
                  <a:pt x="11819" y="1703"/>
                </a:lnTo>
                <a:lnTo>
                  <a:pt x="11821" y="1707"/>
                </a:lnTo>
                <a:lnTo>
                  <a:pt x="11822" y="1717"/>
                </a:lnTo>
                <a:lnTo>
                  <a:pt x="11824" y="1726"/>
                </a:lnTo>
                <a:lnTo>
                  <a:pt x="11824" y="1736"/>
                </a:lnTo>
                <a:lnTo>
                  <a:pt x="11901" y="1813"/>
                </a:lnTo>
                <a:lnTo>
                  <a:pt x="11901" y="2165"/>
                </a:lnTo>
                <a:lnTo>
                  <a:pt x="12069" y="2140"/>
                </a:lnTo>
                <a:lnTo>
                  <a:pt x="12069" y="2119"/>
                </a:lnTo>
                <a:lnTo>
                  <a:pt x="12132" y="2111"/>
                </a:lnTo>
                <a:lnTo>
                  <a:pt x="12132" y="2094"/>
                </a:lnTo>
                <a:lnTo>
                  <a:pt x="12187" y="2088"/>
                </a:lnTo>
                <a:lnTo>
                  <a:pt x="12187" y="2056"/>
                </a:lnTo>
                <a:lnTo>
                  <a:pt x="12342" y="2049"/>
                </a:lnTo>
                <a:lnTo>
                  <a:pt x="12342" y="2066"/>
                </a:lnTo>
                <a:lnTo>
                  <a:pt x="12533" y="2056"/>
                </a:lnTo>
                <a:lnTo>
                  <a:pt x="12533" y="2160"/>
                </a:lnTo>
                <a:lnTo>
                  <a:pt x="12579" y="2157"/>
                </a:lnTo>
                <a:lnTo>
                  <a:pt x="12579" y="2420"/>
                </a:lnTo>
                <a:lnTo>
                  <a:pt x="12606" y="2408"/>
                </a:lnTo>
                <a:lnTo>
                  <a:pt x="12641" y="2392"/>
                </a:lnTo>
                <a:lnTo>
                  <a:pt x="12646" y="2390"/>
                </a:lnTo>
                <a:lnTo>
                  <a:pt x="12650" y="2392"/>
                </a:lnTo>
                <a:lnTo>
                  <a:pt x="12653" y="2393"/>
                </a:lnTo>
                <a:lnTo>
                  <a:pt x="12656" y="2395"/>
                </a:lnTo>
                <a:lnTo>
                  <a:pt x="12658" y="2399"/>
                </a:lnTo>
                <a:lnTo>
                  <a:pt x="12659" y="2403"/>
                </a:lnTo>
                <a:lnTo>
                  <a:pt x="12661" y="2408"/>
                </a:lnTo>
                <a:lnTo>
                  <a:pt x="12659" y="2412"/>
                </a:lnTo>
                <a:lnTo>
                  <a:pt x="12651" y="2440"/>
                </a:lnTo>
                <a:lnTo>
                  <a:pt x="12765" y="2449"/>
                </a:lnTo>
                <a:lnTo>
                  <a:pt x="12792" y="2431"/>
                </a:lnTo>
                <a:lnTo>
                  <a:pt x="12813" y="2419"/>
                </a:lnTo>
                <a:lnTo>
                  <a:pt x="12823" y="2414"/>
                </a:lnTo>
                <a:lnTo>
                  <a:pt x="12831" y="2412"/>
                </a:lnTo>
                <a:lnTo>
                  <a:pt x="12836" y="2409"/>
                </a:lnTo>
                <a:lnTo>
                  <a:pt x="12842" y="2404"/>
                </a:lnTo>
                <a:lnTo>
                  <a:pt x="12855" y="2392"/>
                </a:lnTo>
                <a:lnTo>
                  <a:pt x="12868" y="2381"/>
                </a:lnTo>
                <a:lnTo>
                  <a:pt x="12875" y="2376"/>
                </a:lnTo>
                <a:lnTo>
                  <a:pt x="12881" y="2373"/>
                </a:lnTo>
                <a:lnTo>
                  <a:pt x="12893" y="2372"/>
                </a:lnTo>
                <a:lnTo>
                  <a:pt x="12901" y="2373"/>
                </a:lnTo>
                <a:lnTo>
                  <a:pt x="12909" y="2373"/>
                </a:lnTo>
                <a:lnTo>
                  <a:pt x="12910" y="2356"/>
                </a:lnTo>
                <a:lnTo>
                  <a:pt x="12911" y="2328"/>
                </a:lnTo>
                <a:lnTo>
                  <a:pt x="12911" y="2326"/>
                </a:lnTo>
                <a:lnTo>
                  <a:pt x="12914" y="2325"/>
                </a:lnTo>
                <a:lnTo>
                  <a:pt x="12922" y="2321"/>
                </a:lnTo>
                <a:lnTo>
                  <a:pt x="12934" y="2320"/>
                </a:lnTo>
                <a:lnTo>
                  <a:pt x="12947" y="2319"/>
                </a:lnTo>
                <a:lnTo>
                  <a:pt x="12976" y="2319"/>
                </a:lnTo>
                <a:lnTo>
                  <a:pt x="12988" y="2319"/>
                </a:lnTo>
                <a:lnTo>
                  <a:pt x="12997" y="2321"/>
                </a:lnTo>
                <a:lnTo>
                  <a:pt x="13010" y="2325"/>
                </a:lnTo>
                <a:lnTo>
                  <a:pt x="13028" y="2328"/>
                </a:lnTo>
                <a:lnTo>
                  <a:pt x="13045" y="2330"/>
                </a:lnTo>
                <a:lnTo>
                  <a:pt x="13053" y="2331"/>
                </a:lnTo>
                <a:lnTo>
                  <a:pt x="13059" y="2330"/>
                </a:lnTo>
                <a:lnTo>
                  <a:pt x="13070" y="2327"/>
                </a:lnTo>
                <a:lnTo>
                  <a:pt x="13087" y="2323"/>
                </a:lnTo>
                <a:lnTo>
                  <a:pt x="13098" y="2323"/>
                </a:lnTo>
                <a:lnTo>
                  <a:pt x="13112" y="2323"/>
                </a:lnTo>
                <a:lnTo>
                  <a:pt x="13128" y="2325"/>
                </a:lnTo>
                <a:lnTo>
                  <a:pt x="13148" y="2328"/>
                </a:lnTo>
                <a:lnTo>
                  <a:pt x="13165" y="2332"/>
                </a:lnTo>
                <a:lnTo>
                  <a:pt x="13179" y="2333"/>
                </a:lnTo>
                <a:lnTo>
                  <a:pt x="13187" y="2335"/>
                </a:lnTo>
                <a:lnTo>
                  <a:pt x="13191" y="2336"/>
                </a:lnTo>
                <a:lnTo>
                  <a:pt x="13194" y="2338"/>
                </a:lnTo>
                <a:lnTo>
                  <a:pt x="13195" y="2342"/>
                </a:lnTo>
                <a:lnTo>
                  <a:pt x="13194" y="2358"/>
                </a:lnTo>
                <a:lnTo>
                  <a:pt x="13194" y="2381"/>
                </a:lnTo>
                <a:lnTo>
                  <a:pt x="13193" y="2400"/>
                </a:lnTo>
                <a:lnTo>
                  <a:pt x="13190" y="2419"/>
                </a:lnTo>
                <a:lnTo>
                  <a:pt x="13190" y="2612"/>
                </a:lnTo>
                <a:lnTo>
                  <a:pt x="13199" y="2612"/>
                </a:lnTo>
                <a:lnTo>
                  <a:pt x="13209" y="2615"/>
                </a:lnTo>
                <a:lnTo>
                  <a:pt x="13219" y="2617"/>
                </a:lnTo>
                <a:lnTo>
                  <a:pt x="13230" y="2621"/>
                </a:lnTo>
                <a:lnTo>
                  <a:pt x="13240" y="2626"/>
                </a:lnTo>
                <a:lnTo>
                  <a:pt x="13245" y="2630"/>
                </a:lnTo>
                <a:lnTo>
                  <a:pt x="13249" y="2634"/>
                </a:lnTo>
                <a:lnTo>
                  <a:pt x="13252" y="2638"/>
                </a:lnTo>
                <a:lnTo>
                  <a:pt x="13253" y="2643"/>
                </a:lnTo>
                <a:lnTo>
                  <a:pt x="13257" y="2653"/>
                </a:lnTo>
                <a:lnTo>
                  <a:pt x="13262" y="2662"/>
                </a:lnTo>
                <a:lnTo>
                  <a:pt x="13266" y="2669"/>
                </a:lnTo>
                <a:lnTo>
                  <a:pt x="13271" y="2674"/>
                </a:lnTo>
                <a:lnTo>
                  <a:pt x="13278" y="2682"/>
                </a:lnTo>
                <a:lnTo>
                  <a:pt x="13281" y="2684"/>
                </a:lnTo>
                <a:lnTo>
                  <a:pt x="13313" y="2687"/>
                </a:lnTo>
                <a:lnTo>
                  <a:pt x="13351" y="2689"/>
                </a:lnTo>
                <a:lnTo>
                  <a:pt x="13360" y="2691"/>
                </a:lnTo>
                <a:lnTo>
                  <a:pt x="13371" y="2693"/>
                </a:lnTo>
                <a:lnTo>
                  <a:pt x="13378" y="2696"/>
                </a:lnTo>
                <a:lnTo>
                  <a:pt x="13384" y="2700"/>
                </a:lnTo>
                <a:lnTo>
                  <a:pt x="13390" y="2705"/>
                </a:lnTo>
                <a:lnTo>
                  <a:pt x="13396" y="2713"/>
                </a:lnTo>
                <a:lnTo>
                  <a:pt x="13431" y="2762"/>
                </a:lnTo>
                <a:lnTo>
                  <a:pt x="13456" y="2796"/>
                </a:lnTo>
                <a:lnTo>
                  <a:pt x="13456" y="3906"/>
                </a:lnTo>
                <a:lnTo>
                  <a:pt x="0" y="3906"/>
                </a:lnTo>
                <a:lnTo>
                  <a:pt x="7" y="36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629398" y="1916832"/>
            <a:ext cx="4039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0" dirty="0" smtClean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谢    谢</a:t>
            </a:r>
            <a:endParaRPr lang="zh-CN" altLang="en-US" sz="5400" b="0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rot="0">
            <a:off x="467995" y="260350"/>
            <a:ext cx="485006" cy="297815"/>
            <a:chOff x="389670" y="188640"/>
            <a:chExt cx="798227" cy="490329"/>
          </a:xfrm>
        </p:grpSpPr>
        <p:sp>
          <p:nvSpPr>
            <p:cNvPr id="8" name="椭圆 7"/>
            <p:cNvSpPr/>
            <p:nvPr userDrawn="1"/>
          </p:nvSpPr>
          <p:spPr>
            <a:xfrm>
              <a:off x="971873" y="325793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389670" y="188640"/>
              <a:ext cx="490329" cy="490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600201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356351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9396809" y="2528691"/>
            <a:ext cx="504056" cy="468261"/>
          </a:xfrm>
          <a:custGeom>
            <a:avLst/>
            <a:gdLst>
              <a:gd name="T0" fmla="*/ 1381568 w 6238"/>
              <a:gd name="T1" fmla="*/ 624724 h 6192"/>
              <a:gd name="T2" fmla="*/ 341727 w 6238"/>
              <a:gd name="T3" fmla="*/ 911602 h 6192"/>
              <a:gd name="T4" fmla="*/ 393032 w 6238"/>
              <a:gd name="T5" fmla="*/ 1061145 h 6192"/>
              <a:gd name="T6" fmla="*/ 1246892 w 6238"/>
              <a:gd name="T7" fmla="*/ 1245480 h 6192"/>
              <a:gd name="T8" fmla="*/ 1191923 w 6238"/>
              <a:gd name="T9" fmla="*/ 1274168 h 6192"/>
              <a:gd name="T10" fmla="*/ 822100 w 6238"/>
              <a:gd name="T11" fmla="*/ 1330018 h 6192"/>
              <a:gd name="T12" fmla="*/ 597336 w 6238"/>
              <a:gd name="T13" fmla="*/ 1254025 h 6192"/>
              <a:gd name="T14" fmla="*/ 105664 w 6238"/>
              <a:gd name="T15" fmla="*/ 1563183 h 6192"/>
              <a:gd name="T16" fmla="*/ 159106 w 6238"/>
              <a:gd name="T17" fmla="*/ 1601332 h 6192"/>
              <a:gd name="T18" fmla="*/ 457774 w 6238"/>
              <a:gd name="T19" fmla="*/ 1730732 h 6192"/>
              <a:gd name="T20" fmla="*/ 897836 w 6238"/>
              <a:gd name="T21" fmla="*/ 1811607 h 6192"/>
              <a:gd name="T22" fmla="*/ 1340341 w 6238"/>
              <a:gd name="T23" fmla="*/ 1729206 h 6192"/>
              <a:gd name="T24" fmla="*/ 1636260 w 6238"/>
              <a:gd name="T25" fmla="*/ 1601332 h 6192"/>
              <a:gd name="T26" fmla="*/ 1690008 w 6238"/>
              <a:gd name="T27" fmla="*/ 1563183 h 6192"/>
              <a:gd name="T28" fmla="*/ 831567 w 6238"/>
              <a:gd name="T29" fmla="*/ 1492989 h 6192"/>
              <a:gd name="T30" fmla="*/ 1281096 w 6238"/>
              <a:gd name="T31" fmla="*/ 1557995 h 6192"/>
              <a:gd name="T32" fmla="*/ 1031290 w 6238"/>
              <a:gd name="T33" fmla="*/ 1374270 h 6192"/>
              <a:gd name="T34" fmla="*/ 595809 w 6238"/>
              <a:gd name="T35" fmla="*/ 1393802 h 6192"/>
              <a:gd name="T36" fmla="*/ 508468 w 6238"/>
              <a:gd name="T37" fmla="*/ 1677629 h 6192"/>
              <a:gd name="T38" fmla="*/ 1044116 w 6238"/>
              <a:gd name="T39" fmla="*/ 1707538 h 6192"/>
              <a:gd name="T40" fmla="*/ 1473794 w 6238"/>
              <a:gd name="T41" fmla="*/ 1585767 h 6192"/>
              <a:gd name="T42" fmla="*/ 920434 w 6238"/>
              <a:gd name="T43" fmla="*/ 861856 h 6192"/>
              <a:gd name="T44" fmla="*/ 333787 w 6238"/>
              <a:gd name="T45" fmla="*/ 808143 h 6192"/>
              <a:gd name="T46" fmla="*/ 509690 w 6238"/>
              <a:gd name="T47" fmla="*/ 666840 h 6192"/>
              <a:gd name="T48" fmla="*/ 594282 w 6238"/>
              <a:gd name="T49" fmla="*/ 1057483 h 6192"/>
              <a:gd name="T50" fmla="*/ 646503 w 6238"/>
              <a:gd name="T51" fmla="*/ 1037341 h 6192"/>
              <a:gd name="T52" fmla="*/ 616880 w 6238"/>
              <a:gd name="T53" fmla="*/ 604886 h 6192"/>
              <a:gd name="T54" fmla="*/ 748502 w 6238"/>
              <a:gd name="T55" fmla="*/ 549952 h 6192"/>
              <a:gd name="T56" fmla="*/ 680706 w 6238"/>
              <a:gd name="T57" fmla="*/ 496849 h 6192"/>
              <a:gd name="T58" fmla="*/ 795226 w 6238"/>
              <a:gd name="T59" fmla="*/ 368669 h 6192"/>
              <a:gd name="T60" fmla="*/ 598252 w 6238"/>
              <a:gd name="T61" fmla="*/ 450155 h 6192"/>
              <a:gd name="T62" fmla="*/ 544504 w 6238"/>
              <a:gd name="T63" fmla="*/ 207529 h 6192"/>
              <a:gd name="T64" fmla="*/ 505720 w 6238"/>
              <a:gd name="T65" fmla="*/ 411701 h 6192"/>
              <a:gd name="T66" fmla="*/ 212244 w 6238"/>
              <a:gd name="T67" fmla="*/ 277418 h 6192"/>
              <a:gd name="T68" fmla="*/ 265992 w 6238"/>
              <a:gd name="T69" fmla="*/ 384539 h 6192"/>
              <a:gd name="T70" fmla="*/ 344781 w 6238"/>
              <a:gd name="T71" fmla="*/ 452291 h 6192"/>
              <a:gd name="T72" fmla="*/ 78179 w 6238"/>
              <a:gd name="T73" fmla="*/ 512414 h 6192"/>
              <a:gd name="T74" fmla="*/ 17102 w 6238"/>
              <a:gd name="T75" fmla="*/ 657989 h 6192"/>
              <a:gd name="T76" fmla="*/ 360661 w 6238"/>
              <a:gd name="T77" fmla="*/ 566432 h 6192"/>
              <a:gd name="T78" fmla="*/ 285231 w 6238"/>
              <a:gd name="T79" fmla="*/ 710787 h 6192"/>
              <a:gd name="T80" fmla="*/ 1154666 w 6238"/>
              <a:gd name="T81" fmla="*/ 533777 h 6192"/>
              <a:gd name="T82" fmla="*/ 1245976 w 6238"/>
              <a:gd name="T83" fmla="*/ 1070301 h 6192"/>
              <a:gd name="T84" fmla="*/ 1282928 w 6238"/>
              <a:gd name="T85" fmla="*/ 725131 h 6192"/>
              <a:gd name="T86" fmla="*/ 1290257 w 6238"/>
              <a:gd name="T87" fmla="*/ 387591 h 6192"/>
              <a:gd name="T88" fmla="*/ 1495477 w 6238"/>
              <a:gd name="T89" fmla="*/ 628691 h 6192"/>
              <a:gd name="T90" fmla="*/ 1573656 w 6238"/>
              <a:gd name="T91" fmla="*/ 700106 h 6192"/>
              <a:gd name="T92" fmla="*/ 1531818 w 6238"/>
              <a:gd name="T93" fmla="*/ 491661 h 6192"/>
              <a:gd name="T94" fmla="*/ 1463717 w 6238"/>
              <a:gd name="T95" fmla="*/ 381182 h 6192"/>
              <a:gd name="T96" fmla="*/ 1876294 w 6238"/>
              <a:gd name="T97" fmla="*/ 486778 h 6192"/>
              <a:gd name="T98" fmla="*/ 1770935 w 6238"/>
              <a:gd name="T99" fmla="*/ 323196 h 6192"/>
              <a:gd name="T100" fmla="*/ 1383400 w 6238"/>
              <a:gd name="T101" fmla="*/ 232555 h 6192"/>
              <a:gd name="T102" fmla="*/ 1656416 w 6238"/>
              <a:gd name="T103" fmla="*/ 60122 h 6192"/>
              <a:gd name="T104" fmla="*/ 1400807 w 6238"/>
              <a:gd name="T105" fmla="*/ 68668 h 6192"/>
              <a:gd name="T106" fmla="*/ 1260635 w 6238"/>
              <a:gd name="T107" fmla="*/ 93693 h 6192"/>
              <a:gd name="T108" fmla="*/ 1237731 w 6238"/>
              <a:gd name="T109" fmla="*/ 10682 h 6192"/>
              <a:gd name="T110" fmla="*/ 1167492 w 6238"/>
              <a:gd name="T111" fmla="*/ 235301 h 6192"/>
              <a:gd name="T112" fmla="*/ 1007164 w 6238"/>
              <a:gd name="T113" fmla="*/ 175179 h 6192"/>
              <a:gd name="T114" fmla="*/ 795837 w 6238"/>
              <a:gd name="T115" fmla="*/ 215769 h 6192"/>
              <a:gd name="T116" fmla="*/ 765604 w 6238"/>
              <a:gd name="T117" fmla="*/ 298171 h 6192"/>
              <a:gd name="T118" fmla="*/ 1069768 w 6238"/>
              <a:gd name="T119" fmla="*/ 337845 h 6192"/>
              <a:gd name="T120" fmla="*/ 819046 w 6238"/>
              <a:gd name="T121" fmla="*/ 550868 h 6192"/>
              <a:gd name="T122" fmla="*/ 751556 w 6238"/>
              <a:gd name="T123" fmla="*/ 843240 h 6192"/>
              <a:gd name="T124" fmla="*/ 1016326 w 6238"/>
              <a:gd name="T125" fmla="*/ 549342 h 61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238" h="6192">
                <a:moveTo>
                  <a:pt x="5049" y="4475"/>
                </a:moveTo>
                <a:lnTo>
                  <a:pt x="5049" y="4475"/>
                </a:lnTo>
                <a:lnTo>
                  <a:pt x="5032" y="4281"/>
                </a:lnTo>
                <a:lnTo>
                  <a:pt x="5015" y="4093"/>
                </a:lnTo>
                <a:lnTo>
                  <a:pt x="4996" y="3913"/>
                </a:lnTo>
                <a:lnTo>
                  <a:pt x="4975" y="3739"/>
                </a:lnTo>
                <a:lnTo>
                  <a:pt x="4953" y="3570"/>
                </a:lnTo>
                <a:lnTo>
                  <a:pt x="4930" y="3410"/>
                </a:lnTo>
                <a:lnTo>
                  <a:pt x="4906" y="3254"/>
                </a:lnTo>
                <a:lnTo>
                  <a:pt x="4880" y="3105"/>
                </a:lnTo>
                <a:lnTo>
                  <a:pt x="4854" y="2962"/>
                </a:lnTo>
                <a:lnTo>
                  <a:pt x="4826" y="2824"/>
                </a:lnTo>
                <a:lnTo>
                  <a:pt x="4798" y="2692"/>
                </a:lnTo>
                <a:lnTo>
                  <a:pt x="4769" y="2567"/>
                </a:lnTo>
                <a:lnTo>
                  <a:pt x="4739" y="2446"/>
                </a:lnTo>
                <a:lnTo>
                  <a:pt x="4709" y="2332"/>
                </a:lnTo>
                <a:lnTo>
                  <a:pt x="4679" y="2222"/>
                </a:lnTo>
                <a:lnTo>
                  <a:pt x="4647" y="2117"/>
                </a:lnTo>
                <a:lnTo>
                  <a:pt x="4620" y="2086"/>
                </a:lnTo>
                <a:lnTo>
                  <a:pt x="4591" y="2057"/>
                </a:lnTo>
                <a:lnTo>
                  <a:pt x="4561" y="2027"/>
                </a:lnTo>
                <a:lnTo>
                  <a:pt x="4533" y="1998"/>
                </a:lnTo>
                <a:lnTo>
                  <a:pt x="4524" y="2047"/>
                </a:lnTo>
                <a:lnTo>
                  <a:pt x="4515" y="2094"/>
                </a:lnTo>
                <a:lnTo>
                  <a:pt x="4505" y="2140"/>
                </a:lnTo>
                <a:lnTo>
                  <a:pt x="4494" y="2186"/>
                </a:lnTo>
                <a:lnTo>
                  <a:pt x="4482" y="2233"/>
                </a:lnTo>
                <a:lnTo>
                  <a:pt x="4470" y="2278"/>
                </a:lnTo>
                <a:lnTo>
                  <a:pt x="4445" y="2367"/>
                </a:lnTo>
                <a:lnTo>
                  <a:pt x="4469" y="2457"/>
                </a:lnTo>
                <a:lnTo>
                  <a:pt x="4492" y="2549"/>
                </a:lnTo>
                <a:lnTo>
                  <a:pt x="4516" y="2647"/>
                </a:lnTo>
                <a:lnTo>
                  <a:pt x="4539" y="2747"/>
                </a:lnTo>
                <a:lnTo>
                  <a:pt x="4561" y="2852"/>
                </a:lnTo>
                <a:lnTo>
                  <a:pt x="4584" y="2961"/>
                </a:lnTo>
                <a:lnTo>
                  <a:pt x="4605" y="3074"/>
                </a:lnTo>
                <a:lnTo>
                  <a:pt x="4626" y="3191"/>
                </a:lnTo>
                <a:lnTo>
                  <a:pt x="4647" y="3312"/>
                </a:lnTo>
                <a:lnTo>
                  <a:pt x="4667" y="3437"/>
                </a:lnTo>
                <a:lnTo>
                  <a:pt x="4686" y="3566"/>
                </a:lnTo>
                <a:lnTo>
                  <a:pt x="4703" y="3700"/>
                </a:lnTo>
                <a:lnTo>
                  <a:pt x="4721" y="3839"/>
                </a:lnTo>
                <a:lnTo>
                  <a:pt x="4737" y="3981"/>
                </a:lnTo>
                <a:lnTo>
                  <a:pt x="4753" y="4128"/>
                </a:lnTo>
                <a:lnTo>
                  <a:pt x="4767" y="4281"/>
                </a:lnTo>
                <a:lnTo>
                  <a:pt x="5049" y="4475"/>
                </a:lnTo>
                <a:close/>
                <a:moveTo>
                  <a:pt x="1119" y="2987"/>
                </a:moveTo>
                <a:lnTo>
                  <a:pt x="1119" y="2987"/>
                </a:lnTo>
                <a:lnTo>
                  <a:pt x="1102" y="3056"/>
                </a:lnTo>
                <a:lnTo>
                  <a:pt x="1086" y="3125"/>
                </a:lnTo>
                <a:lnTo>
                  <a:pt x="1070" y="3199"/>
                </a:lnTo>
                <a:lnTo>
                  <a:pt x="1055" y="3274"/>
                </a:lnTo>
                <a:lnTo>
                  <a:pt x="1039" y="3353"/>
                </a:lnTo>
                <a:lnTo>
                  <a:pt x="1025" y="3435"/>
                </a:lnTo>
                <a:lnTo>
                  <a:pt x="1010" y="3520"/>
                </a:lnTo>
                <a:lnTo>
                  <a:pt x="995" y="3607"/>
                </a:lnTo>
                <a:lnTo>
                  <a:pt x="982" y="3698"/>
                </a:lnTo>
                <a:lnTo>
                  <a:pt x="969" y="3792"/>
                </a:lnTo>
                <a:lnTo>
                  <a:pt x="957" y="3888"/>
                </a:lnTo>
                <a:lnTo>
                  <a:pt x="945" y="3988"/>
                </a:lnTo>
                <a:lnTo>
                  <a:pt x="933" y="4092"/>
                </a:lnTo>
                <a:lnTo>
                  <a:pt x="922" y="4199"/>
                </a:lnTo>
                <a:lnTo>
                  <a:pt x="912" y="4309"/>
                </a:lnTo>
                <a:lnTo>
                  <a:pt x="903" y="4422"/>
                </a:lnTo>
                <a:lnTo>
                  <a:pt x="1186" y="4226"/>
                </a:lnTo>
                <a:lnTo>
                  <a:pt x="1200" y="4087"/>
                </a:lnTo>
                <a:lnTo>
                  <a:pt x="1215" y="3953"/>
                </a:lnTo>
                <a:lnTo>
                  <a:pt x="1232" y="3826"/>
                </a:lnTo>
                <a:lnTo>
                  <a:pt x="1250" y="3704"/>
                </a:lnTo>
                <a:lnTo>
                  <a:pt x="1268" y="3588"/>
                </a:lnTo>
                <a:lnTo>
                  <a:pt x="1287" y="3477"/>
                </a:lnTo>
                <a:lnTo>
                  <a:pt x="1307" y="3371"/>
                </a:lnTo>
                <a:lnTo>
                  <a:pt x="1327" y="3271"/>
                </a:lnTo>
                <a:lnTo>
                  <a:pt x="1347" y="3177"/>
                </a:lnTo>
                <a:lnTo>
                  <a:pt x="1368" y="3086"/>
                </a:lnTo>
                <a:lnTo>
                  <a:pt x="1389" y="3002"/>
                </a:lnTo>
                <a:lnTo>
                  <a:pt x="1410" y="2922"/>
                </a:lnTo>
                <a:lnTo>
                  <a:pt x="1431" y="2848"/>
                </a:lnTo>
                <a:lnTo>
                  <a:pt x="1452" y="2777"/>
                </a:lnTo>
                <a:lnTo>
                  <a:pt x="1473" y="2711"/>
                </a:lnTo>
                <a:lnTo>
                  <a:pt x="1493" y="2651"/>
                </a:lnTo>
                <a:lnTo>
                  <a:pt x="1483" y="2607"/>
                </a:lnTo>
                <a:lnTo>
                  <a:pt x="1473" y="2562"/>
                </a:lnTo>
                <a:lnTo>
                  <a:pt x="1391" y="2654"/>
                </a:lnTo>
                <a:lnTo>
                  <a:pt x="1319" y="2738"/>
                </a:lnTo>
                <a:lnTo>
                  <a:pt x="1247" y="2821"/>
                </a:lnTo>
                <a:lnTo>
                  <a:pt x="1213" y="2864"/>
                </a:lnTo>
                <a:lnTo>
                  <a:pt x="1179" y="2906"/>
                </a:lnTo>
                <a:lnTo>
                  <a:pt x="1147" y="2947"/>
                </a:lnTo>
                <a:lnTo>
                  <a:pt x="1119" y="2987"/>
                </a:lnTo>
                <a:close/>
                <a:moveTo>
                  <a:pt x="5489" y="5059"/>
                </a:moveTo>
                <a:lnTo>
                  <a:pt x="4083" y="4081"/>
                </a:lnTo>
                <a:lnTo>
                  <a:pt x="4073" y="4074"/>
                </a:lnTo>
                <a:lnTo>
                  <a:pt x="4062" y="4070"/>
                </a:lnTo>
                <a:lnTo>
                  <a:pt x="4052" y="4065"/>
                </a:lnTo>
                <a:lnTo>
                  <a:pt x="4041" y="4062"/>
                </a:lnTo>
                <a:lnTo>
                  <a:pt x="4030" y="4061"/>
                </a:lnTo>
                <a:lnTo>
                  <a:pt x="4019" y="4060"/>
                </a:lnTo>
                <a:lnTo>
                  <a:pt x="4008" y="4061"/>
                </a:lnTo>
                <a:lnTo>
                  <a:pt x="3997" y="4062"/>
                </a:lnTo>
                <a:lnTo>
                  <a:pt x="3986" y="4064"/>
                </a:lnTo>
                <a:lnTo>
                  <a:pt x="3976" y="4068"/>
                </a:lnTo>
                <a:lnTo>
                  <a:pt x="3966" y="4072"/>
                </a:lnTo>
                <a:lnTo>
                  <a:pt x="3956" y="4078"/>
                </a:lnTo>
                <a:lnTo>
                  <a:pt x="3946" y="4084"/>
                </a:lnTo>
                <a:lnTo>
                  <a:pt x="3939" y="4092"/>
                </a:lnTo>
                <a:lnTo>
                  <a:pt x="3930" y="4100"/>
                </a:lnTo>
                <a:lnTo>
                  <a:pt x="3923" y="4109"/>
                </a:lnTo>
                <a:lnTo>
                  <a:pt x="3918" y="4117"/>
                </a:lnTo>
                <a:lnTo>
                  <a:pt x="3914" y="4125"/>
                </a:lnTo>
                <a:lnTo>
                  <a:pt x="3910" y="4134"/>
                </a:lnTo>
                <a:lnTo>
                  <a:pt x="3908" y="4141"/>
                </a:lnTo>
                <a:lnTo>
                  <a:pt x="3906" y="4150"/>
                </a:lnTo>
                <a:lnTo>
                  <a:pt x="3903" y="4158"/>
                </a:lnTo>
                <a:lnTo>
                  <a:pt x="3903" y="4175"/>
                </a:lnTo>
                <a:lnTo>
                  <a:pt x="3904" y="4192"/>
                </a:lnTo>
                <a:lnTo>
                  <a:pt x="3909" y="4208"/>
                </a:lnTo>
                <a:lnTo>
                  <a:pt x="3914" y="4225"/>
                </a:lnTo>
                <a:lnTo>
                  <a:pt x="3923" y="4239"/>
                </a:lnTo>
                <a:lnTo>
                  <a:pt x="3864" y="4255"/>
                </a:lnTo>
                <a:lnTo>
                  <a:pt x="3803" y="4269"/>
                </a:lnTo>
                <a:lnTo>
                  <a:pt x="3743" y="4282"/>
                </a:lnTo>
                <a:lnTo>
                  <a:pt x="3682" y="4294"/>
                </a:lnTo>
                <a:lnTo>
                  <a:pt x="3621" y="4306"/>
                </a:lnTo>
                <a:lnTo>
                  <a:pt x="3559" y="4316"/>
                </a:lnTo>
                <a:lnTo>
                  <a:pt x="3498" y="4326"/>
                </a:lnTo>
                <a:lnTo>
                  <a:pt x="3437" y="4334"/>
                </a:lnTo>
                <a:lnTo>
                  <a:pt x="3375" y="4342"/>
                </a:lnTo>
                <a:lnTo>
                  <a:pt x="3312" y="4348"/>
                </a:lnTo>
                <a:lnTo>
                  <a:pt x="3251" y="4354"/>
                </a:lnTo>
                <a:lnTo>
                  <a:pt x="3189" y="4358"/>
                </a:lnTo>
                <a:lnTo>
                  <a:pt x="3127" y="4361"/>
                </a:lnTo>
                <a:lnTo>
                  <a:pt x="3065" y="4364"/>
                </a:lnTo>
                <a:lnTo>
                  <a:pt x="3002" y="4365"/>
                </a:lnTo>
                <a:lnTo>
                  <a:pt x="2941" y="4366"/>
                </a:lnTo>
                <a:lnTo>
                  <a:pt x="2878" y="4365"/>
                </a:lnTo>
                <a:lnTo>
                  <a:pt x="2816" y="4364"/>
                </a:lnTo>
                <a:lnTo>
                  <a:pt x="2754" y="4361"/>
                </a:lnTo>
                <a:lnTo>
                  <a:pt x="2692" y="4358"/>
                </a:lnTo>
                <a:lnTo>
                  <a:pt x="2629" y="4354"/>
                </a:lnTo>
                <a:lnTo>
                  <a:pt x="2568" y="4348"/>
                </a:lnTo>
                <a:lnTo>
                  <a:pt x="2506" y="4342"/>
                </a:lnTo>
                <a:lnTo>
                  <a:pt x="2444" y="4334"/>
                </a:lnTo>
                <a:lnTo>
                  <a:pt x="2383" y="4326"/>
                </a:lnTo>
                <a:lnTo>
                  <a:pt x="2321" y="4316"/>
                </a:lnTo>
                <a:lnTo>
                  <a:pt x="2260" y="4306"/>
                </a:lnTo>
                <a:lnTo>
                  <a:pt x="2198" y="4294"/>
                </a:lnTo>
                <a:lnTo>
                  <a:pt x="2137" y="4282"/>
                </a:lnTo>
                <a:lnTo>
                  <a:pt x="2077" y="4269"/>
                </a:lnTo>
                <a:lnTo>
                  <a:pt x="2016" y="4255"/>
                </a:lnTo>
                <a:lnTo>
                  <a:pt x="1956" y="4239"/>
                </a:lnTo>
                <a:lnTo>
                  <a:pt x="1965" y="4225"/>
                </a:lnTo>
                <a:lnTo>
                  <a:pt x="1971" y="4208"/>
                </a:lnTo>
                <a:lnTo>
                  <a:pt x="1975" y="4192"/>
                </a:lnTo>
                <a:lnTo>
                  <a:pt x="1977" y="4175"/>
                </a:lnTo>
                <a:lnTo>
                  <a:pt x="1976" y="4158"/>
                </a:lnTo>
                <a:lnTo>
                  <a:pt x="1975" y="4150"/>
                </a:lnTo>
                <a:lnTo>
                  <a:pt x="1972" y="4141"/>
                </a:lnTo>
                <a:lnTo>
                  <a:pt x="1969" y="4134"/>
                </a:lnTo>
                <a:lnTo>
                  <a:pt x="1966" y="4125"/>
                </a:lnTo>
                <a:lnTo>
                  <a:pt x="1961" y="4117"/>
                </a:lnTo>
                <a:lnTo>
                  <a:pt x="1956" y="4109"/>
                </a:lnTo>
                <a:lnTo>
                  <a:pt x="1949" y="4100"/>
                </a:lnTo>
                <a:lnTo>
                  <a:pt x="1942" y="4092"/>
                </a:lnTo>
                <a:lnTo>
                  <a:pt x="1933" y="4084"/>
                </a:lnTo>
                <a:lnTo>
                  <a:pt x="1924" y="4078"/>
                </a:lnTo>
                <a:lnTo>
                  <a:pt x="1914" y="4072"/>
                </a:lnTo>
                <a:lnTo>
                  <a:pt x="1904" y="4068"/>
                </a:lnTo>
                <a:lnTo>
                  <a:pt x="1893" y="4064"/>
                </a:lnTo>
                <a:lnTo>
                  <a:pt x="1882" y="4062"/>
                </a:lnTo>
                <a:lnTo>
                  <a:pt x="1871" y="4061"/>
                </a:lnTo>
                <a:lnTo>
                  <a:pt x="1860" y="4060"/>
                </a:lnTo>
                <a:lnTo>
                  <a:pt x="1849" y="4061"/>
                </a:lnTo>
                <a:lnTo>
                  <a:pt x="1838" y="4062"/>
                </a:lnTo>
                <a:lnTo>
                  <a:pt x="1828" y="4065"/>
                </a:lnTo>
                <a:lnTo>
                  <a:pt x="1817" y="4070"/>
                </a:lnTo>
                <a:lnTo>
                  <a:pt x="1807" y="4074"/>
                </a:lnTo>
                <a:lnTo>
                  <a:pt x="1796" y="4081"/>
                </a:lnTo>
                <a:lnTo>
                  <a:pt x="391" y="5059"/>
                </a:lnTo>
                <a:lnTo>
                  <a:pt x="381" y="5067"/>
                </a:lnTo>
                <a:lnTo>
                  <a:pt x="374" y="5074"/>
                </a:lnTo>
                <a:lnTo>
                  <a:pt x="366" y="5083"/>
                </a:lnTo>
                <a:lnTo>
                  <a:pt x="359" y="5092"/>
                </a:lnTo>
                <a:lnTo>
                  <a:pt x="354" y="5102"/>
                </a:lnTo>
                <a:lnTo>
                  <a:pt x="350" y="5112"/>
                </a:lnTo>
                <a:lnTo>
                  <a:pt x="346" y="5122"/>
                </a:lnTo>
                <a:lnTo>
                  <a:pt x="343" y="5133"/>
                </a:lnTo>
                <a:lnTo>
                  <a:pt x="342" y="5144"/>
                </a:lnTo>
                <a:lnTo>
                  <a:pt x="342" y="5155"/>
                </a:lnTo>
                <a:lnTo>
                  <a:pt x="342" y="5166"/>
                </a:lnTo>
                <a:lnTo>
                  <a:pt x="344" y="5177"/>
                </a:lnTo>
                <a:lnTo>
                  <a:pt x="347" y="5188"/>
                </a:lnTo>
                <a:lnTo>
                  <a:pt x="351" y="5199"/>
                </a:lnTo>
                <a:lnTo>
                  <a:pt x="356" y="5208"/>
                </a:lnTo>
                <a:lnTo>
                  <a:pt x="363" y="5218"/>
                </a:lnTo>
                <a:lnTo>
                  <a:pt x="372" y="5229"/>
                </a:lnTo>
                <a:lnTo>
                  <a:pt x="381" y="5239"/>
                </a:lnTo>
                <a:lnTo>
                  <a:pt x="392" y="5248"/>
                </a:lnTo>
                <a:lnTo>
                  <a:pt x="405" y="5255"/>
                </a:lnTo>
                <a:lnTo>
                  <a:pt x="417" y="5260"/>
                </a:lnTo>
                <a:lnTo>
                  <a:pt x="430" y="5265"/>
                </a:lnTo>
                <a:lnTo>
                  <a:pt x="443" y="5267"/>
                </a:lnTo>
                <a:lnTo>
                  <a:pt x="456" y="5268"/>
                </a:lnTo>
                <a:lnTo>
                  <a:pt x="474" y="5267"/>
                </a:lnTo>
                <a:lnTo>
                  <a:pt x="490" y="5262"/>
                </a:lnTo>
                <a:lnTo>
                  <a:pt x="498" y="5259"/>
                </a:lnTo>
                <a:lnTo>
                  <a:pt x="506" y="5256"/>
                </a:lnTo>
                <a:lnTo>
                  <a:pt x="515" y="5251"/>
                </a:lnTo>
                <a:lnTo>
                  <a:pt x="521" y="5247"/>
                </a:lnTo>
                <a:lnTo>
                  <a:pt x="606" y="5189"/>
                </a:lnTo>
                <a:lnTo>
                  <a:pt x="669" y="5233"/>
                </a:lnTo>
                <a:lnTo>
                  <a:pt x="732" y="5276"/>
                </a:lnTo>
                <a:lnTo>
                  <a:pt x="797" y="5317"/>
                </a:lnTo>
                <a:lnTo>
                  <a:pt x="862" y="5357"/>
                </a:lnTo>
                <a:lnTo>
                  <a:pt x="860" y="5555"/>
                </a:lnTo>
                <a:lnTo>
                  <a:pt x="861" y="5761"/>
                </a:lnTo>
                <a:lnTo>
                  <a:pt x="863" y="5972"/>
                </a:lnTo>
                <a:lnTo>
                  <a:pt x="869" y="6192"/>
                </a:lnTo>
                <a:lnTo>
                  <a:pt x="1133" y="6184"/>
                </a:lnTo>
                <a:lnTo>
                  <a:pt x="1129" y="6007"/>
                </a:lnTo>
                <a:lnTo>
                  <a:pt x="1125" y="5834"/>
                </a:lnTo>
                <a:lnTo>
                  <a:pt x="1124" y="5666"/>
                </a:lnTo>
                <a:lnTo>
                  <a:pt x="1124" y="5503"/>
                </a:lnTo>
                <a:lnTo>
                  <a:pt x="1177" y="5530"/>
                </a:lnTo>
                <a:lnTo>
                  <a:pt x="1230" y="5555"/>
                </a:lnTo>
                <a:lnTo>
                  <a:pt x="1283" y="5579"/>
                </a:lnTo>
                <a:lnTo>
                  <a:pt x="1336" y="5603"/>
                </a:lnTo>
                <a:lnTo>
                  <a:pt x="1390" y="5627"/>
                </a:lnTo>
                <a:lnTo>
                  <a:pt x="1444" y="5649"/>
                </a:lnTo>
                <a:lnTo>
                  <a:pt x="1499" y="5671"/>
                </a:lnTo>
                <a:lnTo>
                  <a:pt x="1553" y="5691"/>
                </a:lnTo>
                <a:lnTo>
                  <a:pt x="1608" y="5711"/>
                </a:lnTo>
                <a:lnTo>
                  <a:pt x="1664" y="5730"/>
                </a:lnTo>
                <a:lnTo>
                  <a:pt x="1719" y="5748"/>
                </a:lnTo>
                <a:lnTo>
                  <a:pt x="1775" y="5765"/>
                </a:lnTo>
                <a:lnTo>
                  <a:pt x="1832" y="5782"/>
                </a:lnTo>
                <a:lnTo>
                  <a:pt x="1888" y="5797"/>
                </a:lnTo>
                <a:lnTo>
                  <a:pt x="1945" y="5812"/>
                </a:lnTo>
                <a:lnTo>
                  <a:pt x="2001" y="5827"/>
                </a:lnTo>
                <a:lnTo>
                  <a:pt x="2058" y="5840"/>
                </a:lnTo>
                <a:lnTo>
                  <a:pt x="2115" y="5852"/>
                </a:lnTo>
                <a:lnTo>
                  <a:pt x="2174" y="5863"/>
                </a:lnTo>
                <a:lnTo>
                  <a:pt x="2231" y="5874"/>
                </a:lnTo>
                <a:lnTo>
                  <a:pt x="2289" y="5884"/>
                </a:lnTo>
                <a:lnTo>
                  <a:pt x="2348" y="5893"/>
                </a:lnTo>
                <a:lnTo>
                  <a:pt x="2406" y="5902"/>
                </a:lnTo>
                <a:lnTo>
                  <a:pt x="2464" y="5908"/>
                </a:lnTo>
                <a:lnTo>
                  <a:pt x="2524" y="5915"/>
                </a:lnTo>
                <a:lnTo>
                  <a:pt x="2582" y="5920"/>
                </a:lnTo>
                <a:lnTo>
                  <a:pt x="2641" y="5926"/>
                </a:lnTo>
                <a:lnTo>
                  <a:pt x="2701" y="5929"/>
                </a:lnTo>
                <a:lnTo>
                  <a:pt x="2760" y="5932"/>
                </a:lnTo>
                <a:lnTo>
                  <a:pt x="2820" y="5935"/>
                </a:lnTo>
                <a:lnTo>
                  <a:pt x="2880" y="5936"/>
                </a:lnTo>
                <a:lnTo>
                  <a:pt x="2940" y="5936"/>
                </a:lnTo>
                <a:lnTo>
                  <a:pt x="3002" y="5936"/>
                </a:lnTo>
                <a:lnTo>
                  <a:pt x="3065" y="5935"/>
                </a:lnTo>
                <a:lnTo>
                  <a:pt x="3128" y="5932"/>
                </a:lnTo>
                <a:lnTo>
                  <a:pt x="3190" y="5928"/>
                </a:lnTo>
                <a:lnTo>
                  <a:pt x="3252" y="5925"/>
                </a:lnTo>
                <a:lnTo>
                  <a:pt x="3314" y="5919"/>
                </a:lnTo>
                <a:lnTo>
                  <a:pt x="3375" y="5913"/>
                </a:lnTo>
                <a:lnTo>
                  <a:pt x="3437" y="5906"/>
                </a:lnTo>
                <a:lnTo>
                  <a:pt x="3498" y="5897"/>
                </a:lnTo>
                <a:lnTo>
                  <a:pt x="3560" y="5888"/>
                </a:lnTo>
                <a:lnTo>
                  <a:pt x="3621" y="5878"/>
                </a:lnTo>
                <a:lnTo>
                  <a:pt x="3681" y="5867"/>
                </a:lnTo>
                <a:lnTo>
                  <a:pt x="3742" y="5856"/>
                </a:lnTo>
                <a:lnTo>
                  <a:pt x="3802" y="5843"/>
                </a:lnTo>
                <a:lnTo>
                  <a:pt x="3861" y="5830"/>
                </a:lnTo>
                <a:lnTo>
                  <a:pt x="3922" y="5816"/>
                </a:lnTo>
                <a:lnTo>
                  <a:pt x="3981" y="5800"/>
                </a:lnTo>
                <a:lnTo>
                  <a:pt x="4040" y="5784"/>
                </a:lnTo>
                <a:lnTo>
                  <a:pt x="4099" y="5766"/>
                </a:lnTo>
                <a:lnTo>
                  <a:pt x="4157" y="5749"/>
                </a:lnTo>
                <a:lnTo>
                  <a:pt x="4216" y="5729"/>
                </a:lnTo>
                <a:lnTo>
                  <a:pt x="4274" y="5709"/>
                </a:lnTo>
                <a:lnTo>
                  <a:pt x="4331" y="5688"/>
                </a:lnTo>
                <a:lnTo>
                  <a:pt x="4389" y="5666"/>
                </a:lnTo>
                <a:lnTo>
                  <a:pt x="4446" y="5644"/>
                </a:lnTo>
                <a:lnTo>
                  <a:pt x="4503" y="5620"/>
                </a:lnTo>
                <a:lnTo>
                  <a:pt x="4559" y="5596"/>
                </a:lnTo>
                <a:lnTo>
                  <a:pt x="4615" y="5570"/>
                </a:lnTo>
                <a:lnTo>
                  <a:pt x="4670" y="5545"/>
                </a:lnTo>
                <a:lnTo>
                  <a:pt x="4726" y="5518"/>
                </a:lnTo>
                <a:lnTo>
                  <a:pt x="4780" y="5490"/>
                </a:lnTo>
                <a:lnTo>
                  <a:pt x="4835" y="5460"/>
                </a:lnTo>
                <a:lnTo>
                  <a:pt x="4840" y="5635"/>
                </a:lnTo>
                <a:lnTo>
                  <a:pt x="4843" y="5814"/>
                </a:lnTo>
                <a:lnTo>
                  <a:pt x="4845" y="5997"/>
                </a:lnTo>
                <a:lnTo>
                  <a:pt x="4845" y="6184"/>
                </a:lnTo>
                <a:lnTo>
                  <a:pt x="5109" y="6184"/>
                </a:lnTo>
                <a:lnTo>
                  <a:pt x="5108" y="5955"/>
                </a:lnTo>
                <a:lnTo>
                  <a:pt x="5105" y="5734"/>
                </a:lnTo>
                <a:lnTo>
                  <a:pt x="5100" y="5519"/>
                </a:lnTo>
                <a:lnTo>
                  <a:pt x="5094" y="5310"/>
                </a:lnTo>
                <a:lnTo>
                  <a:pt x="5184" y="5250"/>
                </a:lnTo>
                <a:lnTo>
                  <a:pt x="5229" y="5219"/>
                </a:lnTo>
                <a:lnTo>
                  <a:pt x="5273" y="5189"/>
                </a:lnTo>
                <a:lnTo>
                  <a:pt x="5358" y="5247"/>
                </a:lnTo>
                <a:lnTo>
                  <a:pt x="5366" y="5251"/>
                </a:lnTo>
                <a:lnTo>
                  <a:pt x="5373" y="5256"/>
                </a:lnTo>
                <a:lnTo>
                  <a:pt x="5381" y="5259"/>
                </a:lnTo>
                <a:lnTo>
                  <a:pt x="5390" y="5262"/>
                </a:lnTo>
                <a:lnTo>
                  <a:pt x="5406" y="5267"/>
                </a:lnTo>
                <a:lnTo>
                  <a:pt x="5423" y="5268"/>
                </a:lnTo>
                <a:lnTo>
                  <a:pt x="5437" y="5267"/>
                </a:lnTo>
                <a:lnTo>
                  <a:pt x="5450" y="5265"/>
                </a:lnTo>
                <a:lnTo>
                  <a:pt x="5462" y="5260"/>
                </a:lnTo>
                <a:lnTo>
                  <a:pt x="5476" y="5255"/>
                </a:lnTo>
                <a:lnTo>
                  <a:pt x="5488" y="5248"/>
                </a:lnTo>
                <a:lnTo>
                  <a:pt x="5498" y="5239"/>
                </a:lnTo>
                <a:lnTo>
                  <a:pt x="5509" y="5229"/>
                </a:lnTo>
                <a:lnTo>
                  <a:pt x="5517" y="5218"/>
                </a:lnTo>
                <a:lnTo>
                  <a:pt x="5523" y="5208"/>
                </a:lnTo>
                <a:lnTo>
                  <a:pt x="5528" y="5199"/>
                </a:lnTo>
                <a:lnTo>
                  <a:pt x="5533" y="5188"/>
                </a:lnTo>
                <a:lnTo>
                  <a:pt x="5535" y="5177"/>
                </a:lnTo>
                <a:lnTo>
                  <a:pt x="5537" y="5166"/>
                </a:lnTo>
                <a:lnTo>
                  <a:pt x="5537" y="5155"/>
                </a:lnTo>
                <a:lnTo>
                  <a:pt x="5537" y="5144"/>
                </a:lnTo>
                <a:lnTo>
                  <a:pt x="5536" y="5133"/>
                </a:lnTo>
                <a:lnTo>
                  <a:pt x="5534" y="5122"/>
                </a:lnTo>
                <a:lnTo>
                  <a:pt x="5529" y="5112"/>
                </a:lnTo>
                <a:lnTo>
                  <a:pt x="5525" y="5102"/>
                </a:lnTo>
                <a:lnTo>
                  <a:pt x="5520" y="5092"/>
                </a:lnTo>
                <a:lnTo>
                  <a:pt x="5514" y="5083"/>
                </a:lnTo>
                <a:lnTo>
                  <a:pt x="5506" y="5074"/>
                </a:lnTo>
                <a:lnTo>
                  <a:pt x="5498" y="5067"/>
                </a:lnTo>
                <a:lnTo>
                  <a:pt x="5489" y="5059"/>
                </a:lnTo>
                <a:close/>
                <a:moveTo>
                  <a:pt x="866" y="5160"/>
                </a:moveTo>
                <a:lnTo>
                  <a:pt x="818" y="5139"/>
                </a:lnTo>
                <a:lnTo>
                  <a:pt x="746" y="5091"/>
                </a:lnTo>
                <a:lnTo>
                  <a:pt x="859" y="5013"/>
                </a:lnTo>
                <a:lnTo>
                  <a:pt x="871" y="5008"/>
                </a:lnTo>
                <a:lnTo>
                  <a:pt x="866" y="5160"/>
                </a:lnTo>
                <a:close/>
                <a:moveTo>
                  <a:pt x="2231" y="5093"/>
                </a:moveTo>
                <a:lnTo>
                  <a:pt x="1948" y="5208"/>
                </a:lnTo>
                <a:lnTo>
                  <a:pt x="1667" y="5090"/>
                </a:lnTo>
                <a:lnTo>
                  <a:pt x="1949" y="4974"/>
                </a:lnTo>
                <a:lnTo>
                  <a:pt x="2231" y="5093"/>
                </a:lnTo>
                <a:close/>
                <a:moveTo>
                  <a:pt x="2159" y="4888"/>
                </a:moveTo>
                <a:lnTo>
                  <a:pt x="2441" y="4773"/>
                </a:lnTo>
                <a:lnTo>
                  <a:pt x="2723" y="4892"/>
                </a:lnTo>
                <a:lnTo>
                  <a:pt x="2440" y="5007"/>
                </a:lnTo>
                <a:lnTo>
                  <a:pt x="2159" y="4888"/>
                </a:lnTo>
                <a:close/>
                <a:moveTo>
                  <a:pt x="2439" y="5181"/>
                </a:moveTo>
                <a:lnTo>
                  <a:pt x="2721" y="5300"/>
                </a:lnTo>
                <a:lnTo>
                  <a:pt x="2438" y="5415"/>
                </a:lnTo>
                <a:lnTo>
                  <a:pt x="2157" y="5296"/>
                </a:lnTo>
                <a:lnTo>
                  <a:pt x="2439" y="5181"/>
                </a:lnTo>
                <a:close/>
                <a:moveTo>
                  <a:pt x="2649" y="5095"/>
                </a:moveTo>
                <a:lnTo>
                  <a:pt x="2932" y="4980"/>
                </a:lnTo>
                <a:lnTo>
                  <a:pt x="3212" y="5098"/>
                </a:lnTo>
                <a:lnTo>
                  <a:pt x="2931" y="5214"/>
                </a:lnTo>
                <a:lnTo>
                  <a:pt x="2649" y="5095"/>
                </a:lnTo>
                <a:close/>
                <a:moveTo>
                  <a:pt x="3141" y="4895"/>
                </a:moveTo>
                <a:lnTo>
                  <a:pt x="3424" y="4779"/>
                </a:lnTo>
                <a:lnTo>
                  <a:pt x="3704" y="4898"/>
                </a:lnTo>
                <a:lnTo>
                  <a:pt x="3423" y="5014"/>
                </a:lnTo>
                <a:lnTo>
                  <a:pt x="3141" y="4895"/>
                </a:lnTo>
                <a:close/>
                <a:moveTo>
                  <a:pt x="3421" y="5186"/>
                </a:moveTo>
                <a:lnTo>
                  <a:pt x="3703" y="5305"/>
                </a:lnTo>
                <a:lnTo>
                  <a:pt x="3420" y="5421"/>
                </a:lnTo>
                <a:lnTo>
                  <a:pt x="3139" y="5302"/>
                </a:lnTo>
                <a:lnTo>
                  <a:pt x="3421" y="5186"/>
                </a:lnTo>
                <a:close/>
                <a:moveTo>
                  <a:pt x="3632" y="5101"/>
                </a:moveTo>
                <a:lnTo>
                  <a:pt x="3913" y="4986"/>
                </a:lnTo>
                <a:lnTo>
                  <a:pt x="4195" y="5105"/>
                </a:lnTo>
                <a:lnTo>
                  <a:pt x="3912" y="5219"/>
                </a:lnTo>
                <a:lnTo>
                  <a:pt x="3632" y="5101"/>
                </a:lnTo>
                <a:close/>
                <a:moveTo>
                  <a:pt x="4123" y="4900"/>
                </a:moveTo>
                <a:lnTo>
                  <a:pt x="4405" y="4785"/>
                </a:lnTo>
                <a:lnTo>
                  <a:pt x="4687" y="4904"/>
                </a:lnTo>
                <a:lnTo>
                  <a:pt x="4404" y="5019"/>
                </a:lnTo>
                <a:lnTo>
                  <a:pt x="4123" y="4900"/>
                </a:lnTo>
                <a:close/>
                <a:moveTo>
                  <a:pt x="4219" y="4455"/>
                </a:moveTo>
                <a:lnTo>
                  <a:pt x="4430" y="4601"/>
                </a:lnTo>
                <a:lnTo>
                  <a:pt x="4406" y="4611"/>
                </a:lnTo>
                <a:lnTo>
                  <a:pt x="4124" y="4492"/>
                </a:lnTo>
                <a:lnTo>
                  <a:pt x="4219" y="4455"/>
                </a:lnTo>
                <a:close/>
                <a:moveTo>
                  <a:pt x="4197" y="4697"/>
                </a:moveTo>
                <a:lnTo>
                  <a:pt x="3914" y="4812"/>
                </a:lnTo>
                <a:lnTo>
                  <a:pt x="3633" y="4694"/>
                </a:lnTo>
                <a:lnTo>
                  <a:pt x="3915" y="4578"/>
                </a:lnTo>
                <a:lnTo>
                  <a:pt x="4197" y="4697"/>
                </a:lnTo>
                <a:close/>
                <a:moveTo>
                  <a:pt x="3646" y="4465"/>
                </a:moveTo>
                <a:lnTo>
                  <a:pt x="3706" y="4490"/>
                </a:lnTo>
                <a:lnTo>
                  <a:pt x="3425" y="4606"/>
                </a:lnTo>
                <a:lnTo>
                  <a:pt x="3216" y="4518"/>
                </a:lnTo>
                <a:lnTo>
                  <a:pt x="3270" y="4513"/>
                </a:lnTo>
                <a:lnTo>
                  <a:pt x="3323" y="4509"/>
                </a:lnTo>
                <a:lnTo>
                  <a:pt x="3377" y="4503"/>
                </a:lnTo>
                <a:lnTo>
                  <a:pt x="3431" y="4497"/>
                </a:lnTo>
                <a:lnTo>
                  <a:pt x="3485" y="4490"/>
                </a:lnTo>
                <a:lnTo>
                  <a:pt x="3539" y="4482"/>
                </a:lnTo>
                <a:lnTo>
                  <a:pt x="3592" y="4474"/>
                </a:lnTo>
                <a:lnTo>
                  <a:pt x="3646" y="4465"/>
                </a:lnTo>
                <a:close/>
                <a:moveTo>
                  <a:pt x="2933" y="4573"/>
                </a:moveTo>
                <a:lnTo>
                  <a:pt x="3215" y="4691"/>
                </a:lnTo>
                <a:lnTo>
                  <a:pt x="2932" y="4806"/>
                </a:lnTo>
                <a:lnTo>
                  <a:pt x="2651" y="4688"/>
                </a:lnTo>
                <a:lnTo>
                  <a:pt x="2933" y="4573"/>
                </a:lnTo>
                <a:close/>
                <a:moveTo>
                  <a:pt x="2211" y="4460"/>
                </a:moveTo>
                <a:lnTo>
                  <a:pt x="2211" y="4460"/>
                </a:lnTo>
                <a:lnTo>
                  <a:pt x="2265" y="4470"/>
                </a:lnTo>
                <a:lnTo>
                  <a:pt x="2319" y="4479"/>
                </a:lnTo>
                <a:lnTo>
                  <a:pt x="2373" y="4487"/>
                </a:lnTo>
                <a:lnTo>
                  <a:pt x="2427" y="4494"/>
                </a:lnTo>
                <a:lnTo>
                  <a:pt x="2482" y="4501"/>
                </a:lnTo>
                <a:lnTo>
                  <a:pt x="2537" y="4507"/>
                </a:lnTo>
                <a:lnTo>
                  <a:pt x="2591" y="4512"/>
                </a:lnTo>
                <a:lnTo>
                  <a:pt x="2646" y="4516"/>
                </a:lnTo>
                <a:lnTo>
                  <a:pt x="2442" y="4600"/>
                </a:lnTo>
                <a:lnTo>
                  <a:pt x="2161" y="4481"/>
                </a:lnTo>
                <a:lnTo>
                  <a:pt x="2211" y="4460"/>
                </a:lnTo>
                <a:close/>
                <a:moveTo>
                  <a:pt x="1951" y="4567"/>
                </a:moveTo>
                <a:lnTo>
                  <a:pt x="2232" y="4685"/>
                </a:lnTo>
                <a:lnTo>
                  <a:pt x="1950" y="4800"/>
                </a:lnTo>
                <a:lnTo>
                  <a:pt x="1669" y="4682"/>
                </a:lnTo>
                <a:lnTo>
                  <a:pt x="1951" y="4567"/>
                </a:lnTo>
                <a:close/>
                <a:moveTo>
                  <a:pt x="1670" y="4448"/>
                </a:moveTo>
                <a:lnTo>
                  <a:pt x="1742" y="4479"/>
                </a:lnTo>
                <a:lnTo>
                  <a:pt x="1462" y="4594"/>
                </a:lnTo>
                <a:lnTo>
                  <a:pt x="1670" y="4448"/>
                </a:lnTo>
                <a:close/>
                <a:moveTo>
                  <a:pt x="1460" y="4767"/>
                </a:moveTo>
                <a:lnTo>
                  <a:pt x="1740" y="4886"/>
                </a:lnTo>
                <a:lnTo>
                  <a:pt x="1459" y="5002"/>
                </a:lnTo>
                <a:lnTo>
                  <a:pt x="1177" y="4883"/>
                </a:lnTo>
                <a:lnTo>
                  <a:pt x="1460" y="4767"/>
                </a:lnTo>
                <a:close/>
                <a:moveTo>
                  <a:pt x="1134" y="5038"/>
                </a:moveTo>
                <a:lnTo>
                  <a:pt x="1248" y="5087"/>
                </a:lnTo>
                <a:lnTo>
                  <a:pt x="1131" y="5135"/>
                </a:lnTo>
                <a:lnTo>
                  <a:pt x="1134" y="5038"/>
                </a:lnTo>
                <a:close/>
                <a:moveTo>
                  <a:pt x="1175" y="5290"/>
                </a:moveTo>
                <a:lnTo>
                  <a:pt x="1457" y="5175"/>
                </a:lnTo>
                <a:lnTo>
                  <a:pt x="1738" y="5294"/>
                </a:lnTo>
                <a:lnTo>
                  <a:pt x="1456" y="5409"/>
                </a:lnTo>
                <a:lnTo>
                  <a:pt x="1175" y="5290"/>
                </a:lnTo>
                <a:close/>
                <a:moveTo>
                  <a:pt x="1665" y="5497"/>
                </a:moveTo>
                <a:lnTo>
                  <a:pt x="1947" y="5382"/>
                </a:lnTo>
                <a:lnTo>
                  <a:pt x="2229" y="5500"/>
                </a:lnTo>
                <a:lnTo>
                  <a:pt x="1946" y="5616"/>
                </a:lnTo>
                <a:lnTo>
                  <a:pt x="1665" y="5497"/>
                </a:lnTo>
                <a:close/>
                <a:moveTo>
                  <a:pt x="2590" y="5760"/>
                </a:moveTo>
                <a:lnTo>
                  <a:pt x="2590" y="5760"/>
                </a:lnTo>
                <a:lnTo>
                  <a:pt x="2537" y="5754"/>
                </a:lnTo>
                <a:lnTo>
                  <a:pt x="2483" y="5749"/>
                </a:lnTo>
                <a:lnTo>
                  <a:pt x="2430" y="5742"/>
                </a:lnTo>
                <a:lnTo>
                  <a:pt x="2377" y="5735"/>
                </a:lnTo>
                <a:lnTo>
                  <a:pt x="2324" y="5727"/>
                </a:lnTo>
                <a:lnTo>
                  <a:pt x="2272" y="5719"/>
                </a:lnTo>
                <a:lnTo>
                  <a:pt x="2220" y="5709"/>
                </a:lnTo>
                <a:lnTo>
                  <a:pt x="2167" y="5699"/>
                </a:lnTo>
                <a:lnTo>
                  <a:pt x="2438" y="5588"/>
                </a:lnTo>
                <a:lnTo>
                  <a:pt x="2718" y="5707"/>
                </a:lnTo>
                <a:lnTo>
                  <a:pt x="2590" y="5760"/>
                </a:lnTo>
                <a:close/>
                <a:moveTo>
                  <a:pt x="2929" y="5622"/>
                </a:moveTo>
                <a:lnTo>
                  <a:pt x="2647" y="5503"/>
                </a:lnTo>
                <a:lnTo>
                  <a:pt x="2930" y="5388"/>
                </a:lnTo>
                <a:lnTo>
                  <a:pt x="3210" y="5507"/>
                </a:lnTo>
                <a:lnTo>
                  <a:pt x="2929" y="5622"/>
                </a:lnTo>
                <a:close/>
                <a:moveTo>
                  <a:pt x="3262" y="5763"/>
                </a:moveTo>
                <a:lnTo>
                  <a:pt x="3138" y="5710"/>
                </a:lnTo>
                <a:lnTo>
                  <a:pt x="3419" y="5595"/>
                </a:lnTo>
                <a:lnTo>
                  <a:pt x="3681" y="5705"/>
                </a:lnTo>
                <a:lnTo>
                  <a:pt x="3629" y="5715"/>
                </a:lnTo>
                <a:lnTo>
                  <a:pt x="3577" y="5723"/>
                </a:lnTo>
                <a:lnTo>
                  <a:pt x="3525" y="5731"/>
                </a:lnTo>
                <a:lnTo>
                  <a:pt x="3472" y="5739"/>
                </a:lnTo>
                <a:lnTo>
                  <a:pt x="3420" y="5746"/>
                </a:lnTo>
                <a:lnTo>
                  <a:pt x="3367" y="5752"/>
                </a:lnTo>
                <a:lnTo>
                  <a:pt x="3315" y="5757"/>
                </a:lnTo>
                <a:lnTo>
                  <a:pt x="3262" y="5763"/>
                </a:lnTo>
                <a:close/>
                <a:moveTo>
                  <a:pt x="3910" y="5628"/>
                </a:moveTo>
                <a:lnTo>
                  <a:pt x="3629" y="5509"/>
                </a:lnTo>
                <a:lnTo>
                  <a:pt x="3911" y="5393"/>
                </a:lnTo>
                <a:lnTo>
                  <a:pt x="4193" y="5512"/>
                </a:lnTo>
                <a:lnTo>
                  <a:pt x="3910" y="5628"/>
                </a:lnTo>
                <a:close/>
                <a:moveTo>
                  <a:pt x="4403" y="5426"/>
                </a:moveTo>
                <a:lnTo>
                  <a:pt x="4121" y="5307"/>
                </a:lnTo>
                <a:lnTo>
                  <a:pt x="4404" y="5193"/>
                </a:lnTo>
                <a:lnTo>
                  <a:pt x="4684" y="5312"/>
                </a:lnTo>
                <a:lnTo>
                  <a:pt x="4403" y="5426"/>
                </a:lnTo>
                <a:close/>
                <a:moveTo>
                  <a:pt x="4613" y="5107"/>
                </a:moveTo>
                <a:lnTo>
                  <a:pt x="4818" y="5024"/>
                </a:lnTo>
                <a:lnTo>
                  <a:pt x="4826" y="5196"/>
                </a:lnTo>
                <a:lnTo>
                  <a:pt x="4613" y="5107"/>
                </a:lnTo>
                <a:close/>
                <a:moveTo>
                  <a:pt x="5086" y="5123"/>
                </a:moveTo>
                <a:lnTo>
                  <a:pt x="5086" y="5123"/>
                </a:lnTo>
                <a:lnTo>
                  <a:pt x="5084" y="5072"/>
                </a:lnTo>
                <a:lnTo>
                  <a:pt x="5132" y="5092"/>
                </a:lnTo>
                <a:lnTo>
                  <a:pt x="5086" y="5123"/>
                </a:lnTo>
                <a:close/>
                <a:moveTo>
                  <a:pt x="2811" y="2582"/>
                </a:moveTo>
                <a:lnTo>
                  <a:pt x="2811" y="2582"/>
                </a:lnTo>
                <a:lnTo>
                  <a:pt x="2842" y="2543"/>
                </a:lnTo>
                <a:lnTo>
                  <a:pt x="2875" y="2503"/>
                </a:lnTo>
                <a:lnTo>
                  <a:pt x="2909" y="2465"/>
                </a:lnTo>
                <a:lnTo>
                  <a:pt x="2946" y="2426"/>
                </a:lnTo>
                <a:lnTo>
                  <a:pt x="2963" y="2474"/>
                </a:lnTo>
                <a:lnTo>
                  <a:pt x="2977" y="2522"/>
                </a:lnTo>
                <a:lnTo>
                  <a:pt x="2989" y="2571"/>
                </a:lnTo>
                <a:lnTo>
                  <a:pt x="2999" y="2621"/>
                </a:lnTo>
                <a:lnTo>
                  <a:pt x="3007" y="2672"/>
                </a:lnTo>
                <a:lnTo>
                  <a:pt x="3012" y="2722"/>
                </a:lnTo>
                <a:lnTo>
                  <a:pt x="3013" y="2747"/>
                </a:lnTo>
                <a:lnTo>
                  <a:pt x="3014" y="2773"/>
                </a:lnTo>
                <a:lnTo>
                  <a:pt x="3015" y="2799"/>
                </a:lnTo>
                <a:lnTo>
                  <a:pt x="3014" y="2824"/>
                </a:lnTo>
                <a:lnTo>
                  <a:pt x="3006" y="2807"/>
                </a:lnTo>
                <a:lnTo>
                  <a:pt x="2997" y="2789"/>
                </a:lnTo>
                <a:lnTo>
                  <a:pt x="2987" y="2772"/>
                </a:lnTo>
                <a:lnTo>
                  <a:pt x="2976" y="2755"/>
                </a:lnTo>
                <a:lnTo>
                  <a:pt x="2965" y="2740"/>
                </a:lnTo>
                <a:lnTo>
                  <a:pt x="2954" y="2723"/>
                </a:lnTo>
                <a:lnTo>
                  <a:pt x="2929" y="2694"/>
                </a:lnTo>
                <a:lnTo>
                  <a:pt x="2902" y="2664"/>
                </a:lnTo>
                <a:lnTo>
                  <a:pt x="2873" y="2636"/>
                </a:lnTo>
                <a:lnTo>
                  <a:pt x="2843" y="2609"/>
                </a:lnTo>
                <a:lnTo>
                  <a:pt x="2811" y="2582"/>
                </a:lnTo>
                <a:close/>
                <a:moveTo>
                  <a:pt x="830" y="3024"/>
                </a:moveTo>
                <a:lnTo>
                  <a:pt x="830" y="3024"/>
                </a:lnTo>
                <a:lnTo>
                  <a:pt x="842" y="2998"/>
                </a:lnTo>
                <a:lnTo>
                  <a:pt x="857" y="2972"/>
                </a:lnTo>
                <a:lnTo>
                  <a:pt x="872" y="2947"/>
                </a:lnTo>
                <a:lnTo>
                  <a:pt x="888" y="2920"/>
                </a:lnTo>
                <a:lnTo>
                  <a:pt x="905" y="2894"/>
                </a:lnTo>
                <a:lnTo>
                  <a:pt x="923" y="2866"/>
                </a:lnTo>
                <a:lnTo>
                  <a:pt x="962" y="2812"/>
                </a:lnTo>
                <a:lnTo>
                  <a:pt x="1004" y="2757"/>
                </a:lnTo>
                <a:lnTo>
                  <a:pt x="1047" y="2703"/>
                </a:lnTo>
                <a:lnTo>
                  <a:pt x="1093" y="2648"/>
                </a:lnTo>
                <a:lnTo>
                  <a:pt x="1140" y="2595"/>
                </a:lnTo>
                <a:lnTo>
                  <a:pt x="1231" y="2490"/>
                </a:lnTo>
                <a:lnTo>
                  <a:pt x="1318" y="2390"/>
                </a:lnTo>
                <a:lnTo>
                  <a:pt x="1357" y="2343"/>
                </a:lnTo>
                <a:lnTo>
                  <a:pt x="1394" y="2298"/>
                </a:lnTo>
                <a:lnTo>
                  <a:pt x="1426" y="2256"/>
                </a:lnTo>
                <a:lnTo>
                  <a:pt x="1453" y="2216"/>
                </a:lnTo>
                <a:lnTo>
                  <a:pt x="1544" y="2075"/>
                </a:lnTo>
                <a:lnTo>
                  <a:pt x="1614" y="1971"/>
                </a:lnTo>
                <a:lnTo>
                  <a:pt x="1643" y="1927"/>
                </a:lnTo>
                <a:lnTo>
                  <a:pt x="1672" y="1886"/>
                </a:lnTo>
                <a:lnTo>
                  <a:pt x="1701" y="1846"/>
                </a:lnTo>
                <a:lnTo>
                  <a:pt x="1731" y="1806"/>
                </a:lnTo>
                <a:lnTo>
                  <a:pt x="1719" y="1846"/>
                </a:lnTo>
                <a:lnTo>
                  <a:pt x="1709" y="1886"/>
                </a:lnTo>
                <a:lnTo>
                  <a:pt x="1701" y="1925"/>
                </a:lnTo>
                <a:lnTo>
                  <a:pt x="1692" y="1963"/>
                </a:lnTo>
                <a:lnTo>
                  <a:pt x="1685" y="2002"/>
                </a:lnTo>
                <a:lnTo>
                  <a:pt x="1680" y="2039"/>
                </a:lnTo>
                <a:lnTo>
                  <a:pt x="1675" y="2076"/>
                </a:lnTo>
                <a:lnTo>
                  <a:pt x="1672" y="2113"/>
                </a:lnTo>
                <a:lnTo>
                  <a:pt x="1670" y="2149"/>
                </a:lnTo>
                <a:lnTo>
                  <a:pt x="1669" y="2185"/>
                </a:lnTo>
                <a:lnTo>
                  <a:pt x="1668" y="2221"/>
                </a:lnTo>
                <a:lnTo>
                  <a:pt x="1669" y="2256"/>
                </a:lnTo>
                <a:lnTo>
                  <a:pt x="1670" y="2290"/>
                </a:lnTo>
                <a:lnTo>
                  <a:pt x="1672" y="2324"/>
                </a:lnTo>
                <a:lnTo>
                  <a:pt x="1674" y="2358"/>
                </a:lnTo>
                <a:lnTo>
                  <a:pt x="1679" y="2391"/>
                </a:lnTo>
                <a:lnTo>
                  <a:pt x="1682" y="2425"/>
                </a:lnTo>
                <a:lnTo>
                  <a:pt x="1687" y="2457"/>
                </a:lnTo>
                <a:lnTo>
                  <a:pt x="1698" y="2522"/>
                </a:lnTo>
                <a:lnTo>
                  <a:pt x="1713" y="2586"/>
                </a:lnTo>
                <a:lnTo>
                  <a:pt x="1728" y="2650"/>
                </a:lnTo>
                <a:lnTo>
                  <a:pt x="1745" y="2711"/>
                </a:lnTo>
                <a:lnTo>
                  <a:pt x="1763" y="2773"/>
                </a:lnTo>
                <a:lnTo>
                  <a:pt x="1782" y="2833"/>
                </a:lnTo>
                <a:lnTo>
                  <a:pt x="1801" y="2894"/>
                </a:lnTo>
                <a:lnTo>
                  <a:pt x="1839" y="3013"/>
                </a:lnTo>
                <a:lnTo>
                  <a:pt x="1859" y="3072"/>
                </a:lnTo>
                <a:lnTo>
                  <a:pt x="1877" y="3133"/>
                </a:lnTo>
                <a:lnTo>
                  <a:pt x="1893" y="3192"/>
                </a:lnTo>
                <a:lnTo>
                  <a:pt x="1909" y="3251"/>
                </a:lnTo>
                <a:lnTo>
                  <a:pt x="1922" y="3312"/>
                </a:lnTo>
                <a:lnTo>
                  <a:pt x="1934" y="3372"/>
                </a:lnTo>
                <a:lnTo>
                  <a:pt x="1938" y="3403"/>
                </a:lnTo>
                <a:lnTo>
                  <a:pt x="1943" y="3434"/>
                </a:lnTo>
                <a:lnTo>
                  <a:pt x="1946" y="3465"/>
                </a:lnTo>
                <a:lnTo>
                  <a:pt x="1949" y="3497"/>
                </a:lnTo>
                <a:lnTo>
                  <a:pt x="1951" y="3527"/>
                </a:lnTo>
                <a:lnTo>
                  <a:pt x="1953" y="3559"/>
                </a:lnTo>
                <a:lnTo>
                  <a:pt x="1953" y="3591"/>
                </a:lnTo>
                <a:lnTo>
                  <a:pt x="1953" y="3623"/>
                </a:lnTo>
                <a:lnTo>
                  <a:pt x="1950" y="3655"/>
                </a:lnTo>
                <a:lnTo>
                  <a:pt x="1948" y="3688"/>
                </a:lnTo>
                <a:lnTo>
                  <a:pt x="1945" y="3721"/>
                </a:lnTo>
                <a:lnTo>
                  <a:pt x="1940" y="3754"/>
                </a:lnTo>
                <a:lnTo>
                  <a:pt x="1935" y="3788"/>
                </a:lnTo>
                <a:lnTo>
                  <a:pt x="1927" y="3822"/>
                </a:lnTo>
                <a:lnTo>
                  <a:pt x="1920" y="3856"/>
                </a:lnTo>
                <a:lnTo>
                  <a:pt x="1911" y="3891"/>
                </a:lnTo>
                <a:lnTo>
                  <a:pt x="1955" y="3804"/>
                </a:lnTo>
                <a:lnTo>
                  <a:pt x="1975" y="3762"/>
                </a:lnTo>
                <a:lnTo>
                  <a:pt x="1994" y="3719"/>
                </a:lnTo>
                <a:lnTo>
                  <a:pt x="2012" y="3677"/>
                </a:lnTo>
                <a:lnTo>
                  <a:pt x="2030" y="3636"/>
                </a:lnTo>
                <a:lnTo>
                  <a:pt x="2046" y="3596"/>
                </a:lnTo>
                <a:lnTo>
                  <a:pt x="2063" y="3555"/>
                </a:lnTo>
                <a:lnTo>
                  <a:pt x="2077" y="3515"/>
                </a:lnTo>
                <a:lnTo>
                  <a:pt x="2091" y="3476"/>
                </a:lnTo>
                <a:lnTo>
                  <a:pt x="2104" y="3437"/>
                </a:lnTo>
                <a:lnTo>
                  <a:pt x="2117" y="3399"/>
                </a:lnTo>
                <a:lnTo>
                  <a:pt x="2128" y="3361"/>
                </a:lnTo>
                <a:lnTo>
                  <a:pt x="2139" y="3323"/>
                </a:lnTo>
                <a:lnTo>
                  <a:pt x="2147" y="3287"/>
                </a:lnTo>
                <a:lnTo>
                  <a:pt x="2157" y="3249"/>
                </a:lnTo>
                <a:lnTo>
                  <a:pt x="2173" y="3178"/>
                </a:lnTo>
                <a:lnTo>
                  <a:pt x="2185" y="3106"/>
                </a:lnTo>
                <a:lnTo>
                  <a:pt x="2195" y="3037"/>
                </a:lnTo>
                <a:lnTo>
                  <a:pt x="2202" y="2970"/>
                </a:lnTo>
                <a:lnTo>
                  <a:pt x="2207" y="2903"/>
                </a:lnTo>
                <a:lnTo>
                  <a:pt x="2209" y="2838"/>
                </a:lnTo>
                <a:lnTo>
                  <a:pt x="2208" y="2774"/>
                </a:lnTo>
                <a:lnTo>
                  <a:pt x="2206" y="2711"/>
                </a:lnTo>
                <a:lnTo>
                  <a:pt x="2201" y="2651"/>
                </a:lnTo>
                <a:lnTo>
                  <a:pt x="2195" y="2590"/>
                </a:lnTo>
                <a:lnTo>
                  <a:pt x="2186" y="2531"/>
                </a:lnTo>
                <a:lnTo>
                  <a:pt x="2175" y="2472"/>
                </a:lnTo>
                <a:lnTo>
                  <a:pt x="2163" y="2415"/>
                </a:lnTo>
                <a:lnTo>
                  <a:pt x="2150" y="2358"/>
                </a:lnTo>
                <a:lnTo>
                  <a:pt x="2134" y="2303"/>
                </a:lnTo>
                <a:lnTo>
                  <a:pt x="2118" y="2248"/>
                </a:lnTo>
                <a:lnTo>
                  <a:pt x="2100" y="2193"/>
                </a:lnTo>
                <a:lnTo>
                  <a:pt x="2081" y="2139"/>
                </a:lnTo>
                <a:lnTo>
                  <a:pt x="2062" y="2086"/>
                </a:lnTo>
                <a:lnTo>
                  <a:pt x="2041" y="2033"/>
                </a:lnTo>
                <a:lnTo>
                  <a:pt x="2020" y="1982"/>
                </a:lnTo>
                <a:lnTo>
                  <a:pt x="1998" y="1930"/>
                </a:lnTo>
                <a:lnTo>
                  <a:pt x="1953" y="1827"/>
                </a:lnTo>
                <a:lnTo>
                  <a:pt x="1972" y="1860"/>
                </a:lnTo>
                <a:lnTo>
                  <a:pt x="1993" y="1890"/>
                </a:lnTo>
                <a:lnTo>
                  <a:pt x="2015" y="1920"/>
                </a:lnTo>
                <a:lnTo>
                  <a:pt x="2036" y="1950"/>
                </a:lnTo>
                <a:lnTo>
                  <a:pt x="2058" y="1978"/>
                </a:lnTo>
                <a:lnTo>
                  <a:pt x="2080" y="2005"/>
                </a:lnTo>
                <a:lnTo>
                  <a:pt x="2103" y="2031"/>
                </a:lnTo>
                <a:lnTo>
                  <a:pt x="2126" y="2057"/>
                </a:lnTo>
                <a:lnTo>
                  <a:pt x="2148" y="2082"/>
                </a:lnTo>
                <a:lnTo>
                  <a:pt x="2172" y="2105"/>
                </a:lnTo>
                <a:lnTo>
                  <a:pt x="2219" y="2150"/>
                </a:lnTo>
                <a:lnTo>
                  <a:pt x="2266" y="2193"/>
                </a:lnTo>
                <a:lnTo>
                  <a:pt x="2313" y="2233"/>
                </a:lnTo>
                <a:lnTo>
                  <a:pt x="2327" y="2173"/>
                </a:lnTo>
                <a:lnTo>
                  <a:pt x="2341" y="2116"/>
                </a:lnTo>
                <a:lnTo>
                  <a:pt x="2356" y="2060"/>
                </a:lnTo>
                <a:lnTo>
                  <a:pt x="2373" y="2006"/>
                </a:lnTo>
                <a:lnTo>
                  <a:pt x="2390" y="1953"/>
                </a:lnTo>
                <a:lnTo>
                  <a:pt x="2409" y="1901"/>
                </a:lnTo>
                <a:lnTo>
                  <a:pt x="2430" y="1851"/>
                </a:lnTo>
                <a:lnTo>
                  <a:pt x="2451" y="1802"/>
                </a:lnTo>
                <a:lnTo>
                  <a:pt x="2423" y="1785"/>
                </a:lnTo>
                <a:lnTo>
                  <a:pt x="2396" y="1767"/>
                </a:lnTo>
                <a:lnTo>
                  <a:pt x="2368" y="1752"/>
                </a:lnTo>
                <a:lnTo>
                  <a:pt x="2340" y="1736"/>
                </a:lnTo>
                <a:lnTo>
                  <a:pt x="2311" y="1722"/>
                </a:lnTo>
                <a:lnTo>
                  <a:pt x="2283" y="1709"/>
                </a:lnTo>
                <a:lnTo>
                  <a:pt x="2254" y="1697"/>
                </a:lnTo>
                <a:lnTo>
                  <a:pt x="2225" y="1686"/>
                </a:lnTo>
                <a:lnTo>
                  <a:pt x="2196" y="1676"/>
                </a:lnTo>
                <a:lnTo>
                  <a:pt x="2167" y="1667"/>
                </a:lnTo>
                <a:lnTo>
                  <a:pt x="2139" y="1658"/>
                </a:lnTo>
                <a:lnTo>
                  <a:pt x="2109" y="1652"/>
                </a:lnTo>
                <a:lnTo>
                  <a:pt x="2080" y="1646"/>
                </a:lnTo>
                <a:lnTo>
                  <a:pt x="2052" y="1642"/>
                </a:lnTo>
                <a:lnTo>
                  <a:pt x="2023" y="1639"/>
                </a:lnTo>
                <a:lnTo>
                  <a:pt x="1994" y="1636"/>
                </a:lnTo>
                <a:lnTo>
                  <a:pt x="2013" y="1639"/>
                </a:lnTo>
                <a:lnTo>
                  <a:pt x="2033" y="1641"/>
                </a:lnTo>
                <a:lnTo>
                  <a:pt x="2071" y="1642"/>
                </a:lnTo>
                <a:lnTo>
                  <a:pt x="2111" y="1642"/>
                </a:lnTo>
                <a:lnTo>
                  <a:pt x="2150" y="1639"/>
                </a:lnTo>
                <a:lnTo>
                  <a:pt x="2189" y="1634"/>
                </a:lnTo>
                <a:lnTo>
                  <a:pt x="2229" y="1628"/>
                </a:lnTo>
                <a:lnTo>
                  <a:pt x="2268" y="1620"/>
                </a:lnTo>
                <a:lnTo>
                  <a:pt x="2308" y="1611"/>
                </a:lnTo>
                <a:lnTo>
                  <a:pt x="2346" y="1600"/>
                </a:lnTo>
                <a:lnTo>
                  <a:pt x="2386" y="1589"/>
                </a:lnTo>
                <a:lnTo>
                  <a:pt x="2465" y="1564"/>
                </a:lnTo>
                <a:lnTo>
                  <a:pt x="2620" y="1511"/>
                </a:lnTo>
                <a:lnTo>
                  <a:pt x="2649" y="1475"/>
                </a:lnTo>
                <a:lnTo>
                  <a:pt x="2678" y="1438"/>
                </a:lnTo>
                <a:lnTo>
                  <a:pt x="2706" y="1403"/>
                </a:lnTo>
                <a:lnTo>
                  <a:pt x="2737" y="1370"/>
                </a:lnTo>
                <a:lnTo>
                  <a:pt x="2767" y="1337"/>
                </a:lnTo>
                <a:lnTo>
                  <a:pt x="2799" y="1305"/>
                </a:lnTo>
                <a:lnTo>
                  <a:pt x="2831" y="1276"/>
                </a:lnTo>
                <a:lnTo>
                  <a:pt x="2862" y="1246"/>
                </a:lnTo>
                <a:lnTo>
                  <a:pt x="2836" y="1238"/>
                </a:lnTo>
                <a:lnTo>
                  <a:pt x="2809" y="1232"/>
                </a:lnTo>
                <a:lnTo>
                  <a:pt x="2781" y="1226"/>
                </a:lnTo>
                <a:lnTo>
                  <a:pt x="2752" y="1222"/>
                </a:lnTo>
                <a:lnTo>
                  <a:pt x="2723" y="1217"/>
                </a:lnTo>
                <a:lnTo>
                  <a:pt x="2694" y="1214"/>
                </a:lnTo>
                <a:lnTo>
                  <a:pt x="2664" y="1211"/>
                </a:lnTo>
                <a:lnTo>
                  <a:pt x="2634" y="1210"/>
                </a:lnTo>
                <a:lnTo>
                  <a:pt x="2604" y="1208"/>
                </a:lnTo>
                <a:lnTo>
                  <a:pt x="2573" y="1210"/>
                </a:lnTo>
                <a:lnTo>
                  <a:pt x="2542" y="1211"/>
                </a:lnTo>
                <a:lnTo>
                  <a:pt x="2512" y="1213"/>
                </a:lnTo>
                <a:lnTo>
                  <a:pt x="2480" y="1216"/>
                </a:lnTo>
                <a:lnTo>
                  <a:pt x="2449" y="1221"/>
                </a:lnTo>
                <a:lnTo>
                  <a:pt x="2418" y="1226"/>
                </a:lnTo>
                <a:lnTo>
                  <a:pt x="2387" y="1233"/>
                </a:lnTo>
                <a:lnTo>
                  <a:pt x="2356" y="1240"/>
                </a:lnTo>
                <a:lnTo>
                  <a:pt x="2326" y="1249"/>
                </a:lnTo>
                <a:lnTo>
                  <a:pt x="2295" y="1259"/>
                </a:lnTo>
                <a:lnTo>
                  <a:pt x="2265" y="1270"/>
                </a:lnTo>
                <a:lnTo>
                  <a:pt x="2235" y="1282"/>
                </a:lnTo>
                <a:lnTo>
                  <a:pt x="2206" y="1295"/>
                </a:lnTo>
                <a:lnTo>
                  <a:pt x="2177" y="1311"/>
                </a:lnTo>
                <a:lnTo>
                  <a:pt x="2148" y="1327"/>
                </a:lnTo>
                <a:lnTo>
                  <a:pt x="2121" y="1344"/>
                </a:lnTo>
                <a:lnTo>
                  <a:pt x="2093" y="1364"/>
                </a:lnTo>
                <a:lnTo>
                  <a:pt x="2067" y="1383"/>
                </a:lnTo>
                <a:lnTo>
                  <a:pt x="2041" y="1404"/>
                </a:lnTo>
                <a:lnTo>
                  <a:pt x="2015" y="1427"/>
                </a:lnTo>
                <a:lnTo>
                  <a:pt x="1991" y="1453"/>
                </a:lnTo>
                <a:lnTo>
                  <a:pt x="1968" y="1478"/>
                </a:lnTo>
                <a:lnTo>
                  <a:pt x="1945" y="1505"/>
                </a:lnTo>
                <a:lnTo>
                  <a:pt x="1959" y="1475"/>
                </a:lnTo>
                <a:lnTo>
                  <a:pt x="1972" y="1444"/>
                </a:lnTo>
                <a:lnTo>
                  <a:pt x="1982" y="1414"/>
                </a:lnTo>
                <a:lnTo>
                  <a:pt x="1991" y="1384"/>
                </a:lnTo>
                <a:lnTo>
                  <a:pt x="1998" y="1355"/>
                </a:lnTo>
                <a:lnTo>
                  <a:pt x="2002" y="1326"/>
                </a:lnTo>
                <a:lnTo>
                  <a:pt x="2005" y="1298"/>
                </a:lnTo>
                <a:lnTo>
                  <a:pt x="2007" y="1269"/>
                </a:lnTo>
                <a:lnTo>
                  <a:pt x="2007" y="1241"/>
                </a:lnTo>
                <a:lnTo>
                  <a:pt x="2005" y="1213"/>
                </a:lnTo>
                <a:lnTo>
                  <a:pt x="2003" y="1185"/>
                </a:lnTo>
                <a:lnTo>
                  <a:pt x="1999" y="1159"/>
                </a:lnTo>
                <a:lnTo>
                  <a:pt x="1993" y="1131"/>
                </a:lnTo>
                <a:lnTo>
                  <a:pt x="1987" y="1105"/>
                </a:lnTo>
                <a:lnTo>
                  <a:pt x="1980" y="1079"/>
                </a:lnTo>
                <a:lnTo>
                  <a:pt x="1971" y="1052"/>
                </a:lnTo>
                <a:lnTo>
                  <a:pt x="1963" y="1026"/>
                </a:lnTo>
                <a:lnTo>
                  <a:pt x="1954" y="1000"/>
                </a:lnTo>
                <a:lnTo>
                  <a:pt x="1933" y="950"/>
                </a:lnTo>
                <a:lnTo>
                  <a:pt x="1910" y="900"/>
                </a:lnTo>
                <a:lnTo>
                  <a:pt x="1887" y="851"/>
                </a:lnTo>
                <a:lnTo>
                  <a:pt x="1840" y="755"/>
                </a:lnTo>
                <a:lnTo>
                  <a:pt x="1818" y="708"/>
                </a:lnTo>
                <a:lnTo>
                  <a:pt x="1799" y="661"/>
                </a:lnTo>
                <a:lnTo>
                  <a:pt x="1783" y="680"/>
                </a:lnTo>
                <a:lnTo>
                  <a:pt x="1770" y="700"/>
                </a:lnTo>
                <a:lnTo>
                  <a:pt x="1756" y="721"/>
                </a:lnTo>
                <a:lnTo>
                  <a:pt x="1744" y="741"/>
                </a:lnTo>
                <a:lnTo>
                  <a:pt x="1731" y="762"/>
                </a:lnTo>
                <a:lnTo>
                  <a:pt x="1720" y="783"/>
                </a:lnTo>
                <a:lnTo>
                  <a:pt x="1709" y="805"/>
                </a:lnTo>
                <a:lnTo>
                  <a:pt x="1700" y="826"/>
                </a:lnTo>
                <a:lnTo>
                  <a:pt x="1691" y="848"/>
                </a:lnTo>
                <a:lnTo>
                  <a:pt x="1682" y="870"/>
                </a:lnTo>
                <a:lnTo>
                  <a:pt x="1674" y="892"/>
                </a:lnTo>
                <a:lnTo>
                  <a:pt x="1668" y="914"/>
                </a:lnTo>
                <a:lnTo>
                  <a:pt x="1661" y="937"/>
                </a:lnTo>
                <a:lnTo>
                  <a:pt x="1656" y="960"/>
                </a:lnTo>
                <a:lnTo>
                  <a:pt x="1651" y="983"/>
                </a:lnTo>
                <a:lnTo>
                  <a:pt x="1647" y="1006"/>
                </a:lnTo>
                <a:lnTo>
                  <a:pt x="1642" y="1029"/>
                </a:lnTo>
                <a:lnTo>
                  <a:pt x="1640" y="1052"/>
                </a:lnTo>
                <a:lnTo>
                  <a:pt x="1638" y="1076"/>
                </a:lnTo>
                <a:lnTo>
                  <a:pt x="1636" y="1101"/>
                </a:lnTo>
                <a:lnTo>
                  <a:pt x="1635" y="1125"/>
                </a:lnTo>
                <a:lnTo>
                  <a:pt x="1635" y="1149"/>
                </a:lnTo>
                <a:lnTo>
                  <a:pt x="1636" y="1198"/>
                </a:lnTo>
                <a:lnTo>
                  <a:pt x="1640" y="1248"/>
                </a:lnTo>
                <a:lnTo>
                  <a:pt x="1647" y="1299"/>
                </a:lnTo>
                <a:lnTo>
                  <a:pt x="1656" y="1349"/>
                </a:lnTo>
                <a:lnTo>
                  <a:pt x="1668" y="1401"/>
                </a:lnTo>
                <a:lnTo>
                  <a:pt x="1640" y="1365"/>
                </a:lnTo>
                <a:lnTo>
                  <a:pt x="1613" y="1329"/>
                </a:lnTo>
                <a:lnTo>
                  <a:pt x="1582" y="1294"/>
                </a:lnTo>
                <a:lnTo>
                  <a:pt x="1550" y="1261"/>
                </a:lnTo>
                <a:lnTo>
                  <a:pt x="1516" y="1229"/>
                </a:lnTo>
                <a:lnTo>
                  <a:pt x="1481" y="1197"/>
                </a:lnTo>
                <a:lnTo>
                  <a:pt x="1443" y="1168"/>
                </a:lnTo>
                <a:lnTo>
                  <a:pt x="1405" y="1139"/>
                </a:lnTo>
                <a:lnTo>
                  <a:pt x="1365" y="1113"/>
                </a:lnTo>
                <a:lnTo>
                  <a:pt x="1323" y="1086"/>
                </a:lnTo>
                <a:lnTo>
                  <a:pt x="1280" y="1062"/>
                </a:lnTo>
                <a:lnTo>
                  <a:pt x="1236" y="1040"/>
                </a:lnTo>
                <a:lnTo>
                  <a:pt x="1192" y="1019"/>
                </a:lnTo>
                <a:lnTo>
                  <a:pt x="1146" y="999"/>
                </a:lnTo>
                <a:lnTo>
                  <a:pt x="1099" y="982"/>
                </a:lnTo>
                <a:lnTo>
                  <a:pt x="1050" y="965"/>
                </a:lnTo>
                <a:lnTo>
                  <a:pt x="1002" y="952"/>
                </a:lnTo>
                <a:lnTo>
                  <a:pt x="952" y="940"/>
                </a:lnTo>
                <a:lnTo>
                  <a:pt x="902" y="929"/>
                </a:lnTo>
                <a:lnTo>
                  <a:pt x="851" y="921"/>
                </a:lnTo>
                <a:lnTo>
                  <a:pt x="800" y="915"/>
                </a:lnTo>
                <a:lnTo>
                  <a:pt x="747" y="910"/>
                </a:lnTo>
                <a:lnTo>
                  <a:pt x="695" y="909"/>
                </a:lnTo>
                <a:lnTo>
                  <a:pt x="641" y="909"/>
                </a:lnTo>
                <a:lnTo>
                  <a:pt x="588" y="911"/>
                </a:lnTo>
                <a:lnTo>
                  <a:pt x="536" y="917"/>
                </a:lnTo>
                <a:lnTo>
                  <a:pt x="482" y="925"/>
                </a:lnTo>
                <a:lnTo>
                  <a:pt x="428" y="934"/>
                </a:lnTo>
                <a:lnTo>
                  <a:pt x="375" y="947"/>
                </a:lnTo>
                <a:lnTo>
                  <a:pt x="321" y="961"/>
                </a:lnTo>
                <a:lnTo>
                  <a:pt x="267" y="978"/>
                </a:lnTo>
                <a:lnTo>
                  <a:pt x="214" y="999"/>
                </a:lnTo>
                <a:lnTo>
                  <a:pt x="247" y="1000"/>
                </a:lnTo>
                <a:lnTo>
                  <a:pt x="280" y="1004"/>
                </a:lnTo>
                <a:lnTo>
                  <a:pt x="314" y="1009"/>
                </a:lnTo>
                <a:lnTo>
                  <a:pt x="348" y="1017"/>
                </a:lnTo>
                <a:lnTo>
                  <a:pt x="383" y="1026"/>
                </a:lnTo>
                <a:lnTo>
                  <a:pt x="417" y="1037"/>
                </a:lnTo>
                <a:lnTo>
                  <a:pt x="452" y="1050"/>
                </a:lnTo>
                <a:lnTo>
                  <a:pt x="487" y="1064"/>
                </a:lnTo>
                <a:lnTo>
                  <a:pt x="523" y="1080"/>
                </a:lnTo>
                <a:lnTo>
                  <a:pt x="560" y="1096"/>
                </a:lnTo>
                <a:lnTo>
                  <a:pt x="596" y="1114"/>
                </a:lnTo>
                <a:lnTo>
                  <a:pt x="633" y="1132"/>
                </a:lnTo>
                <a:lnTo>
                  <a:pt x="710" y="1173"/>
                </a:lnTo>
                <a:lnTo>
                  <a:pt x="789" y="1215"/>
                </a:lnTo>
                <a:lnTo>
                  <a:pt x="871" y="1260"/>
                </a:lnTo>
                <a:lnTo>
                  <a:pt x="956" y="1304"/>
                </a:lnTo>
                <a:lnTo>
                  <a:pt x="1044" y="1349"/>
                </a:lnTo>
                <a:lnTo>
                  <a:pt x="1089" y="1371"/>
                </a:lnTo>
                <a:lnTo>
                  <a:pt x="1135" y="1392"/>
                </a:lnTo>
                <a:lnTo>
                  <a:pt x="1182" y="1413"/>
                </a:lnTo>
                <a:lnTo>
                  <a:pt x="1231" y="1433"/>
                </a:lnTo>
                <a:lnTo>
                  <a:pt x="1280" y="1453"/>
                </a:lnTo>
                <a:lnTo>
                  <a:pt x="1331" y="1470"/>
                </a:lnTo>
                <a:lnTo>
                  <a:pt x="1382" y="1488"/>
                </a:lnTo>
                <a:lnTo>
                  <a:pt x="1434" y="1504"/>
                </a:lnTo>
                <a:lnTo>
                  <a:pt x="1488" y="1519"/>
                </a:lnTo>
                <a:lnTo>
                  <a:pt x="1542" y="1532"/>
                </a:lnTo>
                <a:lnTo>
                  <a:pt x="1529" y="1535"/>
                </a:lnTo>
                <a:lnTo>
                  <a:pt x="1516" y="1538"/>
                </a:lnTo>
                <a:lnTo>
                  <a:pt x="1502" y="1540"/>
                </a:lnTo>
                <a:lnTo>
                  <a:pt x="1486" y="1540"/>
                </a:lnTo>
                <a:lnTo>
                  <a:pt x="1470" y="1540"/>
                </a:lnTo>
                <a:lnTo>
                  <a:pt x="1453" y="1538"/>
                </a:lnTo>
                <a:lnTo>
                  <a:pt x="1417" y="1534"/>
                </a:lnTo>
                <a:lnTo>
                  <a:pt x="1377" y="1527"/>
                </a:lnTo>
                <a:lnTo>
                  <a:pt x="1334" y="1520"/>
                </a:lnTo>
                <a:lnTo>
                  <a:pt x="1239" y="1501"/>
                </a:lnTo>
                <a:lnTo>
                  <a:pt x="1186" y="1491"/>
                </a:lnTo>
                <a:lnTo>
                  <a:pt x="1129" y="1482"/>
                </a:lnTo>
                <a:lnTo>
                  <a:pt x="1067" y="1475"/>
                </a:lnTo>
                <a:lnTo>
                  <a:pt x="1035" y="1471"/>
                </a:lnTo>
                <a:lnTo>
                  <a:pt x="1002" y="1469"/>
                </a:lnTo>
                <a:lnTo>
                  <a:pt x="968" y="1468"/>
                </a:lnTo>
                <a:lnTo>
                  <a:pt x="933" y="1467"/>
                </a:lnTo>
                <a:lnTo>
                  <a:pt x="897" y="1466"/>
                </a:lnTo>
                <a:lnTo>
                  <a:pt x="860" y="1467"/>
                </a:lnTo>
                <a:lnTo>
                  <a:pt x="822" y="1468"/>
                </a:lnTo>
                <a:lnTo>
                  <a:pt x="783" y="1470"/>
                </a:lnTo>
                <a:lnTo>
                  <a:pt x="742" y="1474"/>
                </a:lnTo>
                <a:lnTo>
                  <a:pt x="701" y="1479"/>
                </a:lnTo>
                <a:lnTo>
                  <a:pt x="660" y="1485"/>
                </a:lnTo>
                <a:lnTo>
                  <a:pt x="619" y="1492"/>
                </a:lnTo>
                <a:lnTo>
                  <a:pt x="581" y="1502"/>
                </a:lnTo>
                <a:lnTo>
                  <a:pt x="542" y="1513"/>
                </a:lnTo>
                <a:lnTo>
                  <a:pt x="506" y="1526"/>
                </a:lnTo>
                <a:lnTo>
                  <a:pt x="469" y="1541"/>
                </a:lnTo>
                <a:lnTo>
                  <a:pt x="435" y="1557"/>
                </a:lnTo>
                <a:lnTo>
                  <a:pt x="402" y="1575"/>
                </a:lnTo>
                <a:lnTo>
                  <a:pt x="370" y="1593"/>
                </a:lnTo>
                <a:lnTo>
                  <a:pt x="340" y="1613"/>
                </a:lnTo>
                <a:lnTo>
                  <a:pt x="311" y="1634"/>
                </a:lnTo>
                <a:lnTo>
                  <a:pt x="282" y="1656"/>
                </a:lnTo>
                <a:lnTo>
                  <a:pt x="256" y="1679"/>
                </a:lnTo>
                <a:lnTo>
                  <a:pt x="231" y="1703"/>
                </a:lnTo>
                <a:lnTo>
                  <a:pt x="205" y="1729"/>
                </a:lnTo>
                <a:lnTo>
                  <a:pt x="183" y="1755"/>
                </a:lnTo>
                <a:lnTo>
                  <a:pt x="161" y="1782"/>
                </a:lnTo>
                <a:lnTo>
                  <a:pt x="141" y="1809"/>
                </a:lnTo>
                <a:lnTo>
                  <a:pt x="122" y="1837"/>
                </a:lnTo>
                <a:lnTo>
                  <a:pt x="104" y="1865"/>
                </a:lnTo>
                <a:lnTo>
                  <a:pt x="88" y="1895"/>
                </a:lnTo>
                <a:lnTo>
                  <a:pt x="73" y="1925"/>
                </a:lnTo>
                <a:lnTo>
                  <a:pt x="59" y="1954"/>
                </a:lnTo>
                <a:lnTo>
                  <a:pt x="47" y="1985"/>
                </a:lnTo>
                <a:lnTo>
                  <a:pt x="36" y="2015"/>
                </a:lnTo>
                <a:lnTo>
                  <a:pt x="27" y="2046"/>
                </a:lnTo>
                <a:lnTo>
                  <a:pt x="18" y="2076"/>
                </a:lnTo>
                <a:lnTo>
                  <a:pt x="12" y="2107"/>
                </a:lnTo>
                <a:lnTo>
                  <a:pt x="7" y="2138"/>
                </a:lnTo>
                <a:lnTo>
                  <a:pt x="3" y="2169"/>
                </a:lnTo>
                <a:lnTo>
                  <a:pt x="1" y="2200"/>
                </a:lnTo>
                <a:lnTo>
                  <a:pt x="0" y="2229"/>
                </a:lnTo>
                <a:lnTo>
                  <a:pt x="11" y="2213"/>
                </a:lnTo>
                <a:lnTo>
                  <a:pt x="21" y="2197"/>
                </a:lnTo>
                <a:lnTo>
                  <a:pt x="33" y="2183"/>
                </a:lnTo>
                <a:lnTo>
                  <a:pt x="44" y="2169"/>
                </a:lnTo>
                <a:lnTo>
                  <a:pt x="56" y="2156"/>
                </a:lnTo>
                <a:lnTo>
                  <a:pt x="69" y="2142"/>
                </a:lnTo>
                <a:lnTo>
                  <a:pt x="82" y="2131"/>
                </a:lnTo>
                <a:lnTo>
                  <a:pt x="97" y="2119"/>
                </a:lnTo>
                <a:lnTo>
                  <a:pt x="110" y="2109"/>
                </a:lnTo>
                <a:lnTo>
                  <a:pt x="125" y="2098"/>
                </a:lnTo>
                <a:lnTo>
                  <a:pt x="141" y="2090"/>
                </a:lnTo>
                <a:lnTo>
                  <a:pt x="156" y="2081"/>
                </a:lnTo>
                <a:lnTo>
                  <a:pt x="172" y="2072"/>
                </a:lnTo>
                <a:lnTo>
                  <a:pt x="189" y="2064"/>
                </a:lnTo>
                <a:lnTo>
                  <a:pt x="224" y="2049"/>
                </a:lnTo>
                <a:lnTo>
                  <a:pt x="262" y="2036"/>
                </a:lnTo>
                <a:lnTo>
                  <a:pt x="300" y="2025"/>
                </a:lnTo>
                <a:lnTo>
                  <a:pt x="341" y="2014"/>
                </a:lnTo>
                <a:lnTo>
                  <a:pt x="384" y="2005"/>
                </a:lnTo>
                <a:lnTo>
                  <a:pt x="429" y="1996"/>
                </a:lnTo>
                <a:lnTo>
                  <a:pt x="475" y="1988"/>
                </a:lnTo>
                <a:lnTo>
                  <a:pt x="574" y="1973"/>
                </a:lnTo>
                <a:lnTo>
                  <a:pt x="681" y="1956"/>
                </a:lnTo>
                <a:lnTo>
                  <a:pt x="795" y="1939"/>
                </a:lnTo>
                <a:lnTo>
                  <a:pt x="855" y="1929"/>
                </a:lnTo>
                <a:lnTo>
                  <a:pt x="917" y="1917"/>
                </a:lnTo>
                <a:lnTo>
                  <a:pt x="980" y="1905"/>
                </a:lnTo>
                <a:lnTo>
                  <a:pt x="1046" y="1890"/>
                </a:lnTo>
                <a:lnTo>
                  <a:pt x="1112" y="1874"/>
                </a:lnTo>
                <a:lnTo>
                  <a:pt x="1181" y="1856"/>
                </a:lnTo>
                <a:lnTo>
                  <a:pt x="1252" y="1835"/>
                </a:lnTo>
                <a:lnTo>
                  <a:pt x="1324" y="1812"/>
                </a:lnTo>
                <a:lnTo>
                  <a:pt x="1398" y="1787"/>
                </a:lnTo>
                <a:lnTo>
                  <a:pt x="1474" y="1760"/>
                </a:lnTo>
                <a:lnTo>
                  <a:pt x="1552" y="1728"/>
                </a:lnTo>
                <a:lnTo>
                  <a:pt x="1631" y="1694"/>
                </a:lnTo>
                <a:lnTo>
                  <a:pt x="1577" y="1727"/>
                </a:lnTo>
                <a:lnTo>
                  <a:pt x="1525" y="1760"/>
                </a:lnTo>
                <a:lnTo>
                  <a:pt x="1474" y="1793"/>
                </a:lnTo>
                <a:lnTo>
                  <a:pt x="1424" y="1826"/>
                </a:lnTo>
                <a:lnTo>
                  <a:pt x="1377" y="1859"/>
                </a:lnTo>
                <a:lnTo>
                  <a:pt x="1332" y="1892"/>
                </a:lnTo>
                <a:lnTo>
                  <a:pt x="1289" y="1926"/>
                </a:lnTo>
                <a:lnTo>
                  <a:pt x="1247" y="1960"/>
                </a:lnTo>
                <a:lnTo>
                  <a:pt x="1207" y="1994"/>
                </a:lnTo>
                <a:lnTo>
                  <a:pt x="1169" y="2029"/>
                </a:lnTo>
                <a:lnTo>
                  <a:pt x="1133" y="2064"/>
                </a:lnTo>
                <a:lnTo>
                  <a:pt x="1099" y="2100"/>
                </a:lnTo>
                <a:lnTo>
                  <a:pt x="1067" y="2136"/>
                </a:lnTo>
                <a:lnTo>
                  <a:pt x="1036" y="2173"/>
                </a:lnTo>
                <a:lnTo>
                  <a:pt x="1007" y="2211"/>
                </a:lnTo>
                <a:lnTo>
                  <a:pt x="981" y="2249"/>
                </a:lnTo>
                <a:lnTo>
                  <a:pt x="957" y="2289"/>
                </a:lnTo>
                <a:lnTo>
                  <a:pt x="934" y="2329"/>
                </a:lnTo>
                <a:lnTo>
                  <a:pt x="914" y="2370"/>
                </a:lnTo>
                <a:lnTo>
                  <a:pt x="895" y="2413"/>
                </a:lnTo>
                <a:lnTo>
                  <a:pt x="879" y="2456"/>
                </a:lnTo>
                <a:lnTo>
                  <a:pt x="863" y="2501"/>
                </a:lnTo>
                <a:lnTo>
                  <a:pt x="851" y="2546"/>
                </a:lnTo>
                <a:lnTo>
                  <a:pt x="840" y="2593"/>
                </a:lnTo>
                <a:lnTo>
                  <a:pt x="833" y="2642"/>
                </a:lnTo>
                <a:lnTo>
                  <a:pt x="826" y="2691"/>
                </a:lnTo>
                <a:lnTo>
                  <a:pt x="822" y="2743"/>
                </a:lnTo>
                <a:lnTo>
                  <a:pt x="819" y="2796"/>
                </a:lnTo>
                <a:lnTo>
                  <a:pt x="818" y="2850"/>
                </a:lnTo>
                <a:lnTo>
                  <a:pt x="820" y="2906"/>
                </a:lnTo>
                <a:lnTo>
                  <a:pt x="825" y="2964"/>
                </a:lnTo>
                <a:lnTo>
                  <a:pt x="830" y="3024"/>
                </a:lnTo>
                <a:close/>
                <a:moveTo>
                  <a:pt x="3909" y="1201"/>
                </a:moveTo>
                <a:lnTo>
                  <a:pt x="3909" y="1201"/>
                </a:lnTo>
                <a:lnTo>
                  <a:pt x="3887" y="1263"/>
                </a:lnTo>
                <a:lnTo>
                  <a:pt x="3867" y="1328"/>
                </a:lnTo>
                <a:lnTo>
                  <a:pt x="3848" y="1394"/>
                </a:lnTo>
                <a:lnTo>
                  <a:pt x="3832" y="1463"/>
                </a:lnTo>
                <a:lnTo>
                  <a:pt x="3816" y="1532"/>
                </a:lnTo>
                <a:lnTo>
                  <a:pt x="3802" y="1603"/>
                </a:lnTo>
                <a:lnTo>
                  <a:pt x="3791" y="1675"/>
                </a:lnTo>
                <a:lnTo>
                  <a:pt x="3781" y="1749"/>
                </a:lnTo>
                <a:lnTo>
                  <a:pt x="3772" y="1822"/>
                </a:lnTo>
                <a:lnTo>
                  <a:pt x="3766" y="1897"/>
                </a:lnTo>
                <a:lnTo>
                  <a:pt x="3761" y="1972"/>
                </a:lnTo>
                <a:lnTo>
                  <a:pt x="3758" y="2049"/>
                </a:lnTo>
                <a:lnTo>
                  <a:pt x="3756" y="2125"/>
                </a:lnTo>
                <a:lnTo>
                  <a:pt x="3757" y="2202"/>
                </a:lnTo>
                <a:lnTo>
                  <a:pt x="3759" y="2279"/>
                </a:lnTo>
                <a:lnTo>
                  <a:pt x="3764" y="2357"/>
                </a:lnTo>
                <a:lnTo>
                  <a:pt x="3769" y="2434"/>
                </a:lnTo>
                <a:lnTo>
                  <a:pt x="3777" y="2511"/>
                </a:lnTo>
                <a:lnTo>
                  <a:pt x="3787" y="2588"/>
                </a:lnTo>
                <a:lnTo>
                  <a:pt x="3798" y="2664"/>
                </a:lnTo>
                <a:lnTo>
                  <a:pt x="3811" y="2740"/>
                </a:lnTo>
                <a:lnTo>
                  <a:pt x="3826" y="2816"/>
                </a:lnTo>
                <a:lnTo>
                  <a:pt x="3843" y="2889"/>
                </a:lnTo>
                <a:lnTo>
                  <a:pt x="3861" y="2963"/>
                </a:lnTo>
                <a:lnTo>
                  <a:pt x="3882" y="3037"/>
                </a:lnTo>
                <a:lnTo>
                  <a:pt x="3904" y="3108"/>
                </a:lnTo>
                <a:lnTo>
                  <a:pt x="3930" y="3179"/>
                </a:lnTo>
                <a:lnTo>
                  <a:pt x="3956" y="3247"/>
                </a:lnTo>
                <a:lnTo>
                  <a:pt x="3984" y="3315"/>
                </a:lnTo>
                <a:lnTo>
                  <a:pt x="4014" y="3380"/>
                </a:lnTo>
                <a:lnTo>
                  <a:pt x="4046" y="3445"/>
                </a:lnTo>
                <a:lnTo>
                  <a:pt x="4064" y="3476"/>
                </a:lnTo>
                <a:lnTo>
                  <a:pt x="4080" y="3507"/>
                </a:lnTo>
                <a:lnTo>
                  <a:pt x="4069" y="3467"/>
                </a:lnTo>
                <a:lnTo>
                  <a:pt x="4060" y="3428"/>
                </a:lnTo>
                <a:lnTo>
                  <a:pt x="4051" y="3390"/>
                </a:lnTo>
                <a:lnTo>
                  <a:pt x="4044" y="3351"/>
                </a:lnTo>
                <a:lnTo>
                  <a:pt x="4039" y="3313"/>
                </a:lnTo>
                <a:lnTo>
                  <a:pt x="4034" y="3276"/>
                </a:lnTo>
                <a:lnTo>
                  <a:pt x="4031" y="3238"/>
                </a:lnTo>
                <a:lnTo>
                  <a:pt x="4029" y="3202"/>
                </a:lnTo>
                <a:lnTo>
                  <a:pt x="4029" y="3164"/>
                </a:lnTo>
                <a:lnTo>
                  <a:pt x="4029" y="3128"/>
                </a:lnTo>
                <a:lnTo>
                  <a:pt x="4030" y="3093"/>
                </a:lnTo>
                <a:lnTo>
                  <a:pt x="4032" y="3057"/>
                </a:lnTo>
                <a:lnTo>
                  <a:pt x="4035" y="3021"/>
                </a:lnTo>
                <a:lnTo>
                  <a:pt x="4040" y="2986"/>
                </a:lnTo>
                <a:lnTo>
                  <a:pt x="4044" y="2951"/>
                </a:lnTo>
                <a:lnTo>
                  <a:pt x="4050" y="2917"/>
                </a:lnTo>
                <a:lnTo>
                  <a:pt x="4056" y="2882"/>
                </a:lnTo>
                <a:lnTo>
                  <a:pt x="4064" y="2848"/>
                </a:lnTo>
                <a:lnTo>
                  <a:pt x="4079" y="2779"/>
                </a:lnTo>
                <a:lnTo>
                  <a:pt x="4097" y="2711"/>
                </a:lnTo>
                <a:lnTo>
                  <a:pt x="4117" y="2644"/>
                </a:lnTo>
                <a:lnTo>
                  <a:pt x="4138" y="2577"/>
                </a:lnTo>
                <a:lnTo>
                  <a:pt x="4159" y="2510"/>
                </a:lnTo>
                <a:lnTo>
                  <a:pt x="4201" y="2376"/>
                </a:lnTo>
                <a:lnTo>
                  <a:pt x="4223" y="2309"/>
                </a:lnTo>
                <a:lnTo>
                  <a:pt x="4243" y="2240"/>
                </a:lnTo>
                <a:lnTo>
                  <a:pt x="4262" y="2172"/>
                </a:lnTo>
                <a:lnTo>
                  <a:pt x="4278" y="2104"/>
                </a:lnTo>
                <a:lnTo>
                  <a:pt x="4293" y="2035"/>
                </a:lnTo>
                <a:lnTo>
                  <a:pt x="4299" y="1999"/>
                </a:lnTo>
                <a:lnTo>
                  <a:pt x="4305" y="1963"/>
                </a:lnTo>
                <a:lnTo>
                  <a:pt x="4310" y="1928"/>
                </a:lnTo>
                <a:lnTo>
                  <a:pt x="4315" y="1893"/>
                </a:lnTo>
                <a:lnTo>
                  <a:pt x="4317" y="1856"/>
                </a:lnTo>
                <a:lnTo>
                  <a:pt x="4319" y="1820"/>
                </a:lnTo>
                <a:lnTo>
                  <a:pt x="4321" y="1783"/>
                </a:lnTo>
                <a:lnTo>
                  <a:pt x="4321" y="1746"/>
                </a:lnTo>
                <a:lnTo>
                  <a:pt x="4320" y="1709"/>
                </a:lnTo>
                <a:lnTo>
                  <a:pt x="4318" y="1670"/>
                </a:lnTo>
                <a:lnTo>
                  <a:pt x="4315" y="1632"/>
                </a:lnTo>
                <a:lnTo>
                  <a:pt x="4310" y="1593"/>
                </a:lnTo>
                <a:lnTo>
                  <a:pt x="4305" y="1555"/>
                </a:lnTo>
                <a:lnTo>
                  <a:pt x="4298" y="1515"/>
                </a:lnTo>
                <a:lnTo>
                  <a:pt x="4289" y="1476"/>
                </a:lnTo>
                <a:lnTo>
                  <a:pt x="4280" y="1435"/>
                </a:lnTo>
                <a:lnTo>
                  <a:pt x="4269" y="1394"/>
                </a:lnTo>
                <a:lnTo>
                  <a:pt x="4255" y="1354"/>
                </a:lnTo>
                <a:lnTo>
                  <a:pt x="4241" y="1312"/>
                </a:lnTo>
                <a:lnTo>
                  <a:pt x="4225" y="1270"/>
                </a:lnTo>
                <a:lnTo>
                  <a:pt x="4207" y="1227"/>
                </a:lnTo>
                <a:lnTo>
                  <a:pt x="4187" y="1183"/>
                </a:lnTo>
                <a:lnTo>
                  <a:pt x="4247" y="1296"/>
                </a:lnTo>
                <a:lnTo>
                  <a:pt x="4282" y="1358"/>
                </a:lnTo>
                <a:lnTo>
                  <a:pt x="4300" y="1390"/>
                </a:lnTo>
                <a:lnTo>
                  <a:pt x="4321" y="1423"/>
                </a:lnTo>
                <a:lnTo>
                  <a:pt x="4342" y="1456"/>
                </a:lnTo>
                <a:lnTo>
                  <a:pt x="4367" y="1490"/>
                </a:lnTo>
                <a:lnTo>
                  <a:pt x="4392" y="1525"/>
                </a:lnTo>
                <a:lnTo>
                  <a:pt x="4419" y="1560"/>
                </a:lnTo>
                <a:lnTo>
                  <a:pt x="4449" y="1596"/>
                </a:lnTo>
                <a:lnTo>
                  <a:pt x="4482" y="1632"/>
                </a:lnTo>
                <a:lnTo>
                  <a:pt x="4517" y="1668"/>
                </a:lnTo>
                <a:lnTo>
                  <a:pt x="4555" y="1705"/>
                </a:lnTo>
                <a:lnTo>
                  <a:pt x="4635" y="1780"/>
                </a:lnTo>
                <a:lnTo>
                  <a:pt x="4679" y="1821"/>
                </a:lnTo>
                <a:lnTo>
                  <a:pt x="4723" y="1864"/>
                </a:lnTo>
                <a:lnTo>
                  <a:pt x="4767" y="1909"/>
                </a:lnTo>
                <a:lnTo>
                  <a:pt x="4811" y="1956"/>
                </a:lnTo>
                <a:lnTo>
                  <a:pt x="4833" y="1982"/>
                </a:lnTo>
                <a:lnTo>
                  <a:pt x="4855" y="2007"/>
                </a:lnTo>
                <a:lnTo>
                  <a:pt x="4876" y="2033"/>
                </a:lnTo>
                <a:lnTo>
                  <a:pt x="4897" y="2060"/>
                </a:lnTo>
                <a:lnTo>
                  <a:pt x="4917" y="2087"/>
                </a:lnTo>
                <a:lnTo>
                  <a:pt x="4935" y="2115"/>
                </a:lnTo>
                <a:lnTo>
                  <a:pt x="4954" y="2144"/>
                </a:lnTo>
                <a:lnTo>
                  <a:pt x="4972" y="2172"/>
                </a:lnTo>
                <a:lnTo>
                  <a:pt x="4988" y="2202"/>
                </a:lnTo>
                <a:lnTo>
                  <a:pt x="5005" y="2233"/>
                </a:lnTo>
                <a:lnTo>
                  <a:pt x="5019" y="2263"/>
                </a:lnTo>
                <a:lnTo>
                  <a:pt x="5032" y="2295"/>
                </a:lnTo>
                <a:lnTo>
                  <a:pt x="5044" y="2328"/>
                </a:lnTo>
                <a:lnTo>
                  <a:pt x="5055" y="2361"/>
                </a:lnTo>
                <a:lnTo>
                  <a:pt x="5065" y="2395"/>
                </a:lnTo>
                <a:lnTo>
                  <a:pt x="5073" y="2430"/>
                </a:lnTo>
                <a:lnTo>
                  <a:pt x="5078" y="2465"/>
                </a:lnTo>
                <a:lnTo>
                  <a:pt x="5084" y="2501"/>
                </a:lnTo>
                <a:lnTo>
                  <a:pt x="5086" y="2538"/>
                </a:lnTo>
                <a:lnTo>
                  <a:pt x="5087" y="2576"/>
                </a:lnTo>
                <a:lnTo>
                  <a:pt x="5099" y="2538"/>
                </a:lnTo>
                <a:lnTo>
                  <a:pt x="5109" y="2502"/>
                </a:lnTo>
                <a:lnTo>
                  <a:pt x="5119" y="2466"/>
                </a:lnTo>
                <a:lnTo>
                  <a:pt x="5128" y="2431"/>
                </a:lnTo>
                <a:lnTo>
                  <a:pt x="5136" y="2395"/>
                </a:lnTo>
                <a:lnTo>
                  <a:pt x="5142" y="2361"/>
                </a:lnTo>
                <a:lnTo>
                  <a:pt x="5149" y="2327"/>
                </a:lnTo>
                <a:lnTo>
                  <a:pt x="5153" y="2294"/>
                </a:lnTo>
                <a:lnTo>
                  <a:pt x="5158" y="2261"/>
                </a:lnTo>
                <a:lnTo>
                  <a:pt x="5161" y="2228"/>
                </a:lnTo>
                <a:lnTo>
                  <a:pt x="5163" y="2196"/>
                </a:lnTo>
                <a:lnTo>
                  <a:pt x="5164" y="2166"/>
                </a:lnTo>
                <a:lnTo>
                  <a:pt x="5165" y="2135"/>
                </a:lnTo>
                <a:lnTo>
                  <a:pt x="5165" y="2104"/>
                </a:lnTo>
                <a:lnTo>
                  <a:pt x="5164" y="2074"/>
                </a:lnTo>
                <a:lnTo>
                  <a:pt x="5162" y="2045"/>
                </a:lnTo>
                <a:lnTo>
                  <a:pt x="5160" y="2016"/>
                </a:lnTo>
                <a:lnTo>
                  <a:pt x="5156" y="1987"/>
                </a:lnTo>
                <a:lnTo>
                  <a:pt x="5152" y="1959"/>
                </a:lnTo>
                <a:lnTo>
                  <a:pt x="5147" y="1931"/>
                </a:lnTo>
                <a:lnTo>
                  <a:pt x="5141" y="1904"/>
                </a:lnTo>
                <a:lnTo>
                  <a:pt x="5134" y="1877"/>
                </a:lnTo>
                <a:lnTo>
                  <a:pt x="5128" y="1851"/>
                </a:lnTo>
                <a:lnTo>
                  <a:pt x="5119" y="1826"/>
                </a:lnTo>
                <a:lnTo>
                  <a:pt x="5110" y="1800"/>
                </a:lnTo>
                <a:lnTo>
                  <a:pt x="5101" y="1775"/>
                </a:lnTo>
                <a:lnTo>
                  <a:pt x="5090" y="1751"/>
                </a:lnTo>
                <a:lnTo>
                  <a:pt x="5081" y="1727"/>
                </a:lnTo>
                <a:lnTo>
                  <a:pt x="5068" y="1702"/>
                </a:lnTo>
                <a:lnTo>
                  <a:pt x="5056" y="1679"/>
                </a:lnTo>
                <a:lnTo>
                  <a:pt x="5043" y="1656"/>
                </a:lnTo>
                <a:lnTo>
                  <a:pt x="5030" y="1633"/>
                </a:lnTo>
                <a:lnTo>
                  <a:pt x="5016" y="1611"/>
                </a:lnTo>
                <a:lnTo>
                  <a:pt x="5000" y="1589"/>
                </a:lnTo>
                <a:lnTo>
                  <a:pt x="4985" y="1568"/>
                </a:lnTo>
                <a:lnTo>
                  <a:pt x="4968" y="1547"/>
                </a:lnTo>
                <a:lnTo>
                  <a:pt x="4952" y="1526"/>
                </a:lnTo>
                <a:lnTo>
                  <a:pt x="4934" y="1507"/>
                </a:lnTo>
                <a:lnTo>
                  <a:pt x="4917" y="1486"/>
                </a:lnTo>
                <a:lnTo>
                  <a:pt x="4898" y="1467"/>
                </a:lnTo>
                <a:lnTo>
                  <a:pt x="4859" y="1428"/>
                </a:lnTo>
                <a:lnTo>
                  <a:pt x="4819" y="1392"/>
                </a:lnTo>
                <a:lnTo>
                  <a:pt x="4775" y="1356"/>
                </a:lnTo>
                <a:lnTo>
                  <a:pt x="4730" y="1322"/>
                </a:lnTo>
                <a:lnTo>
                  <a:pt x="4682" y="1289"/>
                </a:lnTo>
                <a:lnTo>
                  <a:pt x="4634" y="1258"/>
                </a:lnTo>
                <a:lnTo>
                  <a:pt x="4583" y="1227"/>
                </a:lnTo>
                <a:lnTo>
                  <a:pt x="4530" y="1197"/>
                </a:lnTo>
                <a:lnTo>
                  <a:pt x="4477" y="1170"/>
                </a:lnTo>
                <a:lnTo>
                  <a:pt x="4420" y="1142"/>
                </a:lnTo>
                <a:lnTo>
                  <a:pt x="4363" y="1116"/>
                </a:lnTo>
                <a:lnTo>
                  <a:pt x="4305" y="1091"/>
                </a:lnTo>
                <a:lnTo>
                  <a:pt x="4409" y="1129"/>
                </a:lnTo>
                <a:lnTo>
                  <a:pt x="4511" y="1164"/>
                </a:lnTo>
                <a:lnTo>
                  <a:pt x="4609" y="1195"/>
                </a:lnTo>
                <a:lnTo>
                  <a:pt x="4702" y="1224"/>
                </a:lnTo>
                <a:lnTo>
                  <a:pt x="4793" y="1249"/>
                </a:lnTo>
                <a:lnTo>
                  <a:pt x="4880" y="1272"/>
                </a:lnTo>
                <a:lnTo>
                  <a:pt x="4964" y="1292"/>
                </a:lnTo>
                <a:lnTo>
                  <a:pt x="5044" y="1310"/>
                </a:lnTo>
                <a:lnTo>
                  <a:pt x="5121" y="1326"/>
                </a:lnTo>
                <a:lnTo>
                  <a:pt x="5195" y="1340"/>
                </a:lnTo>
                <a:lnTo>
                  <a:pt x="5266" y="1353"/>
                </a:lnTo>
                <a:lnTo>
                  <a:pt x="5335" y="1365"/>
                </a:lnTo>
                <a:lnTo>
                  <a:pt x="5462" y="1384"/>
                </a:lnTo>
                <a:lnTo>
                  <a:pt x="5580" y="1402"/>
                </a:lnTo>
                <a:lnTo>
                  <a:pt x="5689" y="1420"/>
                </a:lnTo>
                <a:lnTo>
                  <a:pt x="5740" y="1428"/>
                </a:lnTo>
                <a:lnTo>
                  <a:pt x="5788" y="1438"/>
                </a:lnTo>
                <a:lnTo>
                  <a:pt x="5834" y="1449"/>
                </a:lnTo>
                <a:lnTo>
                  <a:pt x="5879" y="1460"/>
                </a:lnTo>
                <a:lnTo>
                  <a:pt x="5921" y="1474"/>
                </a:lnTo>
                <a:lnTo>
                  <a:pt x="5963" y="1489"/>
                </a:lnTo>
                <a:lnTo>
                  <a:pt x="6001" y="1505"/>
                </a:lnTo>
                <a:lnTo>
                  <a:pt x="6021" y="1514"/>
                </a:lnTo>
                <a:lnTo>
                  <a:pt x="6040" y="1524"/>
                </a:lnTo>
                <a:lnTo>
                  <a:pt x="6058" y="1534"/>
                </a:lnTo>
                <a:lnTo>
                  <a:pt x="6076" y="1545"/>
                </a:lnTo>
                <a:lnTo>
                  <a:pt x="6094" y="1556"/>
                </a:lnTo>
                <a:lnTo>
                  <a:pt x="6110" y="1568"/>
                </a:lnTo>
                <a:lnTo>
                  <a:pt x="6128" y="1581"/>
                </a:lnTo>
                <a:lnTo>
                  <a:pt x="6144" y="1595"/>
                </a:lnTo>
                <a:lnTo>
                  <a:pt x="6161" y="1609"/>
                </a:lnTo>
                <a:lnTo>
                  <a:pt x="6176" y="1623"/>
                </a:lnTo>
                <a:lnTo>
                  <a:pt x="6193" y="1640"/>
                </a:lnTo>
                <a:lnTo>
                  <a:pt x="6208" y="1656"/>
                </a:lnTo>
                <a:lnTo>
                  <a:pt x="6224" y="1674"/>
                </a:lnTo>
                <a:lnTo>
                  <a:pt x="6238" y="1692"/>
                </a:lnTo>
                <a:lnTo>
                  <a:pt x="6230" y="1657"/>
                </a:lnTo>
                <a:lnTo>
                  <a:pt x="6221" y="1621"/>
                </a:lnTo>
                <a:lnTo>
                  <a:pt x="6209" y="1585"/>
                </a:lnTo>
                <a:lnTo>
                  <a:pt x="6195" y="1548"/>
                </a:lnTo>
                <a:lnTo>
                  <a:pt x="6180" y="1512"/>
                </a:lnTo>
                <a:lnTo>
                  <a:pt x="6162" y="1476"/>
                </a:lnTo>
                <a:lnTo>
                  <a:pt x="6143" y="1439"/>
                </a:lnTo>
                <a:lnTo>
                  <a:pt x="6121" y="1403"/>
                </a:lnTo>
                <a:lnTo>
                  <a:pt x="6098" y="1367"/>
                </a:lnTo>
                <a:lnTo>
                  <a:pt x="6073" y="1331"/>
                </a:lnTo>
                <a:lnTo>
                  <a:pt x="6045" y="1294"/>
                </a:lnTo>
                <a:lnTo>
                  <a:pt x="6016" y="1259"/>
                </a:lnTo>
                <a:lnTo>
                  <a:pt x="5985" y="1224"/>
                </a:lnTo>
                <a:lnTo>
                  <a:pt x="5951" y="1190"/>
                </a:lnTo>
                <a:lnTo>
                  <a:pt x="5916" y="1156"/>
                </a:lnTo>
                <a:lnTo>
                  <a:pt x="5879" y="1123"/>
                </a:lnTo>
                <a:lnTo>
                  <a:pt x="5840" y="1091"/>
                </a:lnTo>
                <a:lnTo>
                  <a:pt x="5799" y="1059"/>
                </a:lnTo>
                <a:lnTo>
                  <a:pt x="5755" y="1028"/>
                </a:lnTo>
                <a:lnTo>
                  <a:pt x="5710" y="999"/>
                </a:lnTo>
                <a:lnTo>
                  <a:pt x="5664" y="971"/>
                </a:lnTo>
                <a:lnTo>
                  <a:pt x="5614" y="943"/>
                </a:lnTo>
                <a:lnTo>
                  <a:pt x="5564" y="918"/>
                </a:lnTo>
                <a:lnTo>
                  <a:pt x="5510" y="894"/>
                </a:lnTo>
                <a:lnTo>
                  <a:pt x="5455" y="871"/>
                </a:lnTo>
                <a:lnTo>
                  <a:pt x="5397" y="850"/>
                </a:lnTo>
                <a:lnTo>
                  <a:pt x="5339" y="830"/>
                </a:lnTo>
                <a:lnTo>
                  <a:pt x="5277" y="812"/>
                </a:lnTo>
                <a:lnTo>
                  <a:pt x="5215" y="796"/>
                </a:lnTo>
                <a:lnTo>
                  <a:pt x="5150" y="782"/>
                </a:lnTo>
                <a:lnTo>
                  <a:pt x="5083" y="769"/>
                </a:lnTo>
                <a:lnTo>
                  <a:pt x="5013" y="758"/>
                </a:lnTo>
                <a:lnTo>
                  <a:pt x="4964" y="753"/>
                </a:lnTo>
                <a:lnTo>
                  <a:pt x="4914" y="749"/>
                </a:lnTo>
                <a:lnTo>
                  <a:pt x="4864" y="746"/>
                </a:lnTo>
                <a:lnTo>
                  <a:pt x="4814" y="745"/>
                </a:lnTo>
                <a:lnTo>
                  <a:pt x="4764" y="746"/>
                </a:lnTo>
                <a:lnTo>
                  <a:pt x="4715" y="747"/>
                </a:lnTo>
                <a:lnTo>
                  <a:pt x="4667" y="750"/>
                </a:lnTo>
                <a:lnTo>
                  <a:pt x="4620" y="753"/>
                </a:lnTo>
                <a:lnTo>
                  <a:pt x="4574" y="757"/>
                </a:lnTo>
                <a:lnTo>
                  <a:pt x="4530" y="762"/>
                </a:lnTo>
                <a:lnTo>
                  <a:pt x="4489" y="767"/>
                </a:lnTo>
                <a:lnTo>
                  <a:pt x="4449" y="774"/>
                </a:lnTo>
                <a:lnTo>
                  <a:pt x="4413" y="779"/>
                </a:lnTo>
                <a:lnTo>
                  <a:pt x="4379" y="786"/>
                </a:lnTo>
                <a:lnTo>
                  <a:pt x="4349" y="793"/>
                </a:lnTo>
                <a:lnTo>
                  <a:pt x="4322" y="799"/>
                </a:lnTo>
                <a:lnTo>
                  <a:pt x="4373" y="775"/>
                </a:lnTo>
                <a:lnTo>
                  <a:pt x="4424" y="750"/>
                </a:lnTo>
                <a:lnTo>
                  <a:pt x="4472" y="724"/>
                </a:lnTo>
                <a:lnTo>
                  <a:pt x="4519" y="699"/>
                </a:lnTo>
                <a:lnTo>
                  <a:pt x="4612" y="648"/>
                </a:lnTo>
                <a:lnTo>
                  <a:pt x="4700" y="597"/>
                </a:lnTo>
                <a:lnTo>
                  <a:pt x="4786" y="546"/>
                </a:lnTo>
                <a:lnTo>
                  <a:pt x="4867" y="496"/>
                </a:lnTo>
                <a:lnTo>
                  <a:pt x="5023" y="401"/>
                </a:lnTo>
                <a:lnTo>
                  <a:pt x="5098" y="356"/>
                </a:lnTo>
                <a:lnTo>
                  <a:pt x="5172" y="314"/>
                </a:lnTo>
                <a:lnTo>
                  <a:pt x="5208" y="294"/>
                </a:lnTo>
                <a:lnTo>
                  <a:pt x="5244" y="275"/>
                </a:lnTo>
                <a:lnTo>
                  <a:pt x="5281" y="258"/>
                </a:lnTo>
                <a:lnTo>
                  <a:pt x="5316" y="241"/>
                </a:lnTo>
                <a:lnTo>
                  <a:pt x="5352" y="226"/>
                </a:lnTo>
                <a:lnTo>
                  <a:pt x="5389" y="211"/>
                </a:lnTo>
                <a:lnTo>
                  <a:pt x="5424" y="197"/>
                </a:lnTo>
                <a:lnTo>
                  <a:pt x="5460" y="185"/>
                </a:lnTo>
                <a:lnTo>
                  <a:pt x="5496" y="174"/>
                </a:lnTo>
                <a:lnTo>
                  <a:pt x="5533" y="165"/>
                </a:lnTo>
                <a:lnTo>
                  <a:pt x="5569" y="157"/>
                </a:lnTo>
                <a:lnTo>
                  <a:pt x="5606" y="150"/>
                </a:lnTo>
                <a:lnTo>
                  <a:pt x="5544" y="136"/>
                </a:lnTo>
                <a:lnTo>
                  <a:pt x="5481" y="124"/>
                </a:lnTo>
                <a:lnTo>
                  <a:pt x="5421" y="114"/>
                </a:lnTo>
                <a:lnTo>
                  <a:pt x="5360" y="106"/>
                </a:lnTo>
                <a:lnTo>
                  <a:pt x="5301" y="99"/>
                </a:lnTo>
                <a:lnTo>
                  <a:pt x="5242" y="95"/>
                </a:lnTo>
                <a:lnTo>
                  <a:pt x="5185" y="94"/>
                </a:lnTo>
                <a:lnTo>
                  <a:pt x="5129" y="94"/>
                </a:lnTo>
                <a:lnTo>
                  <a:pt x="5074" y="96"/>
                </a:lnTo>
                <a:lnTo>
                  <a:pt x="5020" y="99"/>
                </a:lnTo>
                <a:lnTo>
                  <a:pt x="4966" y="106"/>
                </a:lnTo>
                <a:lnTo>
                  <a:pt x="4914" y="114"/>
                </a:lnTo>
                <a:lnTo>
                  <a:pt x="4864" y="124"/>
                </a:lnTo>
                <a:lnTo>
                  <a:pt x="4814" y="136"/>
                </a:lnTo>
                <a:lnTo>
                  <a:pt x="4767" y="150"/>
                </a:lnTo>
                <a:lnTo>
                  <a:pt x="4720" y="165"/>
                </a:lnTo>
                <a:lnTo>
                  <a:pt x="4675" y="183"/>
                </a:lnTo>
                <a:lnTo>
                  <a:pt x="4629" y="203"/>
                </a:lnTo>
                <a:lnTo>
                  <a:pt x="4587" y="225"/>
                </a:lnTo>
                <a:lnTo>
                  <a:pt x="4545" y="248"/>
                </a:lnTo>
                <a:lnTo>
                  <a:pt x="4505" y="273"/>
                </a:lnTo>
                <a:lnTo>
                  <a:pt x="4466" y="301"/>
                </a:lnTo>
                <a:lnTo>
                  <a:pt x="4428" y="329"/>
                </a:lnTo>
                <a:lnTo>
                  <a:pt x="4393" y="360"/>
                </a:lnTo>
                <a:lnTo>
                  <a:pt x="4358" y="393"/>
                </a:lnTo>
                <a:lnTo>
                  <a:pt x="4325" y="427"/>
                </a:lnTo>
                <a:lnTo>
                  <a:pt x="4293" y="465"/>
                </a:lnTo>
                <a:lnTo>
                  <a:pt x="4263" y="502"/>
                </a:lnTo>
                <a:lnTo>
                  <a:pt x="4236" y="543"/>
                </a:lnTo>
                <a:lnTo>
                  <a:pt x="4208" y="584"/>
                </a:lnTo>
                <a:lnTo>
                  <a:pt x="4183" y="628"/>
                </a:lnTo>
                <a:lnTo>
                  <a:pt x="4160" y="673"/>
                </a:lnTo>
                <a:lnTo>
                  <a:pt x="4163" y="648"/>
                </a:lnTo>
                <a:lnTo>
                  <a:pt x="4165" y="624"/>
                </a:lnTo>
                <a:lnTo>
                  <a:pt x="4166" y="601"/>
                </a:lnTo>
                <a:lnTo>
                  <a:pt x="4166" y="577"/>
                </a:lnTo>
                <a:lnTo>
                  <a:pt x="4165" y="554"/>
                </a:lnTo>
                <a:lnTo>
                  <a:pt x="4164" y="531"/>
                </a:lnTo>
                <a:lnTo>
                  <a:pt x="4159" y="485"/>
                </a:lnTo>
                <a:lnTo>
                  <a:pt x="4151" y="439"/>
                </a:lnTo>
                <a:lnTo>
                  <a:pt x="4143" y="394"/>
                </a:lnTo>
                <a:lnTo>
                  <a:pt x="4135" y="351"/>
                </a:lnTo>
                <a:lnTo>
                  <a:pt x="4128" y="307"/>
                </a:lnTo>
                <a:lnTo>
                  <a:pt x="4123" y="266"/>
                </a:lnTo>
                <a:lnTo>
                  <a:pt x="4122" y="245"/>
                </a:lnTo>
                <a:lnTo>
                  <a:pt x="4121" y="225"/>
                </a:lnTo>
                <a:lnTo>
                  <a:pt x="4121" y="205"/>
                </a:lnTo>
                <a:lnTo>
                  <a:pt x="4123" y="184"/>
                </a:lnTo>
                <a:lnTo>
                  <a:pt x="4126" y="165"/>
                </a:lnTo>
                <a:lnTo>
                  <a:pt x="4129" y="146"/>
                </a:lnTo>
                <a:lnTo>
                  <a:pt x="4134" y="127"/>
                </a:lnTo>
                <a:lnTo>
                  <a:pt x="4141" y="107"/>
                </a:lnTo>
                <a:lnTo>
                  <a:pt x="4150" y="90"/>
                </a:lnTo>
                <a:lnTo>
                  <a:pt x="4160" y="71"/>
                </a:lnTo>
                <a:lnTo>
                  <a:pt x="4172" y="53"/>
                </a:lnTo>
                <a:lnTo>
                  <a:pt x="4186" y="36"/>
                </a:lnTo>
                <a:lnTo>
                  <a:pt x="4203" y="18"/>
                </a:lnTo>
                <a:lnTo>
                  <a:pt x="4220" y="0"/>
                </a:lnTo>
                <a:lnTo>
                  <a:pt x="4203" y="2"/>
                </a:lnTo>
                <a:lnTo>
                  <a:pt x="4185" y="3"/>
                </a:lnTo>
                <a:lnTo>
                  <a:pt x="4167" y="4"/>
                </a:lnTo>
                <a:lnTo>
                  <a:pt x="4150" y="7"/>
                </a:lnTo>
                <a:lnTo>
                  <a:pt x="4133" y="10"/>
                </a:lnTo>
                <a:lnTo>
                  <a:pt x="4117" y="14"/>
                </a:lnTo>
                <a:lnTo>
                  <a:pt x="4100" y="18"/>
                </a:lnTo>
                <a:lnTo>
                  <a:pt x="4084" y="24"/>
                </a:lnTo>
                <a:lnTo>
                  <a:pt x="4053" y="35"/>
                </a:lnTo>
                <a:lnTo>
                  <a:pt x="4023" y="49"/>
                </a:lnTo>
                <a:lnTo>
                  <a:pt x="3995" y="65"/>
                </a:lnTo>
                <a:lnTo>
                  <a:pt x="3967" y="84"/>
                </a:lnTo>
                <a:lnTo>
                  <a:pt x="3942" y="104"/>
                </a:lnTo>
                <a:lnTo>
                  <a:pt x="3917" y="126"/>
                </a:lnTo>
                <a:lnTo>
                  <a:pt x="3895" y="150"/>
                </a:lnTo>
                <a:lnTo>
                  <a:pt x="3873" y="175"/>
                </a:lnTo>
                <a:lnTo>
                  <a:pt x="3854" y="202"/>
                </a:lnTo>
                <a:lnTo>
                  <a:pt x="3835" y="230"/>
                </a:lnTo>
                <a:lnTo>
                  <a:pt x="3820" y="260"/>
                </a:lnTo>
                <a:lnTo>
                  <a:pt x="3805" y="290"/>
                </a:lnTo>
                <a:lnTo>
                  <a:pt x="3792" y="322"/>
                </a:lnTo>
                <a:lnTo>
                  <a:pt x="3782" y="355"/>
                </a:lnTo>
                <a:lnTo>
                  <a:pt x="3773" y="388"/>
                </a:lnTo>
                <a:lnTo>
                  <a:pt x="3767" y="422"/>
                </a:lnTo>
                <a:lnTo>
                  <a:pt x="3762" y="456"/>
                </a:lnTo>
                <a:lnTo>
                  <a:pt x="3760" y="490"/>
                </a:lnTo>
                <a:lnTo>
                  <a:pt x="3759" y="525"/>
                </a:lnTo>
                <a:lnTo>
                  <a:pt x="3761" y="560"/>
                </a:lnTo>
                <a:lnTo>
                  <a:pt x="3766" y="597"/>
                </a:lnTo>
                <a:lnTo>
                  <a:pt x="3772" y="632"/>
                </a:lnTo>
                <a:lnTo>
                  <a:pt x="3781" y="667"/>
                </a:lnTo>
                <a:lnTo>
                  <a:pt x="3793" y="702"/>
                </a:lnTo>
                <a:lnTo>
                  <a:pt x="3806" y="736"/>
                </a:lnTo>
                <a:lnTo>
                  <a:pt x="3823" y="771"/>
                </a:lnTo>
                <a:lnTo>
                  <a:pt x="3842" y="804"/>
                </a:lnTo>
                <a:lnTo>
                  <a:pt x="3853" y="820"/>
                </a:lnTo>
                <a:lnTo>
                  <a:pt x="3864" y="837"/>
                </a:lnTo>
                <a:lnTo>
                  <a:pt x="3841" y="815"/>
                </a:lnTo>
                <a:lnTo>
                  <a:pt x="3817" y="794"/>
                </a:lnTo>
                <a:lnTo>
                  <a:pt x="3793" y="774"/>
                </a:lnTo>
                <a:lnTo>
                  <a:pt x="3769" y="755"/>
                </a:lnTo>
                <a:lnTo>
                  <a:pt x="3744" y="738"/>
                </a:lnTo>
                <a:lnTo>
                  <a:pt x="3718" y="721"/>
                </a:lnTo>
                <a:lnTo>
                  <a:pt x="3692" y="705"/>
                </a:lnTo>
                <a:lnTo>
                  <a:pt x="3667" y="689"/>
                </a:lnTo>
                <a:lnTo>
                  <a:pt x="3639" y="675"/>
                </a:lnTo>
                <a:lnTo>
                  <a:pt x="3613" y="662"/>
                </a:lnTo>
                <a:lnTo>
                  <a:pt x="3585" y="650"/>
                </a:lnTo>
                <a:lnTo>
                  <a:pt x="3558" y="639"/>
                </a:lnTo>
                <a:lnTo>
                  <a:pt x="3529" y="628"/>
                </a:lnTo>
                <a:lnTo>
                  <a:pt x="3502" y="618"/>
                </a:lnTo>
                <a:lnTo>
                  <a:pt x="3473" y="609"/>
                </a:lnTo>
                <a:lnTo>
                  <a:pt x="3445" y="601"/>
                </a:lnTo>
                <a:lnTo>
                  <a:pt x="3415" y="593"/>
                </a:lnTo>
                <a:lnTo>
                  <a:pt x="3386" y="588"/>
                </a:lnTo>
                <a:lnTo>
                  <a:pt x="3356" y="582"/>
                </a:lnTo>
                <a:lnTo>
                  <a:pt x="3328" y="577"/>
                </a:lnTo>
                <a:lnTo>
                  <a:pt x="3298" y="574"/>
                </a:lnTo>
                <a:lnTo>
                  <a:pt x="3268" y="570"/>
                </a:lnTo>
                <a:lnTo>
                  <a:pt x="3240" y="568"/>
                </a:lnTo>
                <a:lnTo>
                  <a:pt x="3210" y="566"/>
                </a:lnTo>
                <a:lnTo>
                  <a:pt x="3180" y="566"/>
                </a:lnTo>
                <a:lnTo>
                  <a:pt x="3151" y="566"/>
                </a:lnTo>
                <a:lnTo>
                  <a:pt x="3121" y="566"/>
                </a:lnTo>
                <a:lnTo>
                  <a:pt x="3092" y="567"/>
                </a:lnTo>
                <a:lnTo>
                  <a:pt x="3063" y="569"/>
                </a:lnTo>
                <a:lnTo>
                  <a:pt x="3034" y="573"/>
                </a:lnTo>
                <a:lnTo>
                  <a:pt x="3006" y="576"/>
                </a:lnTo>
                <a:lnTo>
                  <a:pt x="2976" y="580"/>
                </a:lnTo>
                <a:lnTo>
                  <a:pt x="2947" y="585"/>
                </a:lnTo>
                <a:lnTo>
                  <a:pt x="2920" y="591"/>
                </a:lnTo>
                <a:lnTo>
                  <a:pt x="2891" y="597"/>
                </a:lnTo>
                <a:lnTo>
                  <a:pt x="2864" y="603"/>
                </a:lnTo>
                <a:lnTo>
                  <a:pt x="2836" y="611"/>
                </a:lnTo>
                <a:lnTo>
                  <a:pt x="2809" y="620"/>
                </a:lnTo>
                <a:lnTo>
                  <a:pt x="2782" y="629"/>
                </a:lnTo>
                <a:lnTo>
                  <a:pt x="2756" y="637"/>
                </a:lnTo>
                <a:lnTo>
                  <a:pt x="2729" y="647"/>
                </a:lnTo>
                <a:lnTo>
                  <a:pt x="2704" y="658"/>
                </a:lnTo>
                <a:lnTo>
                  <a:pt x="2679" y="669"/>
                </a:lnTo>
                <a:lnTo>
                  <a:pt x="2655" y="681"/>
                </a:lnTo>
                <a:lnTo>
                  <a:pt x="2630" y="694"/>
                </a:lnTo>
                <a:lnTo>
                  <a:pt x="2606" y="707"/>
                </a:lnTo>
                <a:lnTo>
                  <a:pt x="2583" y="720"/>
                </a:lnTo>
                <a:lnTo>
                  <a:pt x="2561" y="734"/>
                </a:lnTo>
                <a:lnTo>
                  <a:pt x="2539" y="749"/>
                </a:lnTo>
                <a:lnTo>
                  <a:pt x="2517" y="763"/>
                </a:lnTo>
                <a:lnTo>
                  <a:pt x="2496" y="778"/>
                </a:lnTo>
                <a:lnTo>
                  <a:pt x="2476" y="795"/>
                </a:lnTo>
                <a:lnTo>
                  <a:pt x="2458" y="811"/>
                </a:lnTo>
                <a:lnTo>
                  <a:pt x="2439" y="828"/>
                </a:lnTo>
                <a:lnTo>
                  <a:pt x="2420" y="845"/>
                </a:lnTo>
                <a:lnTo>
                  <a:pt x="2404" y="863"/>
                </a:lnTo>
                <a:lnTo>
                  <a:pt x="2387" y="882"/>
                </a:lnTo>
                <a:lnTo>
                  <a:pt x="2372" y="900"/>
                </a:lnTo>
                <a:lnTo>
                  <a:pt x="2357" y="919"/>
                </a:lnTo>
                <a:lnTo>
                  <a:pt x="2343" y="939"/>
                </a:lnTo>
                <a:lnTo>
                  <a:pt x="2330" y="959"/>
                </a:lnTo>
                <a:lnTo>
                  <a:pt x="2319" y="980"/>
                </a:lnTo>
                <a:lnTo>
                  <a:pt x="2308" y="1000"/>
                </a:lnTo>
                <a:lnTo>
                  <a:pt x="2297" y="1021"/>
                </a:lnTo>
                <a:lnTo>
                  <a:pt x="2327" y="1010"/>
                </a:lnTo>
                <a:lnTo>
                  <a:pt x="2359" y="1000"/>
                </a:lnTo>
                <a:lnTo>
                  <a:pt x="2393" y="993"/>
                </a:lnTo>
                <a:lnTo>
                  <a:pt x="2429" y="986"/>
                </a:lnTo>
                <a:lnTo>
                  <a:pt x="2468" y="982"/>
                </a:lnTo>
                <a:lnTo>
                  <a:pt x="2507" y="977"/>
                </a:lnTo>
                <a:lnTo>
                  <a:pt x="2550" y="975"/>
                </a:lnTo>
                <a:lnTo>
                  <a:pt x="2593" y="973"/>
                </a:lnTo>
                <a:lnTo>
                  <a:pt x="2638" y="973"/>
                </a:lnTo>
                <a:lnTo>
                  <a:pt x="2684" y="973"/>
                </a:lnTo>
                <a:lnTo>
                  <a:pt x="2781" y="975"/>
                </a:lnTo>
                <a:lnTo>
                  <a:pt x="2882" y="981"/>
                </a:lnTo>
                <a:lnTo>
                  <a:pt x="2987" y="986"/>
                </a:lnTo>
                <a:lnTo>
                  <a:pt x="3201" y="1000"/>
                </a:lnTo>
                <a:lnTo>
                  <a:pt x="3310" y="1006"/>
                </a:lnTo>
                <a:lnTo>
                  <a:pt x="3419" y="1009"/>
                </a:lnTo>
                <a:lnTo>
                  <a:pt x="3473" y="1010"/>
                </a:lnTo>
                <a:lnTo>
                  <a:pt x="3526" y="1011"/>
                </a:lnTo>
                <a:lnTo>
                  <a:pt x="3579" y="1010"/>
                </a:lnTo>
                <a:lnTo>
                  <a:pt x="3630" y="1009"/>
                </a:lnTo>
                <a:lnTo>
                  <a:pt x="3682" y="1007"/>
                </a:lnTo>
                <a:lnTo>
                  <a:pt x="3733" y="1004"/>
                </a:lnTo>
                <a:lnTo>
                  <a:pt x="3782" y="998"/>
                </a:lnTo>
                <a:lnTo>
                  <a:pt x="3831" y="993"/>
                </a:lnTo>
                <a:lnTo>
                  <a:pt x="3780" y="1007"/>
                </a:lnTo>
                <a:lnTo>
                  <a:pt x="3727" y="1022"/>
                </a:lnTo>
                <a:lnTo>
                  <a:pt x="3673" y="1040"/>
                </a:lnTo>
                <a:lnTo>
                  <a:pt x="3617" y="1061"/>
                </a:lnTo>
                <a:lnTo>
                  <a:pt x="3561" y="1083"/>
                </a:lnTo>
                <a:lnTo>
                  <a:pt x="3503" y="1107"/>
                </a:lnTo>
                <a:lnTo>
                  <a:pt x="3445" y="1134"/>
                </a:lnTo>
                <a:lnTo>
                  <a:pt x="3385" y="1163"/>
                </a:lnTo>
                <a:lnTo>
                  <a:pt x="3326" y="1195"/>
                </a:lnTo>
                <a:lnTo>
                  <a:pt x="3266" y="1229"/>
                </a:lnTo>
                <a:lnTo>
                  <a:pt x="3208" y="1267"/>
                </a:lnTo>
                <a:lnTo>
                  <a:pt x="3178" y="1285"/>
                </a:lnTo>
                <a:lnTo>
                  <a:pt x="3149" y="1306"/>
                </a:lnTo>
                <a:lnTo>
                  <a:pt x="3120" y="1327"/>
                </a:lnTo>
                <a:lnTo>
                  <a:pt x="3091" y="1349"/>
                </a:lnTo>
                <a:lnTo>
                  <a:pt x="3063" y="1371"/>
                </a:lnTo>
                <a:lnTo>
                  <a:pt x="3034" y="1394"/>
                </a:lnTo>
                <a:lnTo>
                  <a:pt x="3006" y="1419"/>
                </a:lnTo>
                <a:lnTo>
                  <a:pt x="2978" y="1443"/>
                </a:lnTo>
                <a:lnTo>
                  <a:pt x="2951" y="1469"/>
                </a:lnTo>
                <a:lnTo>
                  <a:pt x="2924" y="1494"/>
                </a:lnTo>
                <a:lnTo>
                  <a:pt x="2898" y="1522"/>
                </a:lnTo>
                <a:lnTo>
                  <a:pt x="2871" y="1551"/>
                </a:lnTo>
                <a:lnTo>
                  <a:pt x="2846" y="1579"/>
                </a:lnTo>
                <a:lnTo>
                  <a:pt x="2821" y="1609"/>
                </a:lnTo>
                <a:lnTo>
                  <a:pt x="2795" y="1639"/>
                </a:lnTo>
                <a:lnTo>
                  <a:pt x="2772" y="1670"/>
                </a:lnTo>
                <a:lnTo>
                  <a:pt x="2748" y="1702"/>
                </a:lnTo>
                <a:lnTo>
                  <a:pt x="2725" y="1735"/>
                </a:lnTo>
                <a:lnTo>
                  <a:pt x="2703" y="1769"/>
                </a:lnTo>
                <a:lnTo>
                  <a:pt x="2682" y="1805"/>
                </a:lnTo>
                <a:lnTo>
                  <a:pt x="2661" y="1840"/>
                </a:lnTo>
                <a:lnTo>
                  <a:pt x="2641" y="1877"/>
                </a:lnTo>
                <a:lnTo>
                  <a:pt x="2622" y="1915"/>
                </a:lnTo>
                <a:lnTo>
                  <a:pt x="2603" y="1953"/>
                </a:lnTo>
                <a:lnTo>
                  <a:pt x="2585" y="1993"/>
                </a:lnTo>
                <a:lnTo>
                  <a:pt x="2569" y="2033"/>
                </a:lnTo>
                <a:lnTo>
                  <a:pt x="2553" y="2075"/>
                </a:lnTo>
                <a:lnTo>
                  <a:pt x="2538" y="2118"/>
                </a:lnTo>
                <a:lnTo>
                  <a:pt x="2524" y="2161"/>
                </a:lnTo>
                <a:lnTo>
                  <a:pt x="2512" y="2206"/>
                </a:lnTo>
                <a:lnTo>
                  <a:pt x="2499" y="2251"/>
                </a:lnTo>
                <a:lnTo>
                  <a:pt x="2488" y="2299"/>
                </a:lnTo>
                <a:lnTo>
                  <a:pt x="2479" y="2346"/>
                </a:lnTo>
                <a:lnTo>
                  <a:pt x="2470" y="2394"/>
                </a:lnTo>
                <a:lnTo>
                  <a:pt x="2462" y="2445"/>
                </a:lnTo>
                <a:lnTo>
                  <a:pt x="2455" y="2496"/>
                </a:lnTo>
                <a:lnTo>
                  <a:pt x="2450" y="2547"/>
                </a:lnTo>
                <a:lnTo>
                  <a:pt x="2447" y="2601"/>
                </a:lnTo>
                <a:lnTo>
                  <a:pt x="2443" y="2655"/>
                </a:lnTo>
                <a:lnTo>
                  <a:pt x="2442" y="2711"/>
                </a:lnTo>
                <a:lnTo>
                  <a:pt x="2441" y="2767"/>
                </a:lnTo>
                <a:lnTo>
                  <a:pt x="2443" y="2824"/>
                </a:lnTo>
                <a:lnTo>
                  <a:pt x="2451" y="2794"/>
                </a:lnTo>
                <a:lnTo>
                  <a:pt x="2461" y="2763"/>
                </a:lnTo>
                <a:lnTo>
                  <a:pt x="2471" y="2732"/>
                </a:lnTo>
                <a:lnTo>
                  <a:pt x="2482" y="2702"/>
                </a:lnTo>
                <a:lnTo>
                  <a:pt x="2494" y="2673"/>
                </a:lnTo>
                <a:lnTo>
                  <a:pt x="2506" y="2644"/>
                </a:lnTo>
                <a:lnTo>
                  <a:pt x="2519" y="2617"/>
                </a:lnTo>
                <a:lnTo>
                  <a:pt x="2534" y="2589"/>
                </a:lnTo>
                <a:lnTo>
                  <a:pt x="2549" y="2562"/>
                </a:lnTo>
                <a:lnTo>
                  <a:pt x="2564" y="2535"/>
                </a:lnTo>
                <a:lnTo>
                  <a:pt x="2581" y="2509"/>
                </a:lnTo>
                <a:lnTo>
                  <a:pt x="2598" y="2482"/>
                </a:lnTo>
                <a:lnTo>
                  <a:pt x="2616" y="2457"/>
                </a:lnTo>
                <a:lnTo>
                  <a:pt x="2635" y="2432"/>
                </a:lnTo>
                <a:lnTo>
                  <a:pt x="2653" y="2408"/>
                </a:lnTo>
                <a:lnTo>
                  <a:pt x="2673" y="2383"/>
                </a:lnTo>
                <a:lnTo>
                  <a:pt x="2714" y="2335"/>
                </a:lnTo>
                <a:lnTo>
                  <a:pt x="2758" y="2289"/>
                </a:lnTo>
                <a:lnTo>
                  <a:pt x="2803" y="2243"/>
                </a:lnTo>
                <a:lnTo>
                  <a:pt x="2850" y="2199"/>
                </a:lnTo>
                <a:lnTo>
                  <a:pt x="2899" y="2153"/>
                </a:lnTo>
                <a:lnTo>
                  <a:pt x="2949" y="2109"/>
                </a:lnTo>
                <a:lnTo>
                  <a:pt x="3001" y="2067"/>
                </a:lnTo>
                <a:lnTo>
                  <a:pt x="3054" y="2022"/>
                </a:lnTo>
                <a:lnTo>
                  <a:pt x="3162" y="1934"/>
                </a:lnTo>
                <a:lnTo>
                  <a:pt x="3272" y="1845"/>
                </a:lnTo>
                <a:lnTo>
                  <a:pt x="3328" y="1800"/>
                </a:lnTo>
                <a:lnTo>
                  <a:pt x="3384" y="1754"/>
                </a:lnTo>
                <a:lnTo>
                  <a:pt x="3439" y="1706"/>
                </a:lnTo>
                <a:lnTo>
                  <a:pt x="3495" y="1657"/>
                </a:lnTo>
                <a:lnTo>
                  <a:pt x="3550" y="1607"/>
                </a:lnTo>
                <a:lnTo>
                  <a:pt x="3604" y="1555"/>
                </a:lnTo>
                <a:lnTo>
                  <a:pt x="3658" y="1501"/>
                </a:lnTo>
                <a:lnTo>
                  <a:pt x="3711" y="1446"/>
                </a:lnTo>
                <a:lnTo>
                  <a:pt x="3762" y="1388"/>
                </a:lnTo>
                <a:lnTo>
                  <a:pt x="3813" y="1328"/>
                </a:lnTo>
                <a:lnTo>
                  <a:pt x="3837" y="1298"/>
                </a:lnTo>
                <a:lnTo>
                  <a:pt x="3861" y="1266"/>
                </a:lnTo>
                <a:lnTo>
                  <a:pt x="3886" y="1234"/>
                </a:lnTo>
                <a:lnTo>
                  <a:pt x="3909" y="120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6896" y="3069208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981857" y="5125586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46153" y="5125586"/>
            <a:ext cx="576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2477" y="49409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557020"/>
            <a:ext cx="11515725" cy="446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组态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550" y="5373370"/>
            <a:ext cx="5187315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将基本数据与统计数据组态为整体展示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1628775"/>
            <a:ext cx="11776710" cy="351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550" y="5661025"/>
            <a:ext cx="5187315" cy="110744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流程数据：组态数据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动画模拟：二维动画模拟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三维模拟：通过三维模型模拟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1197258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150" y="1571268"/>
            <a:ext cx="42468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根据基础数据与历史数据，计算生成统计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629" t="7337" r="2543"/>
          <a:stretch>
            <a:fillRect/>
          </a:stretch>
        </p:blipFill>
        <p:spPr>
          <a:xfrm>
            <a:off x="395605" y="2205355"/>
            <a:ext cx="10984865" cy="27266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785" y="5085358"/>
            <a:ext cx="4117975" cy="15684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累计量：计算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平均值：计算（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+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+...)/n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... else   ;  while {...}    for (...){...}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1197258"/>
            <a:ext cx="92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150" y="1571268"/>
            <a:ext cx="34340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配置数据对应、组织、人员、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132965"/>
            <a:ext cx="11540490" cy="33223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785" y="5878473"/>
            <a:ext cx="46532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在不修改程序情况下，通过配置满足多种场景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4"/>
          <p:cNvSpPr/>
          <p:nvPr/>
        </p:nvSpPr>
        <p:spPr bwMode="auto">
          <a:xfrm>
            <a:off x="2489323" y="3455195"/>
            <a:ext cx="7394019" cy="222647"/>
          </a:xfrm>
          <a:custGeom>
            <a:avLst/>
            <a:gdLst>
              <a:gd name="T0" fmla="*/ 1449 w 1546"/>
              <a:gd name="T1" fmla="*/ 59 h 59"/>
              <a:gd name="T2" fmla="*/ 0 w 1546"/>
              <a:gd name="T3" fmla="*/ 59 h 59"/>
              <a:gd name="T4" fmla="*/ 0 w 1546"/>
              <a:gd name="T5" fmla="*/ 55 h 59"/>
              <a:gd name="T6" fmla="*/ 1449 w 1546"/>
              <a:gd name="T7" fmla="*/ 55 h 59"/>
              <a:gd name="T8" fmla="*/ 1515 w 1546"/>
              <a:gd name="T9" fmla="*/ 28 h 59"/>
              <a:gd name="T10" fmla="*/ 1543 w 1546"/>
              <a:gd name="T11" fmla="*/ 0 h 59"/>
              <a:gd name="T12" fmla="*/ 1546 w 1546"/>
              <a:gd name="T13" fmla="*/ 2 h 59"/>
              <a:gd name="T14" fmla="*/ 1518 w 1546"/>
              <a:gd name="T15" fmla="*/ 30 h 59"/>
              <a:gd name="T16" fmla="*/ 1449 w 1546"/>
              <a:gd name="T1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59">
                <a:moveTo>
                  <a:pt x="1449" y="59"/>
                </a:moveTo>
                <a:cubicBezTo>
                  <a:pt x="0" y="59"/>
                  <a:pt x="0" y="59"/>
                  <a:pt x="0" y="59"/>
                </a:cubicBezTo>
                <a:cubicBezTo>
                  <a:pt x="0" y="55"/>
                  <a:pt x="0" y="55"/>
                  <a:pt x="0" y="55"/>
                </a:cubicBezTo>
                <a:cubicBezTo>
                  <a:pt x="1449" y="55"/>
                  <a:pt x="1449" y="55"/>
                  <a:pt x="1449" y="55"/>
                </a:cubicBezTo>
                <a:cubicBezTo>
                  <a:pt x="1471" y="55"/>
                  <a:pt x="1500" y="43"/>
                  <a:pt x="1515" y="28"/>
                </a:cubicBezTo>
                <a:cubicBezTo>
                  <a:pt x="1543" y="0"/>
                  <a:pt x="1543" y="0"/>
                  <a:pt x="1543" y="0"/>
                </a:cubicBezTo>
                <a:cubicBezTo>
                  <a:pt x="1546" y="2"/>
                  <a:pt x="1546" y="2"/>
                  <a:pt x="1546" y="2"/>
                </a:cubicBezTo>
                <a:cubicBezTo>
                  <a:pt x="1518" y="30"/>
                  <a:pt x="1518" y="30"/>
                  <a:pt x="1518" y="30"/>
                </a:cubicBezTo>
                <a:cubicBezTo>
                  <a:pt x="1502" y="46"/>
                  <a:pt x="1471" y="59"/>
                  <a:pt x="1449" y="59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5" name="MH_Other_5"/>
          <p:cNvSpPr/>
          <p:nvPr/>
        </p:nvSpPr>
        <p:spPr bwMode="auto">
          <a:xfrm>
            <a:off x="5295900" y="5157470"/>
            <a:ext cx="2927350" cy="1141095"/>
          </a:xfrm>
          <a:custGeom>
            <a:avLst/>
            <a:gdLst>
              <a:gd name="T0" fmla="*/ 336 w 441"/>
              <a:gd name="T1" fmla="*/ 197 h 197"/>
              <a:gd name="T2" fmla="*/ 233 w 441"/>
              <a:gd name="T3" fmla="*/ 197 h 197"/>
              <a:gd name="T4" fmla="*/ 165 w 441"/>
              <a:gd name="T5" fmla="*/ 168 h 197"/>
              <a:gd name="T6" fmla="*/ 0 w 441"/>
              <a:gd name="T7" fmla="*/ 3 h 197"/>
              <a:gd name="T8" fmla="*/ 3 w 441"/>
              <a:gd name="T9" fmla="*/ 0 h 197"/>
              <a:gd name="T10" fmla="*/ 168 w 441"/>
              <a:gd name="T11" fmla="*/ 166 h 197"/>
              <a:gd name="T12" fmla="*/ 233 w 441"/>
              <a:gd name="T13" fmla="*/ 193 h 197"/>
              <a:gd name="T14" fmla="*/ 336 w 441"/>
              <a:gd name="T15" fmla="*/ 193 h 197"/>
              <a:gd name="T16" fmla="*/ 402 w 441"/>
              <a:gd name="T17" fmla="*/ 166 h 197"/>
              <a:gd name="T18" fmla="*/ 438 w 441"/>
              <a:gd name="T19" fmla="*/ 129 h 197"/>
              <a:gd name="T20" fmla="*/ 441 w 441"/>
              <a:gd name="T21" fmla="*/ 132 h 197"/>
              <a:gd name="T22" fmla="*/ 405 w 441"/>
              <a:gd name="T23" fmla="*/ 168 h 197"/>
              <a:gd name="T24" fmla="*/ 336 w 441"/>
              <a:gd name="T25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1" h="197">
                <a:moveTo>
                  <a:pt x="336" y="197"/>
                </a:moveTo>
                <a:cubicBezTo>
                  <a:pt x="233" y="197"/>
                  <a:pt x="233" y="197"/>
                  <a:pt x="233" y="197"/>
                </a:cubicBezTo>
                <a:cubicBezTo>
                  <a:pt x="211" y="197"/>
                  <a:pt x="181" y="184"/>
                  <a:pt x="165" y="168"/>
                </a:cubicBezTo>
                <a:cubicBezTo>
                  <a:pt x="0" y="3"/>
                  <a:pt x="0" y="3"/>
                  <a:pt x="0" y="3"/>
                </a:cubicBezTo>
                <a:cubicBezTo>
                  <a:pt x="3" y="0"/>
                  <a:pt x="3" y="0"/>
                  <a:pt x="3" y="0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83" y="180"/>
                  <a:pt x="212" y="193"/>
                  <a:pt x="233" y="193"/>
                </a:cubicBezTo>
                <a:cubicBezTo>
                  <a:pt x="336" y="193"/>
                  <a:pt x="336" y="193"/>
                  <a:pt x="336" y="193"/>
                </a:cubicBezTo>
                <a:cubicBezTo>
                  <a:pt x="358" y="193"/>
                  <a:pt x="387" y="180"/>
                  <a:pt x="402" y="166"/>
                </a:cubicBezTo>
                <a:cubicBezTo>
                  <a:pt x="438" y="129"/>
                  <a:pt x="438" y="129"/>
                  <a:pt x="438" y="129"/>
                </a:cubicBezTo>
                <a:cubicBezTo>
                  <a:pt x="441" y="132"/>
                  <a:pt x="441" y="132"/>
                  <a:pt x="441" y="132"/>
                </a:cubicBezTo>
                <a:cubicBezTo>
                  <a:pt x="405" y="168"/>
                  <a:pt x="405" y="168"/>
                  <a:pt x="405" y="168"/>
                </a:cubicBezTo>
                <a:cubicBezTo>
                  <a:pt x="389" y="184"/>
                  <a:pt x="358" y="197"/>
                  <a:pt x="336" y="197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6" name="MH_Other_6"/>
          <p:cNvSpPr/>
          <p:nvPr/>
        </p:nvSpPr>
        <p:spPr bwMode="auto">
          <a:xfrm>
            <a:off x="3804329" y="2406969"/>
            <a:ext cx="3282590" cy="2043113"/>
          </a:xfrm>
          <a:custGeom>
            <a:avLst/>
            <a:gdLst>
              <a:gd name="T0" fmla="*/ 269 w 763"/>
              <a:gd name="T1" fmla="*/ 545 h 545"/>
              <a:gd name="T2" fmla="*/ 232 w 763"/>
              <a:gd name="T3" fmla="*/ 545 h 545"/>
              <a:gd name="T4" fmla="*/ 164 w 763"/>
              <a:gd name="T5" fmla="*/ 517 h 545"/>
              <a:gd name="T6" fmla="*/ 16 w 763"/>
              <a:gd name="T7" fmla="*/ 369 h 545"/>
              <a:gd name="T8" fmla="*/ 16 w 763"/>
              <a:gd name="T9" fmla="*/ 311 h 545"/>
              <a:gd name="T10" fmla="*/ 253 w 763"/>
              <a:gd name="T11" fmla="*/ 73 h 545"/>
              <a:gd name="T12" fmla="*/ 321 w 763"/>
              <a:gd name="T13" fmla="*/ 45 h 545"/>
              <a:gd name="T14" fmla="*/ 676 w 763"/>
              <a:gd name="T15" fmla="*/ 45 h 545"/>
              <a:gd name="T16" fmla="*/ 737 w 763"/>
              <a:gd name="T17" fmla="*/ 23 h 545"/>
              <a:gd name="T18" fmla="*/ 760 w 763"/>
              <a:gd name="T19" fmla="*/ 0 h 545"/>
              <a:gd name="T20" fmla="*/ 763 w 763"/>
              <a:gd name="T21" fmla="*/ 2 h 545"/>
              <a:gd name="T22" fmla="*/ 740 w 763"/>
              <a:gd name="T23" fmla="*/ 25 h 545"/>
              <a:gd name="T24" fmla="*/ 676 w 763"/>
              <a:gd name="T25" fmla="*/ 49 h 545"/>
              <a:gd name="T26" fmla="*/ 321 w 763"/>
              <a:gd name="T27" fmla="*/ 49 h 545"/>
              <a:gd name="T28" fmla="*/ 256 w 763"/>
              <a:gd name="T29" fmla="*/ 76 h 545"/>
              <a:gd name="T30" fmla="*/ 19 w 763"/>
              <a:gd name="T31" fmla="*/ 313 h 545"/>
              <a:gd name="T32" fmla="*/ 19 w 763"/>
              <a:gd name="T33" fmla="*/ 366 h 545"/>
              <a:gd name="T34" fmla="*/ 167 w 763"/>
              <a:gd name="T35" fmla="*/ 514 h 545"/>
              <a:gd name="T36" fmla="*/ 232 w 763"/>
              <a:gd name="T37" fmla="*/ 541 h 545"/>
              <a:gd name="T38" fmla="*/ 269 w 763"/>
              <a:gd name="T39" fmla="*/ 541 h 545"/>
              <a:gd name="T40" fmla="*/ 335 w 763"/>
              <a:gd name="T41" fmla="*/ 514 h 545"/>
              <a:gd name="T42" fmla="*/ 390 w 763"/>
              <a:gd name="T43" fmla="*/ 459 h 545"/>
              <a:gd name="T44" fmla="*/ 393 w 763"/>
              <a:gd name="T45" fmla="*/ 462 h 545"/>
              <a:gd name="T46" fmla="*/ 337 w 763"/>
              <a:gd name="T47" fmla="*/ 517 h 545"/>
              <a:gd name="T48" fmla="*/ 269 w 763"/>
              <a:gd name="T49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3" h="545">
                <a:moveTo>
                  <a:pt x="269" y="545"/>
                </a:moveTo>
                <a:cubicBezTo>
                  <a:pt x="232" y="545"/>
                  <a:pt x="232" y="545"/>
                  <a:pt x="232" y="545"/>
                </a:cubicBezTo>
                <a:cubicBezTo>
                  <a:pt x="210" y="545"/>
                  <a:pt x="180" y="533"/>
                  <a:pt x="164" y="517"/>
                </a:cubicBezTo>
                <a:cubicBezTo>
                  <a:pt x="16" y="369"/>
                  <a:pt x="16" y="369"/>
                  <a:pt x="16" y="369"/>
                </a:cubicBezTo>
                <a:cubicBezTo>
                  <a:pt x="0" y="353"/>
                  <a:pt x="0" y="327"/>
                  <a:pt x="16" y="311"/>
                </a:cubicBezTo>
                <a:cubicBezTo>
                  <a:pt x="253" y="73"/>
                  <a:pt x="253" y="73"/>
                  <a:pt x="253" y="73"/>
                </a:cubicBezTo>
                <a:cubicBezTo>
                  <a:pt x="269" y="58"/>
                  <a:pt x="299" y="45"/>
                  <a:pt x="321" y="45"/>
                </a:cubicBezTo>
                <a:cubicBezTo>
                  <a:pt x="676" y="45"/>
                  <a:pt x="676" y="45"/>
                  <a:pt x="676" y="45"/>
                </a:cubicBezTo>
                <a:cubicBezTo>
                  <a:pt x="697" y="45"/>
                  <a:pt x="725" y="35"/>
                  <a:pt x="737" y="23"/>
                </a:cubicBezTo>
                <a:cubicBezTo>
                  <a:pt x="760" y="0"/>
                  <a:pt x="760" y="0"/>
                  <a:pt x="760" y="0"/>
                </a:cubicBezTo>
                <a:cubicBezTo>
                  <a:pt x="763" y="2"/>
                  <a:pt x="763" y="2"/>
                  <a:pt x="763" y="2"/>
                </a:cubicBezTo>
                <a:cubicBezTo>
                  <a:pt x="740" y="25"/>
                  <a:pt x="740" y="25"/>
                  <a:pt x="740" y="25"/>
                </a:cubicBezTo>
                <a:cubicBezTo>
                  <a:pt x="727" y="38"/>
                  <a:pt x="698" y="49"/>
                  <a:pt x="676" y="49"/>
                </a:cubicBezTo>
                <a:cubicBezTo>
                  <a:pt x="321" y="49"/>
                  <a:pt x="321" y="49"/>
                  <a:pt x="321" y="49"/>
                </a:cubicBezTo>
                <a:cubicBezTo>
                  <a:pt x="300" y="49"/>
                  <a:pt x="271" y="61"/>
                  <a:pt x="256" y="76"/>
                </a:cubicBezTo>
                <a:cubicBezTo>
                  <a:pt x="19" y="313"/>
                  <a:pt x="19" y="313"/>
                  <a:pt x="19" y="313"/>
                </a:cubicBezTo>
                <a:cubicBezTo>
                  <a:pt x="4" y="328"/>
                  <a:pt x="4" y="352"/>
                  <a:pt x="19" y="366"/>
                </a:cubicBezTo>
                <a:cubicBezTo>
                  <a:pt x="167" y="514"/>
                  <a:pt x="167" y="514"/>
                  <a:pt x="167" y="514"/>
                </a:cubicBezTo>
                <a:cubicBezTo>
                  <a:pt x="182" y="529"/>
                  <a:pt x="211" y="541"/>
                  <a:pt x="232" y="541"/>
                </a:cubicBezTo>
                <a:cubicBezTo>
                  <a:pt x="269" y="541"/>
                  <a:pt x="269" y="541"/>
                  <a:pt x="269" y="541"/>
                </a:cubicBezTo>
                <a:cubicBezTo>
                  <a:pt x="290" y="541"/>
                  <a:pt x="320" y="529"/>
                  <a:pt x="335" y="514"/>
                </a:cubicBezTo>
                <a:cubicBezTo>
                  <a:pt x="390" y="459"/>
                  <a:pt x="390" y="459"/>
                  <a:pt x="390" y="459"/>
                </a:cubicBezTo>
                <a:cubicBezTo>
                  <a:pt x="393" y="462"/>
                  <a:pt x="393" y="462"/>
                  <a:pt x="393" y="462"/>
                </a:cubicBezTo>
                <a:cubicBezTo>
                  <a:pt x="337" y="517"/>
                  <a:pt x="337" y="517"/>
                  <a:pt x="337" y="517"/>
                </a:cubicBezTo>
                <a:cubicBezTo>
                  <a:pt x="322" y="533"/>
                  <a:pt x="291" y="545"/>
                  <a:pt x="269" y="545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7" name="MH_Other_7"/>
          <p:cNvSpPr/>
          <p:nvPr/>
        </p:nvSpPr>
        <p:spPr bwMode="auto">
          <a:xfrm>
            <a:off x="7020401" y="4868864"/>
            <a:ext cx="4157855" cy="847725"/>
          </a:xfrm>
          <a:custGeom>
            <a:avLst/>
            <a:gdLst>
              <a:gd name="T0" fmla="*/ 843 w 967"/>
              <a:gd name="T1" fmla="*/ 226 h 226"/>
              <a:gd name="T2" fmla="*/ 444 w 967"/>
              <a:gd name="T3" fmla="*/ 226 h 226"/>
              <a:gd name="T4" fmla="*/ 376 w 967"/>
              <a:gd name="T5" fmla="*/ 198 h 226"/>
              <a:gd name="T6" fmla="*/ 210 w 967"/>
              <a:gd name="T7" fmla="*/ 31 h 226"/>
              <a:gd name="T8" fmla="*/ 144 w 967"/>
              <a:gd name="T9" fmla="*/ 4 h 226"/>
              <a:gd name="T10" fmla="*/ 0 w 967"/>
              <a:gd name="T11" fmla="*/ 4 h 226"/>
              <a:gd name="T12" fmla="*/ 0 w 967"/>
              <a:gd name="T13" fmla="*/ 0 h 226"/>
              <a:gd name="T14" fmla="*/ 144 w 967"/>
              <a:gd name="T15" fmla="*/ 0 h 226"/>
              <a:gd name="T16" fmla="*/ 212 w 967"/>
              <a:gd name="T17" fmla="*/ 29 h 226"/>
              <a:gd name="T18" fmla="*/ 379 w 967"/>
              <a:gd name="T19" fmla="*/ 195 h 226"/>
              <a:gd name="T20" fmla="*/ 444 w 967"/>
              <a:gd name="T21" fmla="*/ 223 h 226"/>
              <a:gd name="T22" fmla="*/ 843 w 967"/>
              <a:gd name="T23" fmla="*/ 223 h 226"/>
              <a:gd name="T24" fmla="*/ 908 w 967"/>
              <a:gd name="T25" fmla="*/ 195 h 226"/>
              <a:gd name="T26" fmla="*/ 964 w 967"/>
              <a:gd name="T27" fmla="*/ 140 h 226"/>
              <a:gd name="T28" fmla="*/ 967 w 967"/>
              <a:gd name="T29" fmla="*/ 142 h 226"/>
              <a:gd name="T30" fmla="*/ 911 w 967"/>
              <a:gd name="T31" fmla="*/ 198 h 226"/>
              <a:gd name="T32" fmla="*/ 843 w 967"/>
              <a:gd name="T33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7" h="226">
                <a:moveTo>
                  <a:pt x="843" y="226"/>
                </a:moveTo>
                <a:cubicBezTo>
                  <a:pt x="444" y="226"/>
                  <a:pt x="444" y="226"/>
                  <a:pt x="444" y="226"/>
                </a:cubicBezTo>
                <a:cubicBezTo>
                  <a:pt x="422" y="226"/>
                  <a:pt x="392" y="214"/>
                  <a:pt x="376" y="198"/>
                </a:cubicBezTo>
                <a:cubicBezTo>
                  <a:pt x="210" y="31"/>
                  <a:pt x="210" y="31"/>
                  <a:pt x="210" y="31"/>
                </a:cubicBezTo>
                <a:cubicBezTo>
                  <a:pt x="195" y="16"/>
                  <a:pt x="165" y="4"/>
                  <a:pt x="14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6" y="0"/>
                  <a:pt x="197" y="13"/>
                  <a:pt x="212" y="29"/>
                </a:cubicBezTo>
                <a:cubicBezTo>
                  <a:pt x="379" y="195"/>
                  <a:pt x="379" y="195"/>
                  <a:pt x="379" y="195"/>
                </a:cubicBezTo>
                <a:cubicBezTo>
                  <a:pt x="394" y="210"/>
                  <a:pt x="423" y="223"/>
                  <a:pt x="444" y="223"/>
                </a:cubicBezTo>
                <a:cubicBezTo>
                  <a:pt x="843" y="223"/>
                  <a:pt x="843" y="223"/>
                  <a:pt x="843" y="223"/>
                </a:cubicBezTo>
                <a:cubicBezTo>
                  <a:pt x="864" y="223"/>
                  <a:pt x="893" y="210"/>
                  <a:pt x="908" y="195"/>
                </a:cubicBezTo>
                <a:cubicBezTo>
                  <a:pt x="964" y="140"/>
                  <a:pt x="964" y="140"/>
                  <a:pt x="964" y="140"/>
                </a:cubicBezTo>
                <a:cubicBezTo>
                  <a:pt x="967" y="142"/>
                  <a:pt x="967" y="142"/>
                  <a:pt x="967" y="142"/>
                </a:cubicBezTo>
                <a:cubicBezTo>
                  <a:pt x="911" y="198"/>
                  <a:pt x="911" y="198"/>
                  <a:pt x="911" y="198"/>
                </a:cubicBezTo>
                <a:cubicBezTo>
                  <a:pt x="895" y="214"/>
                  <a:pt x="865" y="226"/>
                  <a:pt x="843" y="226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9" name="MH_Other_9"/>
          <p:cNvSpPr/>
          <p:nvPr/>
        </p:nvSpPr>
        <p:spPr bwMode="auto">
          <a:xfrm>
            <a:off x="4169350" y="2533651"/>
            <a:ext cx="4484204" cy="839390"/>
          </a:xfrm>
          <a:custGeom>
            <a:avLst/>
            <a:gdLst>
              <a:gd name="T0" fmla="*/ 134 w 1043"/>
              <a:gd name="T1" fmla="*/ 224 h 224"/>
              <a:gd name="T2" fmla="*/ 0 w 1043"/>
              <a:gd name="T3" fmla="*/ 224 h 224"/>
              <a:gd name="T4" fmla="*/ 0 w 1043"/>
              <a:gd name="T5" fmla="*/ 220 h 224"/>
              <a:gd name="T6" fmla="*/ 134 w 1043"/>
              <a:gd name="T7" fmla="*/ 220 h 224"/>
              <a:gd name="T8" fmla="*/ 200 w 1043"/>
              <a:gd name="T9" fmla="*/ 193 h 224"/>
              <a:gd name="T10" fmla="*/ 297 w 1043"/>
              <a:gd name="T11" fmla="*/ 95 h 224"/>
              <a:gd name="T12" fmla="*/ 366 w 1043"/>
              <a:gd name="T13" fmla="*/ 67 h 224"/>
              <a:gd name="T14" fmla="*/ 935 w 1043"/>
              <a:gd name="T15" fmla="*/ 67 h 224"/>
              <a:gd name="T16" fmla="*/ 1001 w 1043"/>
              <a:gd name="T17" fmla="*/ 40 h 224"/>
              <a:gd name="T18" fmla="*/ 1040 w 1043"/>
              <a:gd name="T19" fmla="*/ 0 h 224"/>
              <a:gd name="T20" fmla="*/ 1043 w 1043"/>
              <a:gd name="T21" fmla="*/ 3 h 224"/>
              <a:gd name="T22" fmla="*/ 1003 w 1043"/>
              <a:gd name="T23" fmla="*/ 43 h 224"/>
              <a:gd name="T24" fmla="*/ 935 w 1043"/>
              <a:gd name="T25" fmla="*/ 71 h 224"/>
              <a:gd name="T26" fmla="*/ 366 w 1043"/>
              <a:gd name="T27" fmla="*/ 71 h 224"/>
              <a:gd name="T28" fmla="*/ 300 w 1043"/>
              <a:gd name="T29" fmla="*/ 98 h 224"/>
              <a:gd name="T30" fmla="*/ 202 w 1043"/>
              <a:gd name="T31" fmla="*/ 196 h 224"/>
              <a:gd name="T32" fmla="*/ 134 w 1043"/>
              <a:gd name="T33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3" h="224">
                <a:moveTo>
                  <a:pt x="134" y="224"/>
                </a:moveTo>
                <a:cubicBezTo>
                  <a:pt x="0" y="224"/>
                  <a:pt x="0" y="224"/>
                  <a:pt x="0" y="224"/>
                </a:cubicBezTo>
                <a:cubicBezTo>
                  <a:pt x="0" y="220"/>
                  <a:pt x="0" y="220"/>
                  <a:pt x="0" y="220"/>
                </a:cubicBezTo>
                <a:cubicBezTo>
                  <a:pt x="134" y="220"/>
                  <a:pt x="134" y="220"/>
                  <a:pt x="134" y="220"/>
                </a:cubicBezTo>
                <a:cubicBezTo>
                  <a:pt x="155" y="220"/>
                  <a:pt x="185" y="208"/>
                  <a:pt x="200" y="193"/>
                </a:cubicBezTo>
                <a:cubicBezTo>
                  <a:pt x="297" y="95"/>
                  <a:pt x="297" y="95"/>
                  <a:pt x="297" y="95"/>
                </a:cubicBezTo>
                <a:cubicBezTo>
                  <a:pt x="313" y="80"/>
                  <a:pt x="344" y="67"/>
                  <a:pt x="366" y="67"/>
                </a:cubicBezTo>
                <a:cubicBezTo>
                  <a:pt x="935" y="67"/>
                  <a:pt x="935" y="67"/>
                  <a:pt x="935" y="67"/>
                </a:cubicBezTo>
                <a:cubicBezTo>
                  <a:pt x="956" y="67"/>
                  <a:pt x="986" y="55"/>
                  <a:pt x="1001" y="4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43" y="3"/>
                  <a:pt x="1043" y="3"/>
                  <a:pt x="1043" y="3"/>
                </a:cubicBezTo>
                <a:cubicBezTo>
                  <a:pt x="1003" y="43"/>
                  <a:pt x="1003" y="43"/>
                  <a:pt x="1003" y="43"/>
                </a:cubicBezTo>
                <a:cubicBezTo>
                  <a:pt x="988" y="58"/>
                  <a:pt x="957" y="71"/>
                  <a:pt x="935" y="71"/>
                </a:cubicBezTo>
                <a:cubicBezTo>
                  <a:pt x="366" y="71"/>
                  <a:pt x="366" y="71"/>
                  <a:pt x="366" y="71"/>
                </a:cubicBezTo>
                <a:cubicBezTo>
                  <a:pt x="345" y="71"/>
                  <a:pt x="315" y="83"/>
                  <a:pt x="300" y="98"/>
                </a:cubicBezTo>
                <a:cubicBezTo>
                  <a:pt x="202" y="196"/>
                  <a:pt x="202" y="196"/>
                  <a:pt x="202" y="196"/>
                </a:cubicBezTo>
                <a:cubicBezTo>
                  <a:pt x="187" y="211"/>
                  <a:pt x="156" y="224"/>
                  <a:pt x="134" y="224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0" name="MH_Other_10"/>
          <p:cNvSpPr/>
          <p:nvPr/>
        </p:nvSpPr>
        <p:spPr bwMode="auto">
          <a:xfrm>
            <a:off x="4995355" y="4557634"/>
            <a:ext cx="4537457" cy="322660"/>
          </a:xfrm>
          <a:custGeom>
            <a:avLst/>
            <a:gdLst>
              <a:gd name="T0" fmla="*/ 933 w 1055"/>
              <a:gd name="T1" fmla="*/ 86 h 86"/>
              <a:gd name="T2" fmla="*/ 0 w 1055"/>
              <a:gd name="T3" fmla="*/ 86 h 86"/>
              <a:gd name="T4" fmla="*/ 0 w 1055"/>
              <a:gd name="T5" fmla="*/ 82 h 86"/>
              <a:gd name="T6" fmla="*/ 933 w 1055"/>
              <a:gd name="T7" fmla="*/ 82 h 86"/>
              <a:gd name="T8" fmla="*/ 998 w 1055"/>
              <a:gd name="T9" fmla="*/ 55 h 86"/>
              <a:gd name="T10" fmla="*/ 1053 w 1055"/>
              <a:gd name="T11" fmla="*/ 0 h 86"/>
              <a:gd name="T12" fmla="*/ 1055 w 1055"/>
              <a:gd name="T13" fmla="*/ 3 h 86"/>
              <a:gd name="T14" fmla="*/ 1001 w 1055"/>
              <a:gd name="T15" fmla="*/ 58 h 86"/>
              <a:gd name="T16" fmla="*/ 933 w 1055"/>
              <a:gd name="T1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5" h="86">
                <a:moveTo>
                  <a:pt x="933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82"/>
                  <a:pt x="0" y="82"/>
                  <a:pt x="0" y="82"/>
                </a:cubicBezTo>
                <a:cubicBezTo>
                  <a:pt x="933" y="82"/>
                  <a:pt x="933" y="82"/>
                  <a:pt x="933" y="82"/>
                </a:cubicBezTo>
                <a:cubicBezTo>
                  <a:pt x="954" y="82"/>
                  <a:pt x="983" y="70"/>
                  <a:pt x="998" y="55"/>
                </a:cubicBezTo>
                <a:cubicBezTo>
                  <a:pt x="1053" y="0"/>
                  <a:pt x="1053" y="0"/>
                  <a:pt x="1053" y="0"/>
                </a:cubicBezTo>
                <a:cubicBezTo>
                  <a:pt x="1055" y="3"/>
                  <a:pt x="1055" y="3"/>
                  <a:pt x="1055" y="3"/>
                </a:cubicBezTo>
                <a:cubicBezTo>
                  <a:pt x="1001" y="58"/>
                  <a:pt x="1001" y="58"/>
                  <a:pt x="1001" y="58"/>
                </a:cubicBezTo>
                <a:cubicBezTo>
                  <a:pt x="985" y="73"/>
                  <a:pt x="955" y="86"/>
                  <a:pt x="933" y="86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1" name="MH_Other_11"/>
          <p:cNvSpPr>
            <a:spLocks noChangeArrowheads="1"/>
          </p:cNvSpPr>
          <p:nvPr/>
        </p:nvSpPr>
        <p:spPr bwMode="auto">
          <a:xfrm>
            <a:off x="3804263" y="3629027"/>
            <a:ext cx="98314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2" name="MH_Other_12"/>
          <p:cNvSpPr>
            <a:spLocks noChangeArrowheads="1"/>
          </p:cNvSpPr>
          <p:nvPr/>
        </p:nvSpPr>
        <p:spPr bwMode="auto">
          <a:xfrm>
            <a:off x="4949031" y="3629027"/>
            <a:ext cx="94217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3" name="MH_Other_13"/>
          <p:cNvSpPr>
            <a:spLocks noChangeArrowheads="1"/>
          </p:cNvSpPr>
          <p:nvPr/>
        </p:nvSpPr>
        <p:spPr bwMode="auto">
          <a:xfrm>
            <a:off x="6930719" y="3629027"/>
            <a:ext cx="94218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4" name="MH_Other_14"/>
          <p:cNvSpPr>
            <a:spLocks noChangeArrowheads="1"/>
          </p:cNvSpPr>
          <p:nvPr/>
        </p:nvSpPr>
        <p:spPr bwMode="auto">
          <a:xfrm>
            <a:off x="8163667" y="3629027"/>
            <a:ext cx="92853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3" name="MH_Other_23"/>
          <p:cNvSpPr>
            <a:spLocks noChangeArrowheads="1"/>
          </p:cNvSpPr>
          <p:nvPr/>
        </p:nvSpPr>
        <p:spPr bwMode="auto">
          <a:xfrm>
            <a:off x="4499979" y="4316335"/>
            <a:ext cx="94218" cy="85725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4" name="MH_Other_24"/>
          <p:cNvSpPr>
            <a:spLocks noChangeArrowheads="1"/>
          </p:cNvSpPr>
          <p:nvPr/>
        </p:nvSpPr>
        <p:spPr bwMode="auto">
          <a:xfrm>
            <a:off x="4115206" y="3325416"/>
            <a:ext cx="94218" cy="8215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5" name="MH_Other_25"/>
          <p:cNvSpPr>
            <a:spLocks noChangeArrowheads="1"/>
          </p:cNvSpPr>
          <p:nvPr/>
        </p:nvSpPr>
        <p:spPr bwMode="auto">
          <a:xfrm>
            <a:off x="6093801" y="2750345"/>
            <a:ext cx="94217" cy="8334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6" name="MH_Other_26"/>
          <p:cNvSpPr>
            <a:spLocks noChangeArrowheads="1"/>
          </p:cNvSpPr>
          <p:nvPr/>
        </p:nvSpPr>
        <p:spPr bwMode="auto">
          <a:xfrm>
            <a:off x="5849376" y="2530078"/>
            <a:ext cx="95583" cy="8215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32" name="MH_Other_32"/>
          <p:cNvSpPr>
            <a:spLocks noChangeArrowheads="1"/>
          </p:cNvSpPr>
          <p:nvPr/>
        </p:nvSpPr>
        <p:spPr bwMode="auto">
          <a:xfrm>
            <a:off x="4995440" y="4388645"/>
            <a:ext cx="101045" cy="8334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637030" y="2929890"/>
            <a:ext cx="1518285" cy="1319530"/>
            <a:chOff x="2800" y="4944"/>
            <a:chExt cx="1786" cy="1552"/>
          </a:xfrm>
        </p:grpSpPr>
        <p:sp>
          <p:nvSpPr>
            <p:cNvPr id="3" name="MH_Other_3"/>
            <p:cNvSpPr>
              <a:spLocks noChangeArrowheads="1"/>
            </p:cNvSpPr>
            <p:nvPr/>
          </p:nvSpPr>
          <p:spPr bwMode="auto">
            <a:xfrm>
              <a:off x="3832" y="5709"/>
              <a:ext cx="155" cy="13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lt"/>
                <a:ea typeface="+mn-ea"/>
              </a:endParaRPr>
            </a:p>
          </p:txBody>
        </p:sp>
        <p:sp>
          <p:nvSpPr>
            <p:cNvPr id="77" name="MH_Other_34"/>
            <p:cNvSpPr/>
            <p:nvPr/>
          </p:nvSpPr>
          <p:spPr bwMode="auto">
            <a:xfrm>
              <a:off x="3119" y="5192"/>
              <a:ext cx="1133" cy="1058"/>
            </a:xfrm>
            <a:custGeom>
              <a:avLst/>
              <a:gdLst>
                <a:gd name="connsiteX0" fmla="*/ 419236 w 894987"/>
                <a:gd name="connsiteY0" fmla="*/ 0 h 895417"/>
                <a:gd name="connsiteX1" fmla="*/ 466885 w 894987"/>
                <a:gd name="connsiteY1" fmla="*/ 1221 h 895417"/>
                <a:gd name="connsiteX2" fmla="*/ 466885 w 894987"/>
                <a:gd name="connsiteY2" fmla="*/ 66 h 895417"/>
                <a:gd name="connsiteX3" fmla="*/ 475435 w 894987"/>
                <a:gd name="connsiteY3" fmla="*/ 1440 h 895417"/>
                <a:gd name="connsiteX4" fmla="*/ 506086 w 894987"/>
                <a:gd name="connsiteY4" fmla="*/ 2225 h 895417"/>
                <a:gd name="connsiteX5" fmla="*/ 568451 w 894987"/>
                <a:gd name="connsiteY5" fmla="*/ 16386 h 895417"/>
                <a:gd name="connsiteX6" fmla="*/ 576326 w 894987"/>
                <a:gd name="connsiteY6" fmla="*/ 17651 h 895417"/>
                <a:gd name="connsiteX7" fmla="*/ 578797 w 894987"/>
                <a:gd name="connsiteY7" fmla="*/ 18735 h 895417"/>
                <a:gd name="connsiteX8" fmla="*/ 592232 w 894987"/>
                <a:gd name="connsiteY8" fmla="*/ 21786 h 895417"/>
                <a:gd name="connsiteX9" fmla="*/ 675216 w 894987"/>
                <a:gd name="connsiteY9" fmla="*/ 59383 h 895417"/>
                <a:gd name="connsiteX10" fmla="*/ 747474 w 894987"/>
                <a:gd name="connsiteY10" fmla="*/ 112842 h 895417"/>
                <a:gd name="connsiteX11" fmla="*/ 762287 w 894987"/>
                <a:gd name="connsiteY11" fmla="*/ 129203 h 895417"/>
                <a:gd name="connsiteX12" fmla="*/ 765317 w 894987"/>
                <a:gd name="connsiteY12" fmla="*/ 131602 h 895417"/>
                <a:gd name="connsiteX13" fmla="*/ 769476 w 894987"/>
                <a:gd name="connsiteY13" fmla="*/ 137143 h 895417"/>
                <a:gd name="connsiteX14" fmla="*/ 806320 w 894987"/>
                <a:gd name="connsiteY14" fmla="*/ 177837 h 895417"/>
                <a:gd name="connsiteX15" fmla="*/ 832219 w 894987"/>
                <a:gd name="connsiteY15" fmla="*/ 220746 h 895417"/>
                <a:gd name="connsiteX16" fmla="*/ 835528 w 894987"/>
                <a:gd name="connsiteY16" fmla="*/ 225154 h 895417"/>
                <a:gd name="connsiteX17" fmla="*/ 837612 w 894987"/>
                <a:gd name="connsiteY17" fmla="*/ 229680 h 895417"/>
                <a:gd name="connsiteX18" fmla="*/ 850994 w 894987"/>
                <a:gd name="connsiteY18" fmla="*/ 251851 h 895417"/>
                <a:gd name="connsiteX19" fmla="*/ 863853 w 894987"/>
                <a:gd name="connsiteY19" fmla="*/ 286665 h 895417"/>
                <a:gd name="connsiteX20" fmla="*/ 873017 w 894987"/>
                <a:gd name="connsiteY20" fmla="*/ 306563 h 895417"/>
                <a:gd name="connsiteX21" fmla="*/ 876017 w 894987"/>
                <a:gd name="connsiteY21" fmla="*/ 319595 h 895417"/>
                <a:gd name="connsiteX22" fmla="*/ 880734 w 894987"/>
                <a:gd name="connsiteY22" fmla="*/ 332366 h 895417"/>
                <a:gd name="connsiteX23" fmla="*/ 885349 w 894987"/>
                <a:gd name="connsiteY23" fmla="*/ 360126 h 895417"/>
                <a:gd name="connsiteX24" fmla="*/ 892583 w 894987"/>
                <a:gd name="connsiteY24" fmla="*/ 391548 h 895417"/>
                <a:gd name="connsiteX25" fmla="*/ 892989 w 894987"/>
                <a:gd name="connsiteY25" fmla="*/ 406093 h 895417"/>
                <a:gd name="connsiteX26" fmla="*/ 894780 w 894987"/>
                <a:gd name="connsiteY26" fmla="*/ 416863 h 895417"/>
                <a:gd name="connsiteX27" fmla="*/ 894034 w 894987"/>
                <a:gd name="connsiteY27" fmla="*/ 443472 h 895417"/>
                <a:gd name="connsiteX28" fmla="*/ 894987 w 894987"/>
                <a:gd name="connsiteY28" fmla="*/ 477587 h 895417"/>
                <a:gd name="connsiteX29" fmla="*/ 892687 w 894987"/>
                <a:gd name="connsiteY29" fmla="*/ 491476 h 895417"/>
                <a:gd name="connsiteX30" fmla="*/ 892369 w 894987"/>
                <a:gd name="connsiteY30" fmla="*/ 502825 h 895417"/>
                <a:gd name="connsiteX31" fmla="*/ 886872 w 894987"/>
                <a:gd name="connsiteY31" fmla="*/ 526602 h 895417"/>
                <a:gd name="connsiteX32" fmla="*/ 880985 w 894987"/>
                <a:gd name="connsiteY32" fmla="*/ 562162 h 895417"/>
                <a:gd name="connsiteX33" fmla="*/ 874705 w 894987"/>
                <a:gd name="connsiteY33" fmla="*/ 579233 h 895417"/>
                <a:gd name="connsiteX34" fmla="*/ 872741 w 894987"/>
                <a:gd name="connsiteY34" fmla="*/ 587732 h 895417"/>
                <a:gd name="connsiteX35" fmla="*/ 867056 w 894987"/>
                <a:gd name="connsiteY35" fmla="*/ 600026 h 895417"/>
                <a:gd name="connsiteX36" fmla="*/ 851339 w 894987"/>
                <a:gd name="connsiteY36" fmla="*/ 642750 h 895417"/>
                <a:gd name="connsiteX37" fmla="*/ 806805 w 894987"/>
                <a:gd name="connsiteY37" fmla="*/ 716832 h 895417"/>
                <a:gd name="connsiteX38" fmla="*/ 783598 w 894987"/>
                <a:gd name="connsiteY38" fmla="*/ 742568 h 895417"/>
                <a:gd name="connsiteX39" fmla="*/ 783314 w 894987"/>
                <a:gd name="connsiteY39" fmla="*/ 742973 h 895417"/>
                <a:gd name="connsiteX40" fmla="*/ 782777 w 894987"/>
                <a:gd name="connsiteY40" fmla="*/ 743479 h 895417"/>
                <a:gd name="connsiteX41" fmla="*/ 748144 w 894987"/>
                <a:gd name="connsiteY41" fmla="*/ 781886 h 895417"/>
                <a:gd name="connsiteX42" fmla="*/ 676115 w 894987"/>
                <a:gd name="connsiteY42" fmla="*/ 835394 h 895417"/>
                <a:gd name="connsiteX43" fmla="*/ 647986 w 894987"/>
                <a:gd name="connsiteY43" fmla="*/ 847498 h 895417"/>
                <a:gd name="connsiteX44" fmla="*/ 646179 w 894987"/>
                <a:gd name="connsiteY44" fmla="*/ 848621 h 895417"/>
                <a:gd name="connsiteX45" fmla="*/ 639593 w 894987"/>
                <a:gd name="connsiteY45" fmla="*/ 851110 h 895417"/>
                <a:gd name="connsiteX46" fmla="*/ 571500 w 894987"/>
                <a:gd name="connsiteY46" fmla="*/ 880411 h 895417"/>
                <a:gd name="connsiteX47" fmla="*/ 466885 w 894987"/>
                <a:gd name="connsiteY47" fmla="*/ 895417 h 895417"/>
                <a:gd name="connsiteX48" fmla="*/ 466885 w 894987"/>
                <a:gd name="connsiteY48" fmla="*/ 893669 h 895417"/>
                <a:gd name="connsiteX49" fmla="*/ 466885 w 894987"/>
                <a:gd name="connsiteY49" fmla="*/ 892997 h 895417"/>
                <a:gd name="connsiteX50" fmla="*/ 394503 w 894987"/>
                <a:gd name="connsiteY50" fmla="*/ 891138 h 895417"/>
                <a:gd name="connsiteX51" fmla="*/ 225450 w 894987"/>
                <a:gd name="connsiteY51" fmla="*/ 833980 h 895417"/>
                <a:gd name="connsiteX52" fmla="*/ 60536 w 894987"/>
                <a:gd name="connsiteY52" fmla="*/ 224297 h 895417"/>
                <a:gd name="connsiteX53" fmla="*/ 419236 w 894987"/>
                <a:gd name="connsiteY53" fmla="*/ 0 h 89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4987" h="895417">
                  <a:moveTo>
                    <a:pt x="419236" y="0"/>
                  </a:moveTo>
                  <a:lnTo>
                    <a:pt x="466885" y="1221"/>
                  </a:lnTo>
                  <a:lnTo>
                    <a:pt x="466885" y="66"/>
                  </a:lnTo>
                  <a:lnTo>
                    <a:pt x="475435" y="1440"/>
                  </a:lnTo>
                  <a:lnTo>
                    <a:pt x="506086" y="2225"/>
                  </a:lnTo>
                  <a:lnTo>
                    <a:pt x="568451" y="16386"/>
                  </a:lnTo>
                  <a:lnTo>
                    <a:pt x="576326" y="17651"/>
                  </a:lnTo>
                  <a:lnTo>
                    <a:pt x="578797" y="18735"/>
                  </a:lnTo>
                  <a:lnTo>
                    <a:pt x="592232" y="21786"/>
                  </a:lnTo>
                  <a:cubicBezTo>
                    <a:pt x="620557" y="31273"/>
                    <a:pt x="648355" y="43766"/>
                    <a:pt x="675216" y="59383"/>
                  </a:cubicBezTo>
                  <a:cubicBezTo>
                    <a:pt x="701453" y="75000"/>
                    <a:pt x="725581" y="92959"/>
                    <a:pt x="747474" y="112842"/>
                  </a:cubicBezTo>
                  <a:lnTo>
                    <a:pt x="762287" y="129203"/>
                  </a:lnTo>
                  <a:lnTo>
                    <a:pt x="765317" y="131602"/>
                  </a:lnTo>
                  <a:lnTo>
                    <a:pt x="769476" y="137143"/>
                  </a:lnTo>
                  <a:lnTo>
                    <a:pt x="806320" y="177837"/>
                  </a:lnTo>
                  <a:lnTo>
                    <a:pt x="832219" y="220746"/>
                  </a:lnTo>
                  <a:lnTo>
                    <a:pt x="835528" y="225154"/>
                  </a:lnTo>
                  <a:lnTo>
                    <a:pt x="837612" y="229680"/>
                  </a:lnTo>
                  <a:lnTo>
                    <a:pt x="850994" y="251851"/>
                  </a:lnTo>
                  <a:lnTo>
                    <a:pt x="863853" y="286665"/>
                  </a:lnTo>
                  <a:lnTo>
                    <a:pt x="873017" y="306563"/>
                  </a:lnTo>
                  <a:lnTo>
                    <a:pt x="876017" y="319595"/>
                  </a:lnTo>
                  <a:lnTo>
                    <a:pt x="880734" y="332366"/>
                  </a:lnTo>
                  <a:lnTo>
                    <a:pt x="885349" y="360126"/>
                  </a:lnTo>
                  <a:lnTo>
                    <a:pt x="892583" y="391548"/>
                  </a:lnTo>
                  <a:lnTo>
                    <a:pt x="892989" y="406093"/>
                  </a:lnTo>
                  <a:lnTo>
                    <a:pt x="894780" y="416863"/>
                  </a:lnTo>
                  <a:lnTo>
                    <a:pt x="894034" y="443472"/>
                  </a:lnTo>
                  <a:lnTo>
                    <a:pt x="894987" y="477587"/>
                  </a:lnTo>
                  <a:lnTo>
                    <a:pt x="892687" y="491476"/>
                  </a:lnTo>
                  <a:lnTo>
                    <a:pt x="892369" y="502825"/>
                  </a:lnTo>
                  <a:lnTo>
                    <a:pt x="886872" y="526602"/>
                  </a:lnTo>
                  <a:lnTo>
                    <a:pt x="880985" y="562162"/>
                  </a:lnTo>
                  <a:lnTo>
                    <a:pt x="874705" y="579233"/>
                  </a:lnTo>
                  <a:lnTo>
                    <a:pt x="872741" y="587732"/>
                  </a:lnTo>
                  <a:lnTo>
                    <a:pt x="867056" y="600026"/>
                  </a:lnTo>
                  <a:lnTo>
                    <a:pt x="851339" y="642750"/>
                  </a:lnTo>
                  <a:cubicBezTo>
                    <a:pt x="838933" y="668668"/>
                    <a:pt x="824047" y="693502"/>
                    <a:pt x="806805" y="716832"/>
                  </a:cubicBezTo>
                  <a:lnTo>
                    <a:pt x="783598" y="742568"/>
                  </a:lnTo>
                  <a:lnTo>
                    <a:pt x="783314" y="742973"/>
                  </a:lnTo>
                  <a:lnTo>
                    <a:pt x="782777" y="743479"/>
                  </a:lnTo>
                  <a:lnTo>
                    <a:pt x="748144" y="781886"/>
                  </a:lnTo>
                  <a:cubicBezTo>
                    <a:pt x="726320" y="801787"/>
                    <a:pt x="702268" y="819763"/>
                    <a:pt x="676115" y="835394"/>
                  </a:cubicBezTo>
                  <a:lnTo>
                    <a:pt x="647986" y="847498"/>
                  </a:lnTo>
                  <a:lnTo>
                    <a:pt x="646179" y="848621"/>
                  </a:lnTo>
                  <a:lnTo>
                    <a:pt x="639593" y="851110"/>
                  </a:lnTo>
                  <a:lnTo>
                    <a:pt x="571500" y="880411"/>
                  </a:lnTo>
                  <a:cubicBezTo>
                    <a:pt x="536628" y="890415"/>
                    <a:pt x="501757" y="895417"/>
                    <a:pt x="466885" y="895417"/>
                  </a:cubicBezTo>
                  <a:cubicBezTo>
                    <a:pt x="466885" y="895417"/>
                    <a:pt x="466885" y="895417"/>
                    <a:pt x="466885" y="893669"/>
                  </a:cubicBezTo>
                  <a:lnTo>
                    <a:pt x="466885" y="892997"/>
                  </a:lnTo>
                  <a:lnTo>
                    <a:pt x="394503" y="891138"/>
                  </a:lnTo>
                  <a:cubicBezTo>
                    <a:pt x="336642" y="883954"/>
                    <a:pt x="279172" y="865214"/>
                    <a:pt x="225450" y="833980"/>
                  </a:cubicBezTo>
                  <a:cubicBezTo>
                    <a:pt x="10562" y="709045"/>
                    <a:pt x="-64399" y="439186"/>
                    <a:pt x="60536" y="224297"/>
                  </a:cubicBezTo>
                  <a:cubicBezTo>
                    <a:pt x="138620" y="89992"/>
                    <a:pt x="275268" y="10346"/>
                    <a:pt x="41923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48" name="MH_Other_35"/>
            <p:cNvSpPr>
              <a:spLocks noEditPoints="1"/>
            </p:cNvSpPr>
            <p:nvPr/>
          </p:nvSpPr>
          <p:spPr bwMode="auto">
            <a:xfrm>
              <a:off x="3345" y="5469"/>
              <a:ext cx="643" cy="503"/>
            </a:xfrm>
            <a:custGeom>
              <a:avLst/>
              <a:gdLst>
                <a:gd name="T0" fmla="*/ 20 w 95"/>
                <a:gd name="T1" fmla="*/ 43 h 85"/>
                <a:gd name="T2" fmla="*/ 31 w 95"/>
                <a:gd name="T3" fmla="*/ 32 h 85"/>
                <a:gd name="T4" fmla="*/ 20 w 95"/>
                <a:gd name="T5" fmla="*/ 22 h 85"/>
                <a:gd name="T6" fmla="*/ 10 w 95"/>
                <a:gd name="T7" fmla="*/ 32 h 85"/>
                <a:gd name="T8" fmla="*/ 20 w 95"/>
                <a:gd name="T9" fmla="*/ 43 h 85"/>
                <a:gd name="T10" fmla="*/ 37 w 95"/>
                <a:gd name="T11" fmla="*/ 32 h 85"/>
                <a:gd name="T12" fmla="*/ 48 w 95"/>
                <a:gd name="T13" fmla="*/ 43 h 85"/>
                <a:gd name="T14" fmla="*/ 48 w 95"/>
                <a:gd name="T15" fmla="*/ 43 h 85"/>
                <a:gd name="T16" fmla="*/ 58 w 95"/>
                <a:gd name="T17" fmla="*/ 32 h 85"/>
                <a:gd name="T18" fmla="*/ 48 w 95"/>
                <a:gd name="T19" fmla="*/ 22 h 85"/>
                <a:gd name="T20" fmla="*/ 48 w 95"/>
                <a:gd name="T21" fmla="*/ 22 h 85"/>
                <a:gd name="T22" fmla="*/ 37 w 95"/>
                <a:gd name="T23" fmla="*/ 32 h 85"/>
                <a:gd name="T24" fmla="*/ 35 w 95"/>
                <a:gd name="T25" fmla="*/ 21 h 85"/>
                <a:gd name="T26" fmla="*/ 45 w 95"/>
                <a:gd name="T27" fmla="*/ 10 h 85"/>
                <a:gd name="T28" fmla="*/ 35 w 95"/>
                <a:gd name="T29" fmla="*/ 0 h 85"/>
                <a:gd name="T30" fmla="*/ 24 w 95"/>
                <a:gd name="T31" fmla="*/ 10 h 85"/>
                <a:gd name="T32" fmla="*/ 35 w 95"/>
                <a:gd name="T33" fmla="*/ 21 h 85"/>
                <a:gd name="T34" fmla="*/ 95 w 95"/>
                <a:gd name="T35" fmla="*/ 50 h 85"/>
                <a:gd name="T36" fmla="*/ 89 w 95"/>
                <a:gd name="T37" fmla="*/ 46 h 85"/>
                <a:gd name="T38" fmla="*/ 7 w 95"/>
                <a:gd name="T39" fmla="*/ 46 h 85"/>
                <a:gd name="T40" fmla="*/ 1 w 95"/>
                <a:gd name="T41" fmla="*/ 50 h 85"/>
                <a:gd name="T42" fmla="*/ 1 w 95"/>
                <a:gd name="T43" fmla="*/ 56 h 85"/>
                <a:gd name="T44" fmla="*/ 17 w 95"/>
                <a:gd name="T45" fmla="*/ 82 h 85"/>
                <a:gd name="T46" fmla="*/ 22 w 95"/>
                <a:gd name="T47" fmla="*/ 85 h 85"/>
                <a:gd name="T48" fmla="*/ 74 w 95"/>
                <a:gd name="T49" fmla="*/ 85 h 85"/>
                <a:gd name="T50" fmla="*/ 79 w 95"/>
                <a:gd name="T51" fmla="*/ 82 h 85"/>
                <a:gd name="T52" fmla="*/ 95 w 95"/>
                <a:gd name="T53" fmla="*/ 56 h 85"/>
                <a:gd name="T54" fmla="*/ 95 w 95"/>
                <a:gd name="T55" fmla="*/ 50 h 85"/>
                <a:gd name="T56" fmla="*/ 65 w 95"/>
                <a:gd name="T57" fmla="*/ 32 h 85"/>
                <a:gd name="T58" fmla="*/ 75 w 95"/>
                <a:gd name="T59" fmla="*/ 43 h 85"/>
                <a:gd name="T60" fmla="*/ 86 w 95"/>
                <a:gd name="T61" fmla="*/ 32 h 85"/>
                <a:gd name="T62" fmla="*/ 75 w 95"/>
                <a:gd name="T63" fmla="*/ 22 h 85"/>
                <a:gd name="T64" fmla="*/ 65 w 95"/>
                <a:gd name="T65" fmla="*/ 32 h 85"/>
                <a:gd name="T66" fmla="*/ 62 w 95"/>
                <a:gd name="T67" fmla="*/ 21 h 85"/>
                <a:gd name="T68" fmla="*/ 73 w 95"/>
                <a:gd name="T69" fmla="*/ 10 h 85"/>
                <a:gd name="T70" fmla="*/ 62 w 95"/>
                <a:gd name="T71" fmla="*/ 0 h 85"/>
                <a:gd name="T72" fmla="*/ 51 w 95"/>
                <a:gd name="T73" fmla="*/ 10 h 85"/>
                <a:gd name="T74" fmla="*/ 62 w 95"/>
                <a:gd name="T75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85">
                  <a:moveTo>
                    <a:pt x="20" y="43"/>
                  </a:moveTo>
                  <a:cubicBezTo>
                    <a:pt x="26" y="43"/>
                    <a:pt x="31" y="38"/>
                    <a:pt x="31" y="32"/>
                  </a:cubicBezTo>
                  <a:cubicBezTo>
                    <a:pt x="31" y="26"/>
                    <a:pt x="26" y="22"/>
                    <a:pt x="20" y="22"/>
                  </a:cubicBezTo>
                  <a:cubicBezTo>
                    <a:pt x="14" y="22"/>
                    <a:pt x="10" y="26"/>
                    <a:pt x="10" y="32"/>
                  </a:cubicBezTo>
                  <a:cubicBezTo>
                    <a:pt x="10" y="38"/>
                    <a:pt x="14" y="43"/>
                    <a:pt x="20" y="43"/>
                  </a:cubicBezTo>
                  <a:close/>
                  <a:moveTo>
                    <a:pt x="37" y="32"/>
                  </a:moveTo>
                  <a:cubicBezTo>
                    <a:pt x="37" y="38"/>
                    <a:pt x="41" y="42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4" y="43"/>
                    <a:pt x="58" y="38"/>
                    <a:pt x="58" y="32"/>
                  </a:cubicBezTo>
                  <a:cubicBezTo>
                    <a:pt x="58" y="26"/>
                    <a:pt x="54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1" y="22"/>
                    <a:pt x="37" y="26"/>
                    <a:pt x="37" y="32"/>
                  </a:cubicBezTo>
                  <a:close/>
                  <a:moveTo>
                    <a:pt x="35" y="21"/>
                  </a:moveTo>
                  <a:cubicBezTo>
                    <a:pt x="41" y="21"/>
                    <a:pt x="45" y="16"/>
                    <a:pt x="45" y="10"/>
                  </a:cubicBezTo>
                  <a:cubicBezTo>
                    <a:pt x="45" y="5"/>
                    <a:pt x="41" y="0"/>
                    <a:pt x="35" y="0"/>
                  </a:cubicBezTo>
                  <a:cubicBezTo>
                    <a:pt x="29" y="0"/>
                    <a:pt x="24" y="5"/>
                    <a:pt x="24" y="10"/>
                  </a:cubicBezTo>
                  <a:cubicBezTo>
                    <a:pt x="24" y="16"/>
                    <a:pt x="29" y="21"/>
                    <a:pt x="35" y="21"/>
                  </a:cubicBezTo>
                  <a:close/>
                  <a:moveTo>
                    <a:pt x="95" y="50"/>
                  </a:moveTo>
                  <a:cubicBezTo>
                    <a:pt x="93" y="48"/>
                    <a:pt x="91" y="46"/>
                    <a:pt x="89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8" y="84"/>
                    <a:pt x="20" y="85"/>
                    <a:pt x="22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6" y="85"/>
                    <a:pt x="78" y="84"/>
                    <a:pt x="79" y="8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4"/>
                    <a:pt x="95" y="51"/>
                    <a:pt x="95" y="50"/>
                  </a:cubicBezTo>
                  <a:close/>
                  <a:moveTo>
                    <a:pt x="65" y="32"/>
                  </a:moveTo>
                  <a:cubicBezTo>
                    <a:pt x="65" y="38"/>
                    <a:pt x="70" y="43"/>
                    <a:pt x="75" y="43"/>
                  </a:cubicBezTo>
                  <a:cubicBezTo>
                    <a:pt x="81" y="43"/>
                    <a:pt x="86" y="38"/>
                    <a:pt x="86" y="32"/>
                  </a:cubicBezTo>
                  <a:cubicBezTo>
                    <a:pt x="86" y="26"/>
                    <a:pt x="81" y="22"/>
                    <a:pt x="75" y="22"/>
                  </a:cubicBezTo>
                  <a:cubicBezTo>
                    <a:pt x="70" y="22"/>
                    <a:pt x="65" y="26"/>
                    <a:pt x="65" y="32"/>
                  </a:cubicBezTo>
                  <a:close/>
                  <a:moveTo>
                    <a:pt x="62" y="21"/>
                  </a:moveTo>
                  <a:cubicBezTo>
                    <a:pt x="68" y="21"/>
                    <a:pt x="73" y="16"/>
                    <a:pt x="73" y="10"/>
                  </a:cubicBezTo>
                  <a:cubicBezTo>
                    <a:pt x="73" y="5"/>
                    <a:pt x="68" y="0"/>
                    <a:pt x="62" y="0"/>
                  </a:cubicBezTo>
                  <a:cubicBezTo>
                    <a:pt x="57" y="0"/>
                    <a:pt x="51" y="5"/>
                    <a:pt x="51" y="10"/>
                  </a:cubicBezTo>
                  <a:cubicBezTo>
                    <a:pt x="51" y="16"/>
                    <a:pt x="57" y="21"/>
                    <a:pt x="6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lt"/>
                <a:ea typeface="+mn-ea"/>
              </a:endParaRPr>
            </a:p>
          </p:txBody>
        </p:sp>
        <p:sp>
          <p:nvSpPr>
            <p:cNvPr id="49" name="MH_Other_36"/>
            <p:cNvSpPr>
              <a:spLocks noEditPoints="1"/>
            </p:cNvSpPr>
            <p:nvPr/>
          </p:nvSpPr>
          <p:spPr bwMode="auto">
            <a:xfrm>
              <a:off x="2800" y="4944"/>
              <a:ext cx="1787" cy="1553"/>
            </a:xfrm>
            <a:custGeom>
              <a:avLst/>
              <a:gdLst>
                <a:gd name="T0" fmla="*/ 162 w 264"/>
                <a:gd name="T1" fmla="*/ 255 h 263"/>
                <a:gd name="T2" fmla="*/ 141 w 264"/>
                <a:gd name="T3" fmla="*/ 263 h 263"/>
                <a:gd name="T4" fmla="*/ 99 w 264"/>
                <a:gd name="T5" fmla="*/ 255 h 263"/>
                <a:gd name="T6" fmla="*/ 120 w 264"/>
                <a:gd name="T7" fmla="*/ 258 h 263"/>
                <a:gd name="T8" fmla="*/ 182 w 264"/>
                <a:gd name="T9" fmla="*/ 249 h 263"/>
                <a:gd name="T10" fmla="*/ 203 w 264"/>
                <a:gd name="T11" fmla="*/ 242 h 263"/>
                <a:gd name="T12" fmla="*/ 182 w 264"/>
                <a:gd name="T13" fmla="*/ 249 h 263"/>
                <a:gd name="T14" fmla="*/ 79 w 264"/>
                <a:gd name="T15" fmla="*/ 248 h 263"/>
                <a:gd name="T16" fmla="*/ 58 w 264"/>
                <a:gd name="T17" fmla="*/ 241 h 263"/>
                <a:gd name="T18" fmla="*/ 201 w 264"/>
                <a:gd name="T19" fmla="*/ 239 h 263"/>
                <a:gd name="T20" fmla="*/ 217 w 264"/>
                <a:gd name="T21" fmla="*/ 226 h 263"/>
                <a:gd name="T22" fmla="*/ 235 w 264"/>
                <a:gd name="T23" fmla="*/ 213 h 263"/>
                <a:gd name="T24" fmla="*/ 217 w 264"/>
                <a:gd name="T25" fmla="*/ 226 h 263"/>
                <a:gd name="T26" fmla="*/ 44 w 264"/>
                <a:gd name="T27" fmla="*/ 224 h 263"/>
                <a:gd name="T28" fmla="*/ 26 w 264"/>
                <a:gd name="T29" fmla="*/ 210 h 263"/>
                <a:gd name="T30" fmla="*/ 253 w 264"/>
                <a:gd name="T31" fmla="*/ 173 h 263"/>
                <a:gd name="T32" fmla="*/ 247 w 264"/>
                <a:gd name="T33" fmla="*/ 195 h 263"/>
                <a:gd name="T34" fmla="*/ 10 w 264"/>
                <a:gd name="T35" fmla="*/ 170 h 263"/>
                <a:gd name="T36" fmla="*/ 14 w 264"/>
                <a:gd name="T37" fmla="*/ 192 h 263"/>
                <a:gd name="T38" fmla="*/ 259 w 264"/>
                <a:gd name="T39" fmla="*/ 132 h 263"/>
                <a:gd name="T40" fmla="*/ 262 w 264"/>
                <a:gd name="T41" fmla="*/ 153 h 263"/>
                <a:gd name="T42" fmla="*/ 0 w 264"/>
                <a:gd name="T43" fmla="*/ 132 h 263"/>
                <a:gd name="T44" fmla="*/ 4 w 264"/>
                <a:gd name="T45" fmla="*/ 128 h 263"/>
                <a:gd name="T46" fmla="*/ 6 w 264"/>
                <a:gd name="T47" fmla="*/ 150 h 263"/>
                <a:gd name="T48" fmla="*/ 0 w 264"/>
                <a:gd name="T49" fmla="*/ 132 h 263"/>
                <a:gd name="T50" fmla="*/ 263 w 264"/>
                <a:gd name="T51" fmla="*/ 116 h 263"/>
                <a:gd name="T52" fmla="*/ 254 w 264"/>
                <a:gd name="T53" fmla="*/ 96 h 263"/>
                <a:gd name="T54" fmla="*/ 8 w 264"/>
                <a:gd name="T55" fmla="*/ 86 h 263"/>
                <a:gd name="T56" fmla="*/ 7 w 264"/>
                <a:gd name="T57" fmla="*/ 107 h 263"/>
                <a:gd name="T58" fmla="*/ 239 w 264"/>
                <a:gd name="T59" fmla="*/ 55 h 263"/>
                <a:gd name="T60" fmla="*/ 246 w 264"/>
                <a:gd name="T61" fmla="*/ 76 h 263"/>
                <a:gd name="T62" fmla="*/ 30 w 264"/>
                <a:gd name="T63" fmla="*/ 48 h 263"/>
                <a:gd name="T64" fmla="*/ 21 w 264"/>
                <a:gd name="T65" fmla="*/ 68 h 263"/>
                <a:gd name="T66" fmla="*/ 206 w 264"/>
                <a:gd name="T67" fmla="*/ 28 h 263"/>
                <a:gd name="T68" fmla="*/ 225 w 264"/>
                <a:gd name="T69" fmla="*/ 38 h 263"/>
                <a:gd name="T70" fmla="*/ 206 w 264"/>
                <a:gd name="T71" fmla="*/ 28 h 263"/>
                <a:gd name="T72" fmla="*/ 63 w 264"/>
                <a:gd name="T73" fmla="*/ 19 h 263"/>
                <a:gd name="T74" fmla="*/ 48 w 264"/>
                <a:gd name="T75" fmla="*/ 35 h 263"/>
                <a:gd name="T76" fmla="*/ 169 w 264"/>
                <a:gd name="T77" fmla="*/ 5 h 263"/>
                <a:gd name="T78" fmla="*/ 187 w 264"/>
                <a:gd name="T79" fmla="*/ 17 h 263"/>
                <a:gd name="T80" fmla="*/ 104 w 264"/>
                <a:gd name="T81" fmla="*/ 3 h 263"/>
                <a:gd name="T82" fmla="*/ 84 w 264"/>
                <a:gd name="T83" fmla="*/ 13 h 263"/>
                <a:gd name="T84" fmla="*/ 131 w 264"/>
                <a:gd name="T85" fmla="*/ 4 h 263"/>
                <a:gd name="T86" fmla="*/ 125 w 264"/>
                <a:gd name="T87" fmla="*/ 0 h 263"/>
                <a:gd name="T88" fmla="*/ 147 w 264"/>
                <a:gd name="T89" fmla="*/ 1 h 263"/>
                <a:gd name="T90" fmla="*/ 131 w 264"/>
                <a:gd name="T91" fmla="*/ 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4" h="263">
                  <a:moveTo>
                    <a:pt x="141" y="258"/>
                  </a:moveTo>
                  <a:cubicBezTo>
                    <a:pt x="148" y="258"/>
                    <a:pt x="155" y="257"/>
                    <a:pt x="162" y="255"/>
                  </a:cubicBezTo>
                  <a:cubicBezTo>
                    <a:pt x="162" y="255"/>
                    <a:pt x="162" y="255"/>
                    <a:pt x="162" y="255"/>
                  </a:cubicBezTo>
                  <a:cubicBezTo>
                    <a:pt x="163" y="259"/>
                    <a:pt x="163" y="259"/>
                    <a:pt x="163" y="259"/>
                  </a:cubicBezTo>
                  <a:cubicBezTo>
                    <a:pt x="156" y="262"/>
                    <a:pt x="149" y="263"/>
                    <a:pt x="141" y="263"/>
                  </a:cubicBezTo>
                  <a:cubicBezTo>
                    <a:pt x="141" y="263"/>
                    <a:pt x="141" y="263"/>
                    <a:pt x="141" y="263"/>
                  </a:cubicBezTo>
                  <a:cubicBezTo>
                    <a:pt x="141" y="258"/>
                    <a:pt x="141" y="258"/>
                    <a:pt x="141" y="258"/>
                  </a:cubicBezTo>
                  <a:close/>
                  <a:moveTo>
                    <a:pt x="98" y="259"/>
                  </a:moveTo>
                  <a:cubicBezTo>
                    <a:pt x="99" y="255"/>
                    <a:pt x="99" y="255"/>
                    <a:pt x="99" y="255"/>
                  </a:cubicBezTo>
                  <a:cubicBezTo>
                    <a:pt x="106" y="256"/>
                    <a:pt x="112" y="258"/>
                    <a:pt x="120" y="258"/>
                  </a:cubicBezTo>
                  <a:cubicBezTo>
                    <a:pt x="120" y="258"/>
                    <a:pt x="120" y="258"/>
                    <a:pt x="120" y="258"/>
                  </a:cubicBezTo>
                  <a:cubicBezTo>
                    <a:pt x="120" y="258"/>
                    <a:pt x="120" y="258"/>
                    <a:pt x="120" y="258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2" y="262"/>
                    <a:pt x="105" y="260"/>
                    <a:pt x="98" y="259"/>
                  </a:cubicBezTo>
                  <a:close/>
                  <a:moveTo>
                    <a:pt x="182" y="249"/>
                  </a:moveTo>
                  <a:cubicBezTo>
                    <a:pt x="188" y="246"/>
                    <a:pt x="195" y="242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197" y="247"/>
                    <a:pt x="190" y="250"/>
                    <a:pt x="183" y="253"/>
                  </a:cubicBezTo>
                  <a:cubicBezTo>
                    <a:pt x="183" y="253"/>
                    <a:pt x="183" y="253"/>
                    <a:pt x="183" y="253"/>
                  </a:cubicBezTo>
                  <a:cubicBezTo>
                    <a:pt x="182" y="249"/>
                    <a:pt x="182" y="249"/>
                    <a:pt x="182" y="249"/>
                  </a:cubicBezTo>
                  <a:close/>
                  <a:moveTo>
                    <a:pt x="58" y="241"/>
                  </a:moveTo>
                  <a:cubicBezTo>
                    <a:pt x="61" y="237"/>
                    <a:pt x="61" y="237"/>
                    <a:pt x="61" y="237"/>
                  </a:cubicBezTo>
                  <a:cubicBezTo>
                    <a:pt x="66" y="241"/>
                    <a:pt x="72" y="244"/>
                    <a:pt x="79" y="248"/>
                  </a:cubicBezTo>
                  <a:cubicBezTo>
                    <a:pt x="79" y="248"/>
                    <a:pt x="79" y="248"/>
                    <a:pt x="79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70" y="249"/>
                    <a:pt x="64" y="245"/>
                    <a:pt x="58" y="241"/>
                  </a:cubicBezTo>
                  <a:close/>
                  <a:moveTo>
                    <a:pt x="201" y="239"/>
                  </a:moveTo>
                  <a:cubicBezTo>
                    <a:pt x="201" y="239"/>
                    <a:pt x="201" y="239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lose/>
                  <a:moveTo>
                    <a:pt x="217" y="226"/>
                  </a:moveTo>
                  <a:cubicBezTo>
                    <a:pt x="223" y="221"/>
                    <a:pt x="228" y="216"/>
                    <a:pt x="232" y="210"/>
                  </a:cubicBezTo>
                  <a:cubicBezTo>
                    <a:pt x="232" y="210"/>
                    <a:pt x="232" y="210"/>
                    <a:pt x="232" y="210"/>
                  </a:cubicBezTo>
                  <a:cubicBezTo>
                    <a:pt x="235" y="213"/>
                    <a:pt x="235" y="213"/>
                    <a:pt x="235" y="213"/>
                  </a:cubicBezTo>
                  <a:cubicBezTo>
                    <a:pt x="231" y="219"/>
                    <a:pt x="226" y="224"/>
                    <a:pt x="221" y="229"/>
                  </a:cubicBezTo>
                  <a:cubicBezTo>
                    <a:pt x="221" y="229"/>
                    <a:pt x="221" y="229"/>
                    <a:pt x="221" y="229"/>
                  </a:cubicBezTo>
                  <a:cubicBezTo>
                    <a:pt x="217" y="226"/>
                    <a:pt x="217" y="226"/>
                    <a:pt x="217" y="226"/>
                  </a:cubicBezTo>
                  <a:close/>
                  <a:moveTo>
                    <a:pt x="26" y="210"/>
                  </a:moveTo>
                  <a:cubicBezTo>
                    <a:pt x="30" y="208"/>
                    <a:pt x="30" y="208"/>
                    <a:pt x="30" y="208"/>
                  </a:cubicBezTo>
                  <a:cubicBezTo>
                    <a:pt x="34" y="213"/>
                    <a:pt x="39" y="219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36" y="222"/>
                    <a:pt x="31" y="216"/>
                    <a:pt x="26" y="210"/>
                  </a:cubicBezTo>
                  <a:close/>
                  <a:moveTo>
                    <a:pt x="243" y="193"/>
                  </a:moveTo>
                  <a:cubicBezTo>
                    <a:pt x="247" y="186"/>
                    <a:pt x="250" y="180"/>
                    <a:pt x="253" y="173"/>
                  </a:cubicBezTo>
                  <a:cubicBezTo>
                    <a:pt x="253" y="173"/>
                    <a:pt x="253" y="173"/>
                    <a:pt x="253" y="173"/>
                  </a:cubicBezTo>
                  <a:cubicBezTo>
                    <a:pt x="257" y="175"/>
                    <a:pt x="257" y="175"/>
                    <a:pt x="257" y="175"/>
                  </a:cubicBezTo>
                  <a:cubicBezTo>
                    <a:pt x="254" y="182"/>
                    <a:pt x="251" y="189"/>
                    <a:pt x="247" y="195"/>
                  </a:cubicBezTo>
                  <a:cubicBezTo>
                    <a:pt x="247" y="195"/>
                    <a:pt x="247" y="195"/>
                    <a:pt x="247" y="195"/>
                  </a:cubicBezTo>
                  <a:cubicBezTo>
                    <a:pt x="243" y="193"/>
                    <a:pt x="243" y="193"/>
                    <a:pt x="243" y="193"/>
                  </a:cubicBezTo>
                  <a:close/>
                  <a:moveTo>
                    <a:pt x="6" y="171"/>
                  </a:moveTo>
                  <a:cubicBezTo>
                    <a:pt x="10" y="170"/>
                    <a:pt x="10" y="170"/>
                    <a:pt x="10" y="170"/>
                  </a:cubicBezTo>
                  <a:cubicBezTo>
                    <a:pt x="12" y="177"/>
                    <a:pt x="16" y="184"/>
                    <a:pt x="19" y="190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1" y="185"/>
                    <a:pt x="8" y="179"/>
                    <a:pt x="6" y="171"/>
                  </a:cubicBezTo>
                  <a:close/>
                  <a:moveTo>
                    <a:pt x="258" y="153"/>
                  </a:moveTo>
                  <a:cubicBezTo>
                    <a:pt x="259" y="146"/>
                    <a:pt x="259" y="139"/>
                    <a:pt x="259" y="132"/>
                  </a:cubicBezTo>
                  <a:cubicBezTo>
                    <a:pt x="259" y="132"/>
                    <a:pt x="259" y="132"/>
                    <a:pt x="259" y="132"/>
                  </a:cubicBezTo>
                  <a:cubicBezTo>
                    <a:pt x="264" y="132"/>
                    <a:pt x="264" y="132"/>
                    <a:pt x="264" y="132"/>
                  </a:cubicBezTo>
                  <a:cubicBezTo>
                    <a:pt x="264" y="139"/>
                    <a:pt x="263" y="146"/>
                    <a:pt x="262" y="153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58" y="153"/>
                    <a:pt x="258" y="153"/>
                    <a:pt x="258" y="153"/>
                  </a:cubicBezTo>
                  <a:close/>
                  <a:moveTo>
                    <a:pt x="0" y="132"/>
                  </a:moveTo>
                  <a:cubicBezTo>
                    <a:pt x="0" y="131"/>
                    <a:pt x="0" y="130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30"/>
                    <a:pt x="4" y="131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8"/>
                    <a:pt x="5" y="144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1" y="144"/>
                    <a:pt x="0" y="138"/>
                    <a:pt x="0" y="132"/>
                  </a:cubicBezTo>
                  <a:close/>
                  <a:moveTo>
                    <a:pt x="254" y="96"/>
                  </a:moveTo>
                  <a:cubicBezTo>
                    <a:pt x="258" y="94"/>
                    <a:pt x="258" y="94"/>
                    <a:pt x="258" y="94"/>
                  </a:cubicBezTo>
                  <a:cubicBezTo>
                    <a:pt x="260" y="102"/>
                    <a:pt x="262" y="108"/>
                    <a:pt x="263" y="116"/>
                  </a:cubicBezTo>
                  <a:cubicBezTo>
                    <a:pt x="263" y="116"/>
                    <a:pt x="263" y="116"/>
                    <a:pt x="263" y="116"/>
                  </a:cubicBezTo>
                  <a:cubicBezTo>
                    <a:pt x="259" y="117"/>
                    <a:pt x="259" y="117"/>
                    <a:pt x="259" y="117"/>
                  </a:cubicBezTo>
                  <a:cubicBezTo>
                    <a:pt x="258" y="109"/>
                    <a:pt x="256" y="103"/>
                    <a:pt x="254" y="96"/>
                  </a:cubicBezTo>
                  <a:close/>
                  <a:moveTo>
                    <a:pt x="3" y="107"/>
                  </a:moveTo>
                  <a:cubicBezTo>
                    <a:pt x="4" y="99"/>
                    <a:pt x="6" y="92"/>
                    <a:pt x="8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0" y="94"/>
                    <a:pt x="8" y="101"/>
                    <a:pt x="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236" y="58"/>
                  </a:moveTo>
                  <a:cubicBezTo>
                    <a:pt x="239" y="55"/>
                    <a:pt x="239" y="55"/>
                    <a:pt x="239" y="55"/>
                  </a:cubicBezTo>
                  <a:cubicBezTo>
                    <a:pt x="243" y="61"/>
                    <a:pt x="247" y="67"/>
                    <a:pt x="251" y="74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3" y="69"/>
                    <a:pt x="240" y="63"/>
                    <a:pt x="236" y="58"/>
                  </a:cubicBezTo>
                  <a:close/>
                  <a:moveTo>
                    <a:pt x="18" y="66"/>
                  </a:moveTo>
                  <a:cubicBezTo>
                    <a:pt x="21" y="59"/>
                    <a:pt x="25" y="53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9" y="56"/>
                    <a:pt x="25" y="62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6"/>
                    <a:pt x="18" y="66"/>
                    <a:pt x="18" y="66"/>
                  </a:cubicBezTo>
                  <a:close/>
                  <a:moveTo>
                    <a:pt x="206" y="28"/>
                  </a:moveTo>
                  <a:cubicBezTo>
                    <a:pt x="206" y="28"/>
                    <a:pt x="206" y="28"/>
                    <a:pt x="206" y="28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14" y="29"/>
                    <a:pt x="219" y="33"/>
                    <a:pt x="225" y="38"/>
                  </a:cubicBezTo>
                  <a:cubicBezTo>
                    <a:pt x="225" y="38"/>
                    <a:pt x="225" y="38"/>
                    <a:pt x="225" y="38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17" y="36"/>
                    <a:pt x="211" y="32"/>
                    <a:pt x="206" y="28"/>
                  </a:cubicBezTo>
                  <a:close/>
                  <a:moveTo>
                    <a:pt x="46" y="32"/>
                  </a:moveTo>
                  <a:cubicBezTo>
                    <a:pt x="51" y="27"/>
                    <a:pt x="57" y="23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0" y="26"/>
                    <a:pt x="54" y="31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6" y="32"/>
                    <a:pt x="46" y="32"/>
                    <a:pt x="46" y="32"/>
                  </a:cubicBezTo>
                  <a:close/>
                  <a:moveTo>
                    <a:pt x="168" y="9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76" y="7"/>
                    <a:pt x="183" y="10"/>
                    <a:pt x="189" y="13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81" y="14"/>
                    <a:pt x="175" y="12"/>
                    <a:pt x="168" y="9"/>
                  </a:cubicBezTo>
                  <a:close/>
                  <a:moveTo>
                    <a:pt x="83" y="9"/>
                  </a:moveTo>
                  <a:cubicBezTo>
                    <a:pt x="90" y="6"/>
                    <a:pt x="97" y="4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98" y="8"/>
                    <a:pt x="91" y="10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9"/>
                    <a:pt x="83" y="9"/>
                    <a:pt x="83" y="9"/>
                  </a:cubicBezTo>
                  <a:close/>
                  <a:moveTo>
                    <a:pt x="131" y="4"/>
                  </a:moveTo>
                  <a:cubicBezTo>
                    <a:pt x="129" y="4"/>
                    <a:pt x="127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7" y="0"/>
                    <a:pt x="129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7" y="0"/>
                    <a:pt x="142" y="0"/>
                    <a:pt x="147" y="1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2" y="4"/>
                    <a:pt x="137" y="4"/>
                    <a:pt x="131" y="4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lt"/>
                <a:ea typeface="+mn-ea"/>
              </a:endParaRPr>
            </a:p>
          </p:txBody>
        </p:sp>
      </p:grpSp>
      <p:sp>
        <p:nvSpPr>
          <p:cNvPr id="67" name="MH_Title_1"/>
          <p:cNvSpPr txBox="1"/>
          <p:nvPr/>
        </p:nvSpPr>
        <p:spPr bwMode="auto">
          <a:xfrm>
            <a:off x="1331855" y="4364676"/>
            <a:ext cx="2147598" cy="27622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云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87005" y="1896745"/>
            <a:ext cx="962660" cy="889635"/>
            <a:chOff x="12303" y="2902"/>
            <a:chExt cx="1516" cy="1401"/>
          </a:xfrm>
        </p:grpSpPr>
        <p:sp>
          <p:nvSpPr>
            <p:cNvPr id="63" name="MH_Other_37"/>
            <p:cNvSpPr/>
            <p:nvPr/>
          </p:nvSpPr>
          <p:spPr>
            <a:xfrm>
              <a:off x="12303" y="2905"/>
              <a:ext cx="147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MH_Other_40"/>
            <p:cNvSpPr/>
            <p:nvPr/>
          </p:nvSpPr>
          <p:spPr>
            <a:xfrm>
              <a:off x="12343" y="2902"/>
              <a:ext cx="1476" cy="1397"/>
            </a:xfrm>
            <a:prstGeom prst="blockArc">
              <a:avLst>
                <a:gd name="adj1" fmla="val 16217203"/>
                <a:gd name="adj2" fmla="val 14545895"/>
                <a:gd name="adj3" fmla="val 1210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63" name="MH_Text_2"/>
            <p:cNvSpPr txBox="1">
              <a:spLocks noChangeArrowheads="1"/>
            </p:cNvSpPr>
            <p:nvPr/>
          </p:nvSpPr>
          <p:spPr bwMode="auto">
            <a:xfrm>
              <a:off x="12343" y="3359"/>
              <a:ext cx="1322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网页</a:t>
              </a:r>
              <a:endParaRPr lang="zh-CN" altLang="en-US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260965" y="4797425"/>
            <a:ext cx="959752" cy="888454"/>
            <a:chOff x="10915" y="6080"/>
            <a:chExt cx="1511" cy="1399"/>
          </a:xfrm>
        </p:grpSpPr>
        <p:sp>
          <p:nvSpPr>
            <p:cNvPr id="72" name="MH_Other_41"/>
            <p:cNvSpPr/>
            <p:nvPr/>
          </p:nvSpPr>
          <p:spPr>
            <a:xfrm>
              <a:off x="10941" y="6080"/>
              <a:ext cx="148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MH_Other_42"/>
            <p:cNvSpPr/>
            <p:nvPr/>
          </p:nvSpPr>
          <p:spPr>
            <a:xfrm>
              <a:off x="10915" y="6080"/>
              <a:ext cx="1484" cy="1399"/>
            </a:xfrm>
            <a:prstGeom prst="blockArc">
              <a:avLst>
                <a:gd name="adj1" fmla="val 16217203"/>
                <a:gd name="adj2" fmla="val 3698836"/>
                <a:gd name="adj3" fmla="val 11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65" name="MH_Text_4"/>
            <p:cNvSpPr txBox="1">
              <a:spLocks noChangeArrowheads="1"/>
            </p:cNvSpPr>
            <p:nvPr/>
          </p:nvSpPr>
          <p:spPr bwMode="auto">
            <a:xfrm>
              <a:off x="11102" y="6568"/>
              <a:ext cx="12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设备</a:t>
              </a:r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2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33518" y="171898"/>
            <a:ext cx="1871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3.6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方式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MH_SubTitle_1"/>
          <p:cNvSpPr txBox="1"/>
          <p:nvPr/>
        </p:nvSpPr>
        <p:spPr bwMode="auto">
          <a:xfrm>
            <a:off x="5241646" y="2276954"/>
            <a:ext cx="1218000" cy="315516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sz="14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论坛</a:t>
            </a:r>
            <a:endParaRPr lang="zh-CN" altLang="en-US" sz="14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MH_SubTitle_1"/>
          <p:cNvSpPr txBox="1"/>
          <p:nvPr/>
        </p:nvSpPr>
        <p:spPr bwMode="auto">
          <a:xfrm>
            <a:off x="6186332" y="2783684"/>
            <a:ext cx="1218000" cy="315516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sz="14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贴吧</a:t>
            </a:r>
            <a:endParaRPr lang="zh-CN" altLang="en-US" sz="14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" name="直接连接符 39"/>
          <p:cNvCxnSpPr>
            <a:endCxn id="41" idx="6"/>
          </p:cNvCxnSpPr>
          <p:nvPr/>
        </p:nvCxnSpPr>
        <p:spPr>
          <a:xfrm flipH="1">
            <a:off x="683841" y="3629027"/>
            <a:ext cx="1296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-612303" y="2980955"/>
            <a:ext cx="1296144" cy="12961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7950" y="3205480"/>
            <a:ext cx="390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031605" y="2780665"/>
            <a:ext cx="943610" cy="889000"/>
            <a:chOff x="14231" y="4314"/>
            <a:chExt cx="1486" cy="1400"/>
          </a:xfrm>
        </p:grpSpPr>
        <p:sp>
          <p:nvSpPr>
            <p:cNvPr id="65" name="MH_Other_39"/>
            <p:cNvSpPr/>
            <p:nvPr/>
          </p:nvSpPr>
          <p:spPr>
            <a:xfrm>
              <a:off x="14231" y="4318"/>
              <a:ext cx="1476" cy="1397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64" name="MH_Text_3"/>
            <p:cNvSpPr txBox="1">
              <a:spLocks noChangeArrowheads="1"/>
            </p:cNvSpPr>
            <p:nvPr/>
          </p:nvSpPr>
          <p:spPr bwMode="auto">
            <a:xfrm>
              <a:off x="14334" y="4779"/>
              <a:ext cx="1320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PDA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MH_Other_38"/>
            <p:cNvSpPr/>
            <p:nvPr/>
          </p:nvSpPr>
          <p:spPr>
            <a:xfrm>
              <a:off x="14239" y="4314"/>
              <a:ext cx="1478" cy="1399"/>
            </a:xfrm>
            <a:prstGeom prst="blockArc">
              <a:avLst>
                <a:gd name="adj1" fmla="val 16217203"/>
                <a:gd name="adj2" fmla="val 11902792"/>
                <a:gd name="adj3" fmla="val 11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682990" y="3914775"/>
            <a:ext cx="959752" cy="888454"/>
            <a:chOff x="10915" y="6080"/>
            <a:chExt cx="1511" cy="1399"/>
          </a:xfrm>
        </p:grpSpPr>
        <p:sp>
          <p:nvSpPr>
            <p:cNvPr id="56" name="MH_Other_41"/>
            <p:cNvSpPr/>
            <p:nvPr/>
          </p:nvSpPr>
          <p:spPr>
            <a:xfrm>
              <a:off x="10941" y="6080"/>
              <a:ext cx="148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MH_Other_42"/>
            <p:cNvSpPr/>
            <p:nvPr/>
          </p:nvSpPr>
          <p:spPr>
            <a:xfrm>
              <a:off x="10915" y="6080"/>
              <a:ext cx="1484" cy="1399"/>
            </a:xfrm>
            <a:prstGeom prst="blockArc">
              <a:avLst>
                <a:gd name="adj1" fmla="val 16217203"/>
                <a:gd name="adj2" fmla="val 3698836"/>
                <a:gd name="adj3" fmla="val 11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MH_Text_4"/>
            <p:cNvSpPr txBox="1">
              <a:spLocks noChangeArrowheads="1"/>
            </p:cNvSpPr>
            <p:nvPr/>
          </p:nvSpPr>
          <p:spPr bwMode="auto">
            <a:xfrm>
              <a:off x="11102" y="6568"/>
              <a:ext cx="12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设备</a:t>
              </a:r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1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313930" y="5283835"/>
            <a:ext cx="959752" cy="888454"/>
            <a:chOff x="10915" y="6080"/>
            <a:chExt cx="1511" cy="1399"/>
          </a:xfrm>
        </p:grpSpPr>
        <p:sp>
          <p:nvSpPr>
            <p:cNvPr id="79" name="MH_Other_41"/>
            <p:cNvSpPr/>
            <p:nvPr/>
          </p:nvSpPr>
          <p:spPr>
            <a:xfrm>
              <a:off x="10941" y="6080"/>
              <a:ext cx="148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MH_Other_42"/>
            <p:cNvSpPr/>
            <p:nvPr/>
          </p:nvSpPr>
          <p:spPr>
            <a:xfrm>
              <a:off x="10915" y="6080"/>
              <a:ext cx="1484" cy="1399"/>
            </a:xfrm>
            <a:prstGeom prst="blockArc">
              <a:avLst>
                <a:gd name="adj1" fmla="val 16217203"/>
                <a:gd name="adj2" fmla="val 3698836"/>
                <a:gd name="adj3" fmla="val 11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MH_Text_4"/>
            <p:cNvSpPr txBox="1">
              <a:spLocks noChangeArrowheads="1"/>
            </p:cNvSpPr>
            <p:nvPr/>
          </p:nvSpPr>
          <p:spPr bwMode="auto">
            <a:xfrm>
              <a:off x="11102" y="6568"/>
              <a:ext cx="12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设备</a:t>
              </a:r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3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7" name="椭圆 86"/>
          <p:cNvSpPr/>
          <p:nvPr/>
        </p:nvSpPr>
        <p:spPr>
          <a:xfrm>
            <a:off x="4284345" y="4039870"/>
            <a:ext cx="1825625" cy="112141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本地服务器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0" name="MH_Other_1"/>
          <p:cNvSpPr/>
          <p:nvPr/>
        </p:nvSpPr>
        <p:spPr>
          <a:xfrm>
            <a:off x="6300929" y="1700302"/>
            <a:ext cx="915567" cy="888206"/>
          </a:xfrm>
          <a:prstGeom prst="donut">
            <a:avLst>
              <a:gd name="adj" fmla="val 11988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MH_Other_2"/>
          <p:cNvSpPr/>
          <p:nvPr/>
        </p:nvSpPr>
        <p:spPr>
          <a:xfrm>
            <a:off x="6297835" y="1700302"/>
            <a:ext cx="916796" cy="888206"/>
          </a:xfrm>
          <a:prstGeom prst="blockArc">
            <a:avLst>
              <a:gd name="adj1" fmla="val 16217203"/>
              <a:gd name="adj2" fmla="val 7576064"/>
              <a:gd name="adj3" fmla="val 11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62" name="MH_Text_1"/>
          <p:cNvSpPr txBox="1">
            <a:spLocks noChangeArrowheads="1"/>
          </p:cNvSpPr>
          <p:nvPr/>
        </p:nvSpPr>
        <p:spPr bwMode="auto">
          <a:xfrm>
            <a:off x="6369843" y="1988334"/>
            <a:ext cx="839765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 smtClean="0">
                <a:latin typeface="+mn-lt"/>
                <a:ea typeface="+mn-ea"/>
                <a:cs typeface="Arial" panose="020B0604020202020204" pitchFamily="34" charset="0"/>
              </a:rPr>
              <a:t>微信</a:t>
            </a:r>
            <a:endParaRPr lang="zh-CN" altLang="en-US" sz="1200" dirty="0" smtClean="0">
              <a:latin typeface="+mn-lt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latin typeface="+mn-lt"/>
                <a:ea typeface="+mn-ea"/>
                <a:cs typeface="Arial" panose="020B0604020202020204" pitchFamily="34" charset="0"/>
              </a:rPr>
              <a:t>小程序</a:t>
            </a:r>
            <a:endParaRPr lang="zh-CN" altLang="en-US" sz="1200" dirty="0" smtClean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MH_SubTitle_1"/>
          <p:cNvSpPr txBox="1"/>
          <p:nvPr/>
        </p:nvSpPr>
        <p:spPr bwMode="auto">
          <a:xfrm>
            <a:off x="6336665" y="1340485"/>
            <a:ext cx="845185" cy="31559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14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公众号</a:t>
            </a:r>
            <a:endParaRPr lang="zh-CN" altLang="en-US" sz="14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449" y="2433082"/>
            <a:ext cx="5211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进度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计划</a:t>
            </a:r>
            <a:endParaRPr lang="zh-CN" altLang="en-US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6240" y="1197000"/>
            <a:ext cx="2625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阶段一：产品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2021.10.10 - 2021.10.30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235" y="4868545"/>
            <a:ext cx="3602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三：项目实施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2021.12.01- 2021.12.15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4885" y="1341354"/>
            <a:ext cx="2418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四：产品推广与深化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" y="2082165"/>
            <a:ext cx="267525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以建筑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为基础，设计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产品基础模块与扩展模块，同步研发数据管理平台；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235" y="5661025"/>
            <a:ext cx="38677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针对雄安，为其现场搭建订单、生产、堆场等应用场景，通过大屏展示生产与管理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4885" y="2132965"/>
            <a:ext cx="3395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、以雄安项目为示例，向其他客户推广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产品与数控中控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、旧产线升级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、根据使用不断迭代产品，深化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3518" y="171898"/>
            <a:ext cx="2532644" cy="448790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4.1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项目阶段说明</a:t>
            </a:r>
            <a:endParaRPr lang="zh-CN" altLang="en-US" sz="25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396240" y="4869180"/>
            <a:ext cx="40836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研发线廊产品的功能模块，接入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产品基础模块，成为线廊产品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467995" y="4039235"/>
            <a:ext cx="3602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阶段二：产品研发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2021.11.1 - 2021.11.30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>
            <a:off x="3132455" y="1902460"/>
            <a:ext cx="5161280" cy="2875280"/>
          </a:xfrm>
          <a:prstGeom prst="arc">
            <a:avLst>
              <a:gd name="adj1" fmla="val 14639989"/>
              <a:gd name="adj2" fmla="val 11909682"/>
            </a:avLst>
          </a:prstGeom>
          <a:ln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380105" y="2453005"/>
            <a:ext cx="233680" cy="233680"/>
            <a:chOff x="4756" y="4997"/>
            <a:chExt cx="368" cy="368"/>
          </a:xfrm>
        </p:grpSpPr>
        <p:sp>
          <p:nvSpPr>
            <p:cNvPr id="16" name="椭圆 15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26435" y="3820795"/>
            <a:ext cx="233680" cy="233680"/>
            <a:chOff x="4756" y="4997"/>
            <a:chExt cx="368" cy="368"/>
          </a:xfrm>
        </p:grpSpPr>
        <p:sp>
          <p:nvSpPr>
            <p:cNvPr id="29" name="椭圆 28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84745" y="2237105"/>
            <a:ext cx="233680" cy="233680"/>
            <a:chOff x="4756" y="4997"/>
            <a:chExt cx="368" cy="368"/>
          </a:xfrm>
        </p:grpSpPr>
        <p:sp>
          <p:nvSpPr>
            <p:cNvPr id="33" name="椭圆 32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96255" y="4674870"/>
            <a:ext cx="233680" cy="233680"/>
            <a:chOff x="4756" y="4997"/>
            <a:chExt cx="368" cy="368"/>
          </a:xfrm>
        </p:grpSpPr>
        <p:sp>
          <p:nvSpPr>
            <p:cNvPr id="37" name="椭圆 36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345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商业模式及产品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包装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653" y="5018930"/>
            <a:ext cx="3253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生产管理系统定制化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653" y="1197267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545" y="1197267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653" y="2844843"/>
            <a:ext cx="374869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生产管理系统本地化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6545" y="2844328"/>
            <a:ext cx="363414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展示（参观效果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224" y="1269448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8"/>
          <p:cNvSpPr/>
          <p:nvPr/>
        </p:nvSpPr>
        <p:spPr>
          <a:xfrm>
            <a:off x="5076329" y="1269448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63119" y="2917024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8"/>
          <p:cNvSpPr/>
          <p:nvPr/>
        </p:nvSpPr>
        <p:spPr>
          <a:xfrm>
            <a:off x="5165075" y="2917024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8"/>
          <p:cNvSpPr/>
          <p:nvPr/>
        </p:nvSpPr>
        <p:spPr>
          <a:xfrm>
            <a:off x="409045" y="5091110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4653" y="1565300"/>
            <a:ext cx="300271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按年，按模块收取服务费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年起租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40,000 / 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5967" y="1565300"/>
            <a:ext cx="625882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提供设备数据：我方提供接口（接口免费）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提供边缘终端：我方自研的，第三方物联网关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提供数据服务：按开发收取费用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6545" y="3214144"/>
            <a:ext cx="439248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定制模块，通过修改数据，即可通过大屏等手段对外展示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本地化部署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653" y="3214144"/>
            <a:ext cx="439248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软件产品买断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行业模块：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定制模块：根据定制时间收取实施费用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653" y="5387340"/>
            <a:ext cx="102958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开发：根据客户需求，以基础模块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行业模块定制生产管理系统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开发费用：按开发周期与人员投入估算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521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项目预算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094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5.1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项目研发预算（阶段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一）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405" y="1052830"/>
          <a:ext cx="10523279" cy="548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265"/>
                <a:gridCol w="1247140"/>
                <a:gridCol w="1223645"/>
                <a:gridCol w="2098082"/>
                <a:gridCol w="1208405"/>
                <a:gridCol w="3098742"/>
              </a:tblGrid>
              <a:tr h="1198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关键节点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周期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人员投入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人工单价/人/天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费用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产品设计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800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32000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标准大批量生产管理系统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（无模块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拆分）</a:t>
                      </a:r>
                      <a:endParaRPr 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设计产品原型与界面外观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72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研究开发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1,000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288000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程序开发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70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产品测试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测试产品功能与稳定性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69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63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400,000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1"/>
            </p:custDataLst>
          </p:nvPr>
        </p:nvSpPr>
        <p:spPr>
          <a:xfrm>
            <a:off x="1560666" y="1815509"/>
            <a:ext cx="3408273" cy="34082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s_3"/>
          <p:cNvSpPr/>
          <p:nvPr>
            <p:custDataLst>
              <p:tags r:id="rId2"/>
            </p:custDataLst>
          </p:nvPr>
        </p:nvSpPr>
        <p:spPr>
          <a:xfrm>
            <a:off x="0" y="0"/>
            <a:ext cx="3128645" cy="68929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6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en-US" altLang="zh-CN" sz="6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24860" y="1052736"/>
            <a:ext cx="3487973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Entry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21260" y="1988840"/>
            <a:ext cx="2907597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建设目标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24447" y="3093482"/>
            <a:ext cx="293645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具体实施内容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Entry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56288" y="4221088"/>
            <a:ext cx="3592649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具体进度说明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Number_1"/>
          <p:cNvSpPr/>
          <p:nvPr>
            <p:custDataLst>
              <p:tags r:id="rId7"/>
            </p:custDataLst>
          </p:nvPr>
        </p:nvSpPr>
        <p:spPr>
          <a:xfrm>
            <a:off x="5115235" y="1196752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MH_Number_2"/>
          <p:cNvSpPr/>
          <p:nvPr>
            <p:custDataLst>
              <p:tags r:id="rId8"/>
            </p:custDataLst>
          </p:nvPr>
        </p:nvSpPr>
        <p:spPr>
          <a:xfrm>
            <a:off x="5796409" y="2132856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9"/>
            </p:custDataLst>
          </p:nvPr>
        </p:nvSpPr>
        <p:spPr>
          <a:xfrm>
            <a:off x="6084441" y="3212976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MH_Number_4"/>
          <p:cNvSpPr/>
          <p:nvPr>
            <p:custDataLst>
              <p:tags r:id="rId10"/>
            </p:custDataLst>
          </p:nvPr>
        </p:nvSpPr>
        <p:spPr>
          <a:xfrm>
            <a:off x="5907323" y="4317934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MH_Entry_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36208" y="5157192"/>
            <a:ext cx="3592649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4"/>
          <p:cNvSpPr/>
          <p:nvPr>
            <p:custDataLst>
              <p:tags r:id="rId12"/>
            </p:custDataLst>
          </p:nvPr>
        </p:nvSpPr>
        <p:spPr>
          <a:xfrm>
            <a:off x="5148337" y="5206552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92153" y="4869160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78424" y="5394250"/>
            <a:ext cx="293450" cy="2934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5203" y="53639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201X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26596" y="5517232"/>
            <a:ext cx="773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804521" y="5517232"/>
            <a:ext cx="773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概述</a:t>
            </a:r>
            <a:endParaRPr lang="zh-CN" altLang="en-US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431" y="1268819"/>
            <a:ext cx="66382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工业</a:t>
            </a:r>
            <a:r>
              <a:rPr lang="en-US" altLang="zh-CN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4.0</a:t>
            </a: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：利用信息化技术促进产业【制造业】变革的时代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智能制造是未来，物联网技术与信息技术融合是技术保障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620" y="2708910"/>
            <a:ext cx="69151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数字工厂离不开</a:t>
            </a: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2000" dirty="0" smtClean="0">
              <a:solidFill>
                <a:srgbClr val="3197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709" y="4221383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设备数据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375" y="5373370"/>
            <a:ext cx="585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08927" y="1395291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椭圆 6"/>
          <p:cNvSpPr/>
          <p:nvPr/>
        </p:nvSpPr>
        <p:spPr>
          <a:xfrm>
            <a:off x="2408927" y="2763443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/>
        </p:nvSpPr>
        <p:spPr>
          <a:xfrm>
            <a:off x="2408927" y="4150159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椭圆 8"/>
          <p:cNvSpPr/>
          <p:nvPr/>
        </p:nvSpPr>
        <p:spPr>
          <a:xfrm>
            <a:off x="2408927" y="5449567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0" name="直接连接符 9"/>
          <p:cNvCxnSpPr/>
          <p:nvPr/>
        </p:nvCxnSpPr>
        <p:spPr>
          <a:xfrm>
            <a:off x="2685926" y="819227"/>
            <a:ext cx="0" cy="597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7180" y="1166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项目背景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988310" y="1269365"/>
            <a:ext cx="0" cy="479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3375" y="116632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建设目标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530" y="4796790"/>
            <a:ext cx="784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标准产品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系统基础产品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4165" y="1484630"/>
            <a:ext cx="891730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开发轨枕、线廊、管廊等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标准程度高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的产品的生产管理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为基础，开发标准产品生产管理系统</a:t>
            </a:r>
            <a:endPara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4165" y="3141345"/>
            <a:ext cx="76415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各设备终端，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1894082" y="1701150"/>
            <a:ext cx="692531" cy="432832"/>
          </a:xfrm>
          <a:custGeom>
            <a:avLst/>
            <a:gdLst>
              <a:gd name="T0" fmla="*/ 2019785 w 3635375"/>
              <a:gd name="T1" fmla="*/ 2081895 h 2273300"/>
              <a:gd name="T2" fmla="*/ 2253645 w 3635375"/>
              <a:gd name="T3" fmla="*/ 1832777 h 2273300"/>
              <a:gd name="T4" fmla="*/ 1873755 w 3635375"/>
              <a:gd name="T5" fmla="*/ 1824041 h 2273300"/>
              <a:gd name="T6" fmla="*/ 2309993 w 3635375"/>
              <a:gd name="T7" fmla="*/ 1990825 h 2273300"/>
              <a:gd name="T8" fmla="*/ 2085392 w 3635375"/>
              <a:gd name="T9" fmla="*/ 1701997 h 2273300"/>
              <a:gd name="T10" fmla="*/ 2585122 w 3635375"/>
              <a:gd name="T11" fmla="*/ 1860045 h 2273300"/>
              <a:gd name="T12" fmla="*/ 1956029 w 3635375"/>
              <a:gd name="T13" fmla="*/ 1763416 h 2273300"/>
              <a:gd name="T14" fmla="*/ 2377982 w 3635375"/>
              <a:gd name="T15" fmla="*/ 1650902 h 2273300"/>
              <a:gd name="T16" fmla="*/ 2533007 w 3635375"/>
              <a:gd name="T17" fmla="*/ 1707027 h 2273300"/>
              <a:gd name="T18" fmla="*/ 1995711 w 3635375"/>
              <a:gd name="T19" fmla="*/ 1702262 h 2273300"/>
              <a:gd name="T20" fmla="*/ 1965817 w 3635375"/>
              <a:gd name="T21" fmla="*/ 1551891 h 2273300"/>
              <a:gd name="T22" fmla="*/ 2281157 w 3635375"/>
              <a:gd name="T23" fmla="*/ 1639254 h 2273300"/>
              <a:gd name="T24" fmla="*/ 2507345 w 3635375"/>
              <a:gd name="T25" fmla="*/ 1570422 h 2273300"/>
              <a:gd name="T26" fmla="*/ 1989891 w 3635375"/>
              <a:gd name="T27" fmla="*/ 1521711 h 2273300"/>
              <a:gd name="T28" fmla="*/ 1963172 w 3635375"/>
              <a:gd name="T29" fmla="*/ 1483324 h 2273300"/>
              <a:gd name="T30" fmla="*/ 2487240 w 3635375"/>
              <a:gd name="T31" fmla="*/ 1461086 h 2273300"/>
              <a:gd name="T32" fmla="*/ 2130101 w 3635375"/>
              <a:gd name="T33" fmla="*/ 1503179 h 2273300"/>
              <a:gd name="T34" fmla="*/ 1942537 w 3635375"/>
              <a:gd name="T35" fmla="*/ 1321569 h 2273300"/>
              <a:gd name="T36" fmla="*/ 2227454 w 3635375"/>
              <a:gd name="T37" fmla="*/ 1404961 h 2273300"/>
              <a:gd name="T38" fmla="*/ 2123223 w 3635375"/>
              <a:gd name="T39" fmla="*/ 1309126 h 2273300"/>
              <a:gd name="T40" fmla="*/ 2388564 w 3635375"/>
              <a:gd name="T41" fmla="*/ 1402049 h 2273300"/>
              <a:gd name="T42" fmla="*/ 2224544 w 3635375"/>
              <a:gd name="T43" fmla="*/ 1238971 h 2273300"/>
              <a:gd name="T44" fmla="*/ 2091477 w 3635375"/>
              <a:gd name="T45" fmla="*/ 1230764 h 2273300"/>
              <a:gd name="T46" fmla="*/ 1941214 w 3635375"/>
              <a:gd name="T47" fmla="*/ 1139695 h 2273300"/>
              <a:gd name="T48" fmla="*/ 2211582 w 3635375"/>
              <a:gd name="T49" fmla="*/ 1229441 h 2273300"/>
              <a:gd name="T50" fmla="*/ 2151265 w 3635375"/>
              <a:gd name="T51" fmla="*/ 1110309 h 2273300"/>
              <a:gd name="T52" fmla="*/ 2430098 w 3635375"/>
              <a:gd name="T53" fmla="*/ 1152667 h 2273300"/>
              <a:gd name="T54" fmla="*/ 2220576 w 3635375"/>
              <a:gd name="T55" fmla="*/ 1135194 h 2273300"/>
              <a:gd name="T56" fmla="*/ 2154704 w 3635375"/>
              <a:gd name="T57" fmla="*/ 1100513 h 2273300"/>
              <a:gd name="T58" fmla="*/ 1777724 w 3635375"/>
              <a:gd name="T59" fmla="*/ 967086 h 2273300"/>
              <a:gd name="T60" fmla="*/ 2024547 w 3635375"/>
              <a:gd name="T61" fmla="*/ 1026652 h 2273300"/>
              <a:gd name="T62" fmla="*/ 2070842 w 3635375"/>
              <a:gd name="T63" fmla="*/ 1044919 h 2273300"/>
              <a:gd name="T64" fmla="*/ 1995711 w 3635375"/>
              <a:gd name="T65" fmla="*/ 889253 h 2273300"/>
              <a:gd name="T66" fmla="*/ 2585122 w 3635375"/>
              <a:gd name="T67" fmla="*/ 1361280 h 2273300"/>
              <a:gd name="T68" fmla="*/ 1930632 w 3635375"/>
              <a:gd name="T69" fmla="*/ 873104 h 2273300"/>
              <a:gd name="T70" fmla="*/ 2106292 w 3635375"/>
              <a:gd name="T71" fmla="*/ 952260 h 2273300"/>
              <a:gd name="T72" fmla="*/ 1774814 w 3635375"/>
              <a:gd name="T73" fmla="*/ 926581 h 2273300"/>
              <a:gd name="T74" fmla="*/ 1879310 w 3635375"/>
              <a:gd name="T75" fmla="*/ 880781 h 2273300"/>
              <a:gd name="T76" fmla="*/ 2169783 w 3635375"/>
              <a:gd name="T77" fmla="*/ 892430 h 2273300"/>
              <a:gd name="T78" fmla="*/ 2498615 w 3635375"/>
              <a:gd name="T79" fmla="*/ 842659 h 2273300"/>
              <a:gd name="T80" fmla="*/ 2072959 w 3635375"/>
              <a:gd name="T81" fmla="*/ 746030 h 2273300"/>
              <a:gd name="T82" fmla="*/ 2271369 w 3635375"/>
              <a:gd name="T83" fmla="*/ 721939 h 2273300"/>
              <a:gd name="T84" fmla="*/ 2017668 w 3635375"/>
              <a:gd name="T85" fmla="*/ 680110 h 2273300"/>
              <a:gd name="T86" fmla="*/ 2475335 w 3635375"/>
              <a:gd name="T87" fmla="*/ 737823 h 2273300"/>
              <a:gd name="T88" fmla="*/ 2233274 w 3635375"/>
              <a:gd name="T89" fmla="*/ 679581 h 2273300"/>
              <a:gd name="T90" fmla="*/ 2017933 w 3635375"/>
              <a:gd name="T91" fmla="*/ 615779 h 2273300"/>
              <a:gd name="T92" fmla="*/ 2428510 w 3635375"/>
              <a:gd name="T93" fmla="*/ 580834 h 2273300"/>
              <a:gd name="T94" fmla="*/ 2117403 w 3635375"/>
              <a:gd name="T95" fmla="*/ 614191 h 2273300"/>
              <a:gd name="T96" fmla="*/ 2340945 w 3635375"/>
              <a:gd name="T97" fmla="*/ 665550 h 2273300"/>
              <a:gd name="T98" fmla="*/ 2214756 w 3635375"/>
              <a:gd name="T99" fmla="*/ 572892 h 2273300"/>
              <a:gd name="T100" fmla="*/ 2091742 w 3635375"/>
              <a:gd name="T101" fmla="*/ 508031 h 2273300"/>
              <a:gd name="T102" fmla="*/ 1965023 w 3635375"/>
              <a:gd name="T103" fmla="*/ 506972 h 2273300"/>
              <a:gd name="T104" fmla="*/ 2286713 w 3635375"/>
              <a:gd name="T105" fmla="*/ 479175 h 2273300"/>
              <a:gd name="T106" fmla="*/ 2205232 w 3635375"/>
              <a:gd name="T107" fmla="*/ 481293 h 2273300"/>
              <a:gd name="T108" fmla="*/ 2280099 w 3635375"/>
              <a:gd name="T109" fmla="*/ 415903 h 2273300"/>
              <a:gd name="T110" fmla="*/ 2197296 w 3635375"/>
              <a:gd name="T111" fmla="*/ 439729 h 2273300"/>
              <a:gd name="T112" fmla="*/ 2379305 w 3635375"/>
              <a:gd name="T113" fmla="*/ 358984 h 2273300"/>
              <a:gd name="T114" fmla="*/ 1555202 w 3635375"/>
              <a:gd name="T115" fmla="*/ 936033 h 2273300"/>
              <a:gd name="T116" fmla="*/ 1644646 w 3635375"/>
              <a:gd name="T117" fmla="*/ 2197654 h 2273300"/>
              <a:gd name="T118" fmla="*/ 3056017 w 3635375"/>
              <a:gd name="T119" fmla="*/ 308154 h 2273300"/>
              <a:gd name="T120" fmla="*/ 2779300 w 3635375"/>
              <a:gd name="T121" fmla="*/ 1937613 h 2273300"/>
              <a:gd name="T122" fmla="*/ 1695714 w 3635375"/>
              <a:gd name="T123" fmla="*/ 1956409 h 2273300"/>
              <a:gd name="T124" fmla="*/ 1715555 w 3635375"/>
              <a:gd name="T125" fmla="*/ 618162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835671" y="5013102"/>
            <a:ext cx="810645" cy="652569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871460" y="3197291"/>
            <a:ext cx="630155" cy="635450"/>
          </a:xfrm>
          <a:custGeom>
            <a:avLst/>
            <a:gdLst>
              <a:gd name="T0" fmla="*/ 460668 w 2157413"/>
              <a:gd name="T1" fmla="*/ 1571150 h 2176463"/>
              <a:gd name="T2" fmla="*/ 644529 w 2157413"/>
              <a:gd name="T3" fmla="*/ 1691683 h 2176463"/>
              <a:gd name="T4" fmla="*/ 1078982 w 2157413"/>
              <a:gd name="T5" fmla="*/ 1761922 h 2176463"/>
              <a:gd name="T6" fmla="*/ 1518476 w 2157413"/>
              <a:gd name="T7" fmla="*/ 1653528 h 2176463"/>
              <a:gd name="T8" fmla="*/ 1598589 w 2157413"/>
              <a:gd name="T9" fmla="*/ 1627341 h 2176463"/>
              <a:gd name="T10" fmla="*/ 1173519 w 2157413"/>
              <a:gd name="T11" fmla="*/ 1845514 h 2176463"/>
              <a:gd name="T12" fmla="*/ 682414 w 2157413"/>
              <a:gd name="T13" fmla="*/ 1877078 h 2176463"/>
              <a:gd name="T14" fmla="*/ 363178 w 2157413"/>
              <a:gd name="T15" fmla="*/ 1842566 h 2176463"/>
              <a:gd name="T16" fmla="*/ 227801 w 2157413"/>
              <a:gd name="T17" fmla="*/ 1588839 h 2176463"/>
              <a:gd name="T18" fmla="*/ 367461 w 2157413"/>
              <a:gd name="T19" fmla="*/ 1062965 h 2176463"/>
              <a:gd name="T20" fmla="*/ 1829991 w 2157413"/>
              <a:gd name="T21" fmla="*/ 1163239 h 2176463"/>
              <a:gd name="T22" fmla="*/ 1289293 w 2157413"/>
              <a:gd name="T23" fmla="*/ 1188611 h 2176463"/>
              <a:gd name="T24" fmla="*/ 1188417 w 2157413"/>
              <a:gd name="T25" fmla="*/ 1137868 h 2176463"/>
              <a:gd name="T26" fmla="*/ 653749 w 2157413"/>
              <a:gd name="T27" fmla="*/ 1106240 h 2176463"/>
              <a:gd name="T28" fmla="*/ 744189 w 2157413"/>
              <a:gd name="T29" fmla="*/ 1257253 h 2176463"/>
              <a:gd name="T30" fmla="*/ 30089 w 2157413"/>
              <a:gd name="T31" fmla="*/ 1257253 h 2176463"/>
              <a:gd name="T32" fmla="*/ 120529 w 2157413"/>
              <a:gd name="T33" fmla="*/ 1106240 h 2176463"/>
              <a:gd name="T34" fmla="*/ 1375918 w 2157413"/>
              <a:gd name="T35" fmla="*/ 1037792 h 2176463"/>
              <a:gd name="T36" fmla="*/ 1608757 w 2157413"/>
              <a:gd name="T37" fmla="*/ 625635 h 2176463"/>
              <a:gd name="T38" fmla="*/ 1663095 w 2157413"/>
              <a:gd name="T39" fmla="*/ 760465 h 2176463"/>
              <a:gd name="T40" fmla="*/ 1692609 w 2157413"/>
              <a:gd name="T41" fmla="*/ 829795 h 2176463"/>
              <a:gd name="T42" fmla="*/ 1609104 w 2157413"/>
              <a:gd name="T43" fmla="*/ 976296 h 2176463"/>
              <a:gd name="T44" fmla="*/ 1462059 w 2157413"/>
              <a:gd name="T45" fmla="*/ 1026291 h 2176463"/>
              <a:gd name="T46" fmla="*/ 1356506 w 2157413"/>
              <a:gd name="T47" fmla="*/ 889546 h 2176463"/>
              <a:gd name="T48" fmla="*/ 1313105 w 2157413"/>
              <a:gd name="T49" fmla="*/ 783807 h 2176463"/>
              <a:gd name="T50" fmla="*/ 1371783 w 2157413"/>
              <a:gd name="T51" fmla="*/ 658907 h 2176463"/>
              <a:gd name="T52" fmla="*/ 1543654 w 2157413"/>
              <a:gd name="T53" fmla="*/ 651764 h 2176463"/>
              <a:gd name="T54" fmla="*/ 523047 w 2157413"/>
              <a:gd name="T55" fmla="*/ 662216 h 2176463"/>
              <a:gd name="T56" fmla="*/ 580189 w 2157413"/>
              <a:gd name="T57" fmla="*/ 783807 h 2176463"/>
              <a:gd name="T58" fmla="*/ 536942 w 2157413"/>
              <a:gd name="T59" fmla="*/ 889546 h 2176463"/>
              <a:gd name="T60" fmla="*/ 431343 w 2157413"/>
              <a:gd name="T61" fmla="*/ 1026291 h 2176463"/>
              <a:gd name="T62" fmla="*/ 284232 w 2157413"/>
              <a:gd name="T63" fmla="*/ 976296 h 2176463"/>
              <a:gd name="T64" fmla="*/ 200691 w 2157413"/>
              <a:gd name="T65" fmla="*/ 829795 h 2176463"/>
              <a:gd name="T66" fmla="*/ 230217 w 2157413"/>
              <a:gd name="T67" fmla="*/ 760465 h 2176463"/>
              <a:gd name="T68" fmla="*/ 327479 w 2157413"/>
              <a:gd name="T69" fmla="*/ 667442 h 2176463"/>
              <a:gd name="T70" fmla="*/ 1513648 w 2157413"/>
              <a:gd name="T71" fmla="*/ 517067 h 2176463"/>
              <a:gd name="T72" fmla="*/ 1635160 w 2157413"/>
              <a:gd name="T73" fmla="*/ 559536 h 2176463"/>
              <a:gd name="T74" fmla="*/ 1685820 w 2157413"/>
              <a:gd name="T75" fmla="*/ 647259 h 2176463"/>
              <a:gd name="T76" fmla="*/ 1654484 w 2157413"/>
              <a:gd name="T77" fmla="*/ 688162 h 2176463"/>
              <a:gd name="T78" fmla="*/ 1586939 w 2157413"/>
              <a:gd name="T79" fmla="*/ 622369 h 2176463"/>
              <a:gd name="T80" fmla="*/ 1410937 w 2157413"/>
              <a:gd name="T81" fmla="*/ 657702 h 2176463"/>
              <a:gd name="T82" fmla="*/ 1331553 w 2157413"/>
              <a:gd name="T83" fmla="*/ 759872 h 2176463"/>
              <a:gd name="T84" fmla="*/ 1334512 w 2157413"/>
              <a:gd name="T85" fmla="*/ 614537 h 2176463"/>
              <a:gd name="T86" fmla="*/ 1442272 w 2157413"/>
              <a:gd name="T87" fmla="*/ 523681 h 2176463"/>
              <a:gd name="T88" fmla="*/ 495455 w 2157413"/>
              <a:gd name="T89" fmla="*/ 546656 h 2176463"/>
              <a:gd name="T90" fmla="*/ 555313 w 2157413"/>
              <a:gd name="T91" fmla="*/ 591388 h 2176463"/>
              <a:gd name="T92" fmla="*/ 561403 w 2157413"/>
              <a:gd name="T93" fmla="*/ 759698 h 2176463"/>
              <a:gd name="T94" fmla="*/ 507288 w 2157413"/>
              <a:gd name="T95" fmla="*/ 626024 h 2176463"/>
              <a:gd name="T96" fmla="*/ 355381 w 2157413"/>
              <a:gd name="T97" fmla="*/ 660662 h 2176463"/>
              <a:gd name="T98" fmla="*/ 238102 w 2157413"/>
              <a:gd name="T99" fmla="*/ 695472 h 2176463"/>
              <a:gd name="T100" fmla="*/ 208346 w 2157413"/>
              <a:gd name="T101" fmla="*/ 651959 h 2176463"/>
              <a:gd name="T102" fmla="*/ 280733 w 2157413"/>
              <a:gd name="T103" fmla="*/ 542653 h 2176463"/>
              <a:gd name="T104" fmla="*/ 1541415 w 2157413"/>
              <a:gd name="T105" fmla="*/ 83766 h 2176463"/>
              <a:gd name="T106" fmla="*/ 1668970 w 2157413"/>
              <a:gd name="T107" fmla="*/ 338880 h 2176463"/>
              <a:gd name="T108" fmla="*/ 1428804 w 2157413"/>
              <a:gd name="T109" fmla="*/ 333851 h 2176463"/>
              <a:gd name="T110" fmla="*/ 1244596 w 2157413"/>
              <a:gd name="T111" fmla="*/ 213318 h 2176463"/>
              <a:gd name="T112" fmla="*/ 810491 w 2157413"/>
              <a:gd name="T113" fmla="*/ 143079 h 2176463"/>
              <a:gd name="T114" fmla="*/ 370649 w 2157413"/>
              <a:gd name="T115" fmla="*/ 251472 h 2176463"/>
              <a:gd name="T116" fmla="*/ 290710 w 2157413"/>
              <a:gd name="T117" fmla="*/ 277660 h 2176463"/>
              <a:gd name="T118" fmla="*/ 715779 w 2157413"/>
              <a:gd name="T119" fmla="*/ 59486 h 2176463"/>
              <a:gd name="T120" fmla="*/ 1206711 w 2157413"/>
              <a:gd name="T121" fmla="*/ 28095 h 21764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57413" h="2176463">
                <a:moveTo>
                  <a:pt x="247650" y="1776413"/>
                </a:moveTo>
                <a:lnTo>
                  <a:pt x="260749" y="1779385"/>
                </a:lnTo>
                <a:lnTo>
                  <a:pt x="273847" y="1781961"/>
                </a:lnTo>
                <a:lnTo>
                  <a:pt x="286946" y="1784537"/>
                </a:lnTo>
                <a:lnTo>
                  <a:pt x="299846" y="1786717"/>
                </a:lnTo>
                <a:lnTo>
                  <a:pt x="312746" y="1788698"/>
                </a:lnTo>
                <a:lnTo>
                  <a:pt x="325844" y="1790481"/>
                </a:lnTo>
                <a:lnTo>
                  <a:pt x="338546" y="1792066"/>
                </a:lnTo>
                <a:lnTo>
                  <a:pt x="351445" y="1793453"/>
                </a:lnTo>
                <a:lnTo>
                  <a:pt x="364147" y="1794840"/>
                </a:lnTo>
                <a:lnTo>
                  <a:pt x="377047" y="1795831"/>
                </a:lnTo>
                <a:lnTo>
                  <a:pt x="389748" y="1796624"/>
                </a:lnTo>
                <a:lnTo>
                  <a:pt x="402252" y="1797416"/>
                </a:lnTo>
                <a:lnTo>
                  <a:pt x="414953" y="1798011"/>
                </a:lnTo>
                <a:lnTo>
                  <a:pt x="427456" y="1798407"/>
                </a:lnTo>
                <a:lnTo>
                  <a:pt x="439959" y="1798407"/>
                </a:lnTo>
                <a:lnTo>
                  <a:pt x="452462" y="1798605"/>
                </a:lnTo>
                <a:lnTo>
                  <a:pt x="464767" y="1798407"/>
                </a:lnTo>
                <a:lnTo>
                  <a:pt x="477270" y="1798011"/>
                </a:lnTo>
                <a:lnTo>
                  <a:pt x="489376" y="1797416"/>
                </a:lnTo>
                <a:lnTo>
                  <a:pt x="501681" y="1796822"/>
                </a:lnTo>
                <a:lnTo>
                  <a:pt x="513787" y="1796227"/>
                </a:lnTo>
                <a:lnTo>
                  <a:pt x="526091" y="1795039"/>
                </a:lnTo>
                <a:lnTo>
                  <a:pt x="537999" y="1794048"/>
                </a:lnTo>
                <a:lnTo>
                  <a:pt x="550105" y="1792859"/>
                </a:lnTo>
                <a:lnTo>
                  <a:pt x="562013" y="1791274"/>
                </a:lnTo>
                <a:lnTo>
                  <a:pt x="573722" y="1789689"/>
                </a:lnTo>
                <a:lnTo>
                  <a:pt x="585431" y="1787905"/>
                </a:lnTo>
                <a:lnTo>
                  <a:pt x="597339" y="1786122"/>
                </a:lnTo>
                <a:lnTo>
                  <a:pt x="609048" y="1784141"/>
                </a:lnTo>
                <a:lnTo>
                  <a:pt x="620559" y="1782159"/>
                </a:lnTo>
                <a:lnTo>
                  <a:pt x="632070" y="1779980"/>
                </a:lnTo>
                <a:lnTo>
                  <a:pt x="643382" y="1777602"/>
                </a:lnTo>
                <a:lnTo>
                  <a:pt x="624131" y="1796227"/>
                </a:lnTo>
                <a:lnTo>
                  <a:pt x="604285" y="1814655"/>
                </a:lnTo>
                <a:lnTo>
                  <a:pt x="584241" y="1832686"/>
                </a:lnTo>
                <a:lnTo>
                  <a:pt x="563601" y="1850518"/>
                </a:lnTo>
                <a:lnTo>
                  <a:pt x="582057" y="1861020"/>
                </a:lnTo>
                <a:lnTo>
                  <a:pt x="600316" y="1871324"/>
                </a:lnTo>
                <a:lnTo>
                  <a:pt x="619170" y="1881033"/>
                </a:lnTo>
                <a:lnTo>
                  <a:pt x="638024" y="1890543"/>
                </a:lnTo>
                <a:lnTo>
                  <a:pt x="657473" y="1899856"/>
                </a:lnTo>
                <a:lnTo>
                  <a:pt x="676723" y="1908376"/>
                </a:lnTo>
                <a:lnTo>
                  <a:pt x="696371" y="1917095"/>
                </a:lnTo>
                <a:lnTo>
                  <a:pt x="716217" y="1925020"/>
                </a:lnTo>
                <a:lnTo>
                  <a:pt x="736063" y="1932748"/>
                </a:lnTo>
                <a:lnTo>
                  <a:pt x="756306" y="1940277"/>
                </a:lnTo>
                <a:lnTo>
                  <a:pt x="776748" y="1947410"/>
                </a:lnTo>
                <a:lnTo>
                  <a:pt x="797388" y="1954147"/>
                </a:lnTo>
                <a:lnTo>
                  <a:pt x="818028" y="1960488"/>
                </a:lnTo>
                <a:lnTo>
                  <a:pt x="838866" y="1966432"/>
                </a:lnTo>
                <a:lnTo>
                  <a:pt x="859903" y="1972178"/>
                </a:lnTo>
                <a:lnTo>
                  <a:pt x="880940" y="1977528"/>
                </a:lnTo>
                <a:lnTo>
                  <a:pt x="902374" y="1982482"/>
                </a:lnTo>
                <a:lnTo>
                  <a:pt x="923808" y="1987039"/>
                </a:lnTo>
                <a:lnTo>
                  <a:pt x="945242" y="1991398"/>
                </a:lnTo>
                <a:lnTo>
                  <a:pt x="966874" y="1995163"/>
                </a:lnTo>
                <a:lnTo>
                  <a:pt x="988506" y="1998531"/>
                </a:lnTo>
                <a:lnTo>
                  <a:pt x="1010535" y="2001701"/>
                </a:lnTo>
                <a:lnTo>
                  <a:pt x="1032564" y="2004674"/>
                </a:lnTo>
                <a:lnTo>
                  <a:pt x="1054395" y="2007051"/>
                </a:lnTo>
                <a:lnTo>
                  <a:pt x="1076424" y="2009033"/>
                </a:lnTo>
                <a:lnTo>
                  <a:pt x="1098652" y="2010618"/>
                </a:lnTo>
                <a:lnTo>
                  <a:pt x="1120880" y="2011807"/>
                </a:lnTo>
                <a:lnTo>
                  <a:pt x="1142909" y="2012996"/>
                </a:lnTo>
                <a:lnTo>
                  <a:pt x="1165137" y="2013392"/>
                </a:lnTo>
                <a:lnTo>
                  <a:pt x="1187563" y="2013590"/>
                </a:lnTo>
                <a:lnTo>
                  <a:pt x="1209790" y="2013392"/>
                </a:lnTo>
                <a:lnTo>
                  <a:pt x="1232216" y="2012996"/>
                </a:lnTo>
                <a:lnTo>
                  <a:pt x="1254246" y="2012203"/>
                </a:lnTo>
                <a:lnTo>
                  <a:pt x="1276672" y="2010816"/>
                </a:lnTo>
                <a:lnTo>
                  <a:pt x="1299098" y="2009033"/>
                </a:lnTo>
                <a:lnTo>
                  <a:pt x="1321524" y="2007051"/>
                </a:lnTo>
                <a:lnTo>
                  <a:pt x="1343752" y="2004674"/>
                </a:lnTo>
                <a:lnTo>
                  <a:pt x="1366178" y="2001701"/>
                </a:lnTo>
                <a:lnTo>
                  <a:pt x="1388405" y="1998333"/>
                </a:lnTo>
                <a:lnTo>
                  <a:pt x="1410633" y="1994568"/>
                </a:lnTo>
                <a:lnTo>
                  <a:pt x="1432861" y="1990605"/>
                </a:lnTo>
                <a:lnTo>
                  <a:pt x="1454890" y="1986048"/>
                </a:lnTo>
                <a:lnTo>
                  <a:pt x="1477118" y="1981095"/>
                </a:lnTo>
                <a:lnTo>
                  <a:pt x="1498948" y="1975745"/>
                </a:lnTo>
                <a:lnTo>
                  <a:pt x="1520978" y="1969999"/>
                </a:lnTo>
                <a:lnTo>
                  <a:pt x="1543007" y="1964054"/>
                </a:lnTo>
                <a:lnTo>
                  <a:pt x="1564639" y="1957516"/>
                </a:lnTo>
                <a:lnTo>
                  <a:pt x="1586271" y="1950382"/>
                </a:lnTo>
                <a:lnTo>
                  <a:pt x="1607705" y="1943051"/>
                </a:lnTo>
                <a:lnTo>
                  <a:pt x="1629139" y="1935126"/>
                </a:lnTo>
                <a:lnTo>
                  <a:pt x="1650573" y="1926804"/>
                </a:lnTo>
                <a:lnTo>
                  <a:pt x="1671610" y="1918085"/>
                </a:lnTo>
                <a:lnTo>
                  <a:pt x="1692647" y="1908971"/>
                </a:lnTo>
                <a:lnTo>
                  <a:pt x="1713485" y="1899460"/>
                </a:lnTo>
                <a:lnTo>
                  <a:pt x="1734125" y="1889156"/>
                </a:lnTo>
                <a:lnTo>
                  <a:pt x="1754566" y="1878853"/>
                </a:lnTo>
                <a:lnTo>
                  <a:pt x="1775008" y="1867757"/>
                </a:lnTo>
                <a:lnTo>
                  <a:pt x="1794854" y="1856265"/>
                </a:lnTo>
                <a:lnTo>
                  <a:pt x="1814700" y="1844376"/>
                </a:lnTo>
                <a:lnTo>
                  <a:pt x="1834348" y="1832091"/>
                </a:lnTo>
                <a:lnTo>
                  <a:pt x="1843874" y="1825553"/>
                </a:lnTo>
                <a:lnTo>
                  <a:pt x="1853797" y="1819212"/>
                </a:lnTo>
                <a:lnTo>
                  <a:pt x="1863323" y="1812475"/>
                </a:lnTo>
                <a:lnTo>
                  <a:pt x="1872651" y="1805936"/>
                </a:lnTo>
                <a:lnTo>
                  <a:pt x="1882177" y="1799001"/>
                </a:lnTo>
                <a:lnTo>
                  <a:pt x="1891505" y="1792265"/>
                </a:lnTo>
                <a:lnTo>
                  <a:pt x="1900832" y="1785131"/>
                </a:lnTo>
                <a:lnTo>
                  <a:pt x="1909763" y="1777998"/>
                </a:lnTo>
                <a:lnTo>
                  <a:pt x="1901825" y="1786518"/>
                </a:lnTo>
                <a:lnTo>
                  <a:pt x="1893886" y="1794840"/>
                </a:lnTo>
                <a:lnTo>
                  <a:pt x="1885749" y="1803361"/>
                </a:lnTo>
                <a:lnTo>
                  <a:pt x="1877414" y="1811683"/>
                </a:lnTo>
                <a:lnTo>
                  <a:pt x="1869079" y="1819608"/>
                </a:lnTo>
                <a:lnTo>
                  <a:pt x="1860545" y="1827930"/>
                </a:lnTo>
                <a:lnTo>
                  <a:pt x="1852011" y="1835856"/>
                </a:lnTo>
                <a:lnTo>
                  <a:pt x="1843279" y="1843782"/>
                </a:lnTo>
                <a:lnTo>
                  <a:pt x="1834348" y="1851509"/>
                </a:lnTo>
                <a:lnTo>
                  <a:pt x="1825616" y="1859237"/>
                </a:lnTo>
                <a:lnTo>
                  <a:pt x="1807556" y="1874296"/>
                </a:lnTo>
                <a:lnTo>
                  <a:pt x="1789099" y="1889156"/>
                </a:lnTo>
                <a:lnTo>
                  <a:pt x="1770245" y="1903621"/>
                </a:lnTo>
                <a:lnTo>
                  <a:pt x="1751193" y="1917491"/>
                </a:lnTo>
                <a:lnTo>
                  <a:pt x="1731942" y="1931361"/>
                </a:lnTo>
                <a:lnTo>
                  <a:pt x="1712294" y="1944438"/>
                </a:lnTo>
                <a:lnTo>
                  <a:pt x="1692250" y="1957119"/>
                </a:lnTo>
                <a:lnTo>
                  <a:pt x="1671808" y="1969800"/>
                </a:lnTo>
                <a:lnTo>
                  <a:pt x="1651168" y="1981689"/>
                </a:lnTo>
                <a:lnTo>
                  <a:pt x="1630528" y="1993578"/>
                </a:lnTo>
                <a:lnTo>
                  <a:pt x="1609491" y="2004674"/>
                </a:lnTo>
                <a:lnTo>
                  <a:pt x="1588057" y="2015373"/>
                </a:lnTo>
                <a:lnTo>
                  <a:pt x="1566425" y="2026073"/>
                </a:lnTo>
                <a:lnTo>
                  <a:pt x="1544793" y="2035980"/>
                </a:lnTo>
                <a:lnTo>
                  <a:pt x="1522764" y="2045887"/>
                </a:lnTo>
                <a:lnTo>
                  <a:pt x="1500536" y="2054804"/>
                </a:lnTo>
                <a:lnTo>
                  <a:pt x="1478110" y="2063720"/>
                </a:lnTo>
                <a:lnTo>
                  <a:pt x="1455485" y="2072240"/>
                </a:lnTo>
                <a:lnTo>
                  <a:pt x="1432861" y="2080364"/>
                </a:lnTo>
                <a:lnTo>
                  <a:pt x="1409839" y="2087893"/>
                </a:lnTo>
                <a:lnTo>
                  <a:pt x="1386818" y="2095225"/>
                </a:lnTo>
                <a:lnTo>
                  <a:pt x="1363796" y="2101962"/>
                </a:lnTo>
                <a:lnTo>
                  <a:pt x="1340179" y="2108500"/>
                </a:lnTo>
                <a:lnTo>
                  <a:pt x="1316761" y="2114445"/>
                </a:lnTo>
                <a:lnTo>
                  <a:pt x="1293144" y="2120191"/>
                </a:lnTo>
                <a:lnTo>
                  <a:pt x="1269329" y="2125342"/>
                </a:lnTo>
                <a:lnTo>
                  <a:pt x="1245513" y="2130098"/>
                </a:lnTo>
                <a:lnTo>
                  <a:pt x="1221500" y="2134655"/>
                </a:lnTo>
                <a:lnTo>
                  <a:pt x="1197486" y="2138618"/>
                </a:lnTo>
                <a:lnTo>
                  <a:pt x="1173472" y="2142185"/>
                </a:lnTo>
                <a:lnTo>
                  <a:pt x="1149260" y="2145553"/>
                </a:lnTo>
                <a:lnTo>
                  <a:pt x="1124849" y="2148129"/>
                </a:lnTo>
                <a:lnTo>
                  <a:pt x="1100438" y="2150507"/>
                </a:lnTo>
                <a:lnTo>
                  <a:pt x="1076027" y="2152488"/>
                </a:lnTo>
                <a:lnTo>
                  <a:pt x="1051418" y="2154271"/>
                </a:lnTo>
                <a:lnTo>
                  <a:pt x="1027008" y="2155460"/>
                </a:lnTo>
                <a:lnTo>
                  <a:pt x="1002398" y="2156253"/>
                </a:lnTo>
                <a:lnTo>
                  <a:pt x="977591" y="2156847"/>
                </a:lnTo>
                <a:lnTo>
                  <a:pt x="952783" y="2156847"/>
                </a:lnTo>
                <a:lnTo>
                  <a:pt x="927975" y="2156253"/>
                </a:lnTo>
                <a:lnTo>
                  <a:pt x="903366" y="2155460"/>
                </a:lnTo>
                <a:lnTo>
                  <a:pt x="878559" y="2154073"/>
                </a:lnTo>
                <a:lnTo>
                  <a:pt x="853751" y="2152290"/>
                </a:lnTo>
                <a:lnTo>
                  <a:pt x="828943" y="2150110"/>
                </a:lnTo>
                <a:lnTo>
                  <a:pt x="804334" y="2147534"/>
                </a:lnTo>
                <a:lnTo>
                  <a:pt x="779328" y="2144562"/>
                </a:lnTo>
                <a:lnTo>
                  <a:pt x="754520" y="2140996"/>
                </a:lnTo>
                <a:lnTo>
                  <a:pt x="729911" y="2137033"/>
                </a:lnTo>
                <a:lnTo>
                  <a:pt x="705103" y="2132674"/>
                </a:lnTo>
                <a:lnTo>
                  <a:pt x="680494" y="2127720"/>
                </a:lnTo>
                <a:lnTo>
                  <a:pt x="655885" y="2122370"/>
                </a:lnTo>
                <a:lnTo>
                  <a:pt x="631276" y="2116624"/>
                </a:lnTo>
                <a:lnTo>
                  <a:pt x="606865" y="2110482"/>
                </a:lnTo>
                <a:lnTo>
                  <a:pt x="582256" y="2103745"/>
                </a:lnTo>
                <a:lnTo>
                  <a:pt x="558044" y="2096414"/>
                </a:lnTo>
                <a:lnTo>
                  <a:pt x="533633" y="2088884"/>
                </a:lnTo>
                <a:lnTo>
                  <a:pt x="509421" y="2080760"/>
                </a:lnTo>
                <a:lnTo>
                  <a:pt x="485208" y="2072240"/>
                </a:lnTo>
                <a:lnTo>
                  <a:pt x="461393" y="2063126"/>
                </a:lnTo>
                <a:lnTo>
                  <a:pt x="462782" y="2091460"/>
                </a:lnTo>
                <a:lnTo>
                  <a:pt x="465164" y="2119794"/>
                </a:lnTo>
                <a:lnTo>
                  <a:pt x="467744" y="2148129"/>
                </a:lnTo>
                <a:lnTo>
                  <a:pt x="470919" y="2176463"/>
                </a:lnTo>
                <a:lnTo>
                  <a:pt x="460996" y="2164773"/>
                </a:lnTo>
                <a:lnTo>
                  <a:pt x="451470" y="2153082"/>
                </a:lnTo>
                <a:lnTo>
                  <a:pt x="441944" y="2141194"/>
                </a:lnTo>
                <a:lnTo>
                  <a:pt x="432616" y="2129305"/>
                </a:lnTo>
                <a:lnTo>
                  <a:pt x="423685" y="2117417"/>
                </a:lnTo>
                <a:lnTo>
                  <a:pt x="414755" y="2105132"/>
                </a:lnTo>
                <a:lnTo>
                  <a:pt x="405824" y="2093045"/>
                </a:lnTo>
                <a:lnTo>
                  <a:pt x="397290" y="2080760"/>
                </a:lnTo>
                <a:lnTo>
                  <a:pt x="388756" y="2068674"/>
                </a:lnTo>
                <a:lnTo>
                  <a:pt x="380619" y="2056191"/>
                </a:lnTo>
                <a:lnTo>
                  <a:pt x="372482" y="2044104"/>
                </a:lnTo>
                <a:lnTo>
                  <a:pt x="364544" y="2031621"/>
                </a:lnTo>
                <a:lnTo>
                  <a:pt x="357002" y="2018940"/>
                </a:lnTo>
                <a:lnTo>
                  <a:pt x="349461" y="2006655"/>
                </a:lnTo>
                <a:lnTo>
                  <a:pt x="342118" y="1993974"/>
                </a:lnTo>
                <a:lnTo>
                  <a:pt x="334775" y="1981293"/>
                </a:lnTo>
                <a:lnTo>
                  <a:pt x="328027" y="1968810"/>
                </a:lnTo>
                <a:lnTo>
                  <a:pt x="321279" y="1956129"/>
                </a:lnTo>
                <a:lnTo>
                  <a:pt x="314730" y="1943447"/>
                </a:lnTo>
                <a:lnTo>
                  <a:pt x="308181" y="1930568"/>
                </a:lnTo>
                <a:lnTo>
                  <a:pt x="302029" y="1918085"/>
                </a:lnTo>
                <a:lnTo>
                  <a:pt x="296075" y="1905206"/>
                </a:lnTo>
                <a:lnTo>
                  <a:pt x="290319" y="1892327"/>
                </a:lnTo>
                <a:lnTo>
                  <a:pt x="284763" y="1879447"/>
                </a:lnTo>
                <a:lnTo>
                  <a:pt x="279404" y="1866568"/>
                </a:lnTo>
                <a:lnTo>
                  <a:pt x="274244" y="1853689"/>
                </a:lnTo>
                <a:lnTo>
                  <a:pt x="269283" y="1841008"/>
                </a:lnTo>
                <a:lnTo>
                  <a:pt x="264519" y="1828128"/>
                </a:lnTo>
                <a:lnTo>
                  <a:pt x="260153" y="1815249"/>
                </a:lnTo>
                <a:lnTo>
                  <a:pt x="255589" y="1802172"/>
                </a:lnTo>
                <a:lnTo>
                  <a:pt x="251619" y="1789292"/>
                </a:lnTo>
                <a:lnTo>
                  <a:pt x="247650" y="1776413"/>
                </a:lnTo>
                <a:close/>
                <a:moveTo>
                  <a:pt x="1692772" y="1214438"/>
                </a:moveTo>
                <a:lnTo>
                  <a:pt x="1737817" y="1214438"/>
                </a:lnTo>
                <a:lnTo>
                  <a:pt x="1760538" y="1257526"/>
                </a:lnTo>
                <a:lnTo>
                  <a:pt x="1744992" y="1274006"/>
                </a:lnTo>
                <a:lnTo>
                  <a:pt x="1759143" y="1373088"/>
                </a:lnTo>
                <a:lnTo>
                  <a:pt x="1715294" y="1535113"/>
                </a:lnTo>
                <a:lnTo>
                  <a:pt x="1671645" y="1373088"/>
                </a:lnTo>
                <a:lnTo>
                  <a:pt x="1685995" y="1274006"/>
                </a:lnTo>
                <a:lnTo>
                  <a:pt x="1670050" y="1257526"/>
                </a:lnTo>
                <a:lnTo>
                  <a:pt x="1692772" y="1214438"/>
                </a:lnTo>
                <a:close/>
                <a:moveTo>
                  <a:pt x="419647" y="1214438"/>
                </a:moveTo>
                <a:lnTo>
                  <a:pt x="464591" y="1214438"/>
                </a:lnTo>
                <a:lnTo>
                  <a:pt x="487363" y="1257526"/>
                </a:lnTo>
                <a:lnTo>
                  <a:pt x="471583" y="1274006"/>
                </a:lnTo>
                <a:lnTo>
                  <a:pt x="486165" y="1373088"/>
                </a:lnTo>
                <a:lnTo>
                  <a:pt x="442019" y="1535113"/>
                </a:lnTo>
                <a:lnTo>
                  <a:pt x="398074" y="1373088"/>
                </a:lnTo>
                <a:lnTo>
                  <a:pt x="412656" y="1274006"/>
                </a:lnTo>
                <a:lnTo>
                  <a:pt x="396875" y="1257526"/>
                </a:lnTo>
                <a:lnTo>
                  <a:pt x="419647" y="1214438"/>
                </a:lnTo>
                <a:close/>
                <a:moveTo>
                  <a:pt x="1901586" y="1204913"/>
                </a:moveTo>
                <a:lnTo>
                  <a:pt x="1927606" y="1216826"/>
                </a:lnTo>
                <a:lnTo>
                  <a:pt x="1954618" y="1229929"/>
                </a:lnTo>
                <a:lnTo>
                  <a:pt x="1968125" y="1236680"/>
                </a:lnTo>
                <a:lnTo>
                  <a:pt x="1981433" y="1243430"/>
                </a:lnTo>
                <a:lnTo>
                  <a:pt x="1994939" y="1250379"/>
                </a:lnTo>
                <a:lnTo>
                  <a:pt x="2007452" y="1257129"/>
                </a:lnTo>
                <a:lnTo>
                  <a:pt x="2019767" y="1263880"/>
                </a:lnTo>
                <a:lnTo>
                  <a:pt x="2031089" y="1270630"/>
                </a:lnTo>
                <a:lnTo>
                  <a:pt x="2041616" y="1276983"/>
                </a:lnTo>
                <a:lnTo>
                  <a:pt x="2051547" y="1283138"/>
                </a:lnTo>
                <a:lnTo>
                  <a:pt x="2059889" y="1289293"/>
                </a:lnTo>
                <a:lnTo>
                  <a:pt x="2063861" y="1292073"/>
                </a:lnTo>
                <a:lnTo>
                  <a:pt x="2067238" y="1295051"/>
                </a:lnTo>
                <a:lnTo>
                  <a:pt x="2070416" y="1297632"/>
                </a:lnTo>
                <a:lnTo>
                  <a:pt x="2073197" y="1300014"/>
                </a:lnTo>
                <a:lnTo>
                  <a:pt x="2075580" y="1302794"/>
                </a:lnTo>
                <a:lnTo>
                  <a:pt x="2077368" y="1305176"/>
                </a:lnTo>
                <a:lnTo>
                  <a:pt x="2078957" y="1307162"/>
                </a:lnTo>
                <a:lnTo>
                  <a:pt x="2080546" y="1309346"/>
                </a:lnTo>
                <a:lnTo>
                  <a:pt x="2083525" y="1314905"/>
                </a:lnTo>
                <a:lnTo>
                  <a:pt x="2086505" y="1321457"/>
                </a:lnTo>
                <a:lnTo>
                  <a:pt x="2089881" y="1329001"/>
                </a:lnTo>
                <a:lnTo>
                  <a:pt x="2093059" y="1337141"/>
                </a:lnTo>
                <a:lnTo>
                  <a:pt x="2096237" y="1346076"/>
                </a:lnTo>
                <a:lnTo>
                  <a:pt x="2099614" y="1355804"/>
                </a:lnTo>
                <a:lnTo>
                  <a:pt x="2102990" y="1366128"/>
                </a:lnTo>
                <a:lnTo>
                  <a:pt x="2106367" y="1377048"/>
                </a:lnTo>
                <a:lnTo>
                  <a:pt x="2109545" y="1388166"/>
                </a:lnTo>
                <a:lnTo>
                  <a:pt x="2116298" y="1411991"/>
                </a:lnTo>
                <a:lnTo>
                  <a:pt x="2122654" y="1436412"/>
                </a:lnTo>
                <a:lnTo>
                  <a:pt x="2129010" y="1460832"/>
                </a:lnTo>
                <a:lnTo>
                  <a:pt x="2134770" y="1484856"/>
                </a:lnTo>
                <a:lnTo>
                  <a:pt x="2140332" y="1507887"/>
                </a:lnTo>
                <a:lnTo>
                  <a:pt x="2149071" y="1547793"/>
                </a:lnTo>
                <a:lnTo>
                  <a:pt x="2155228" y="1575589"/>
                </a:lnTo>
                <a:lnTo>
                  <a:pt x="2157413" y="1585913"/>
                </a:lnTo>
                <a:lnTo>
                  <a:pt x="1733550" y="1585913"/>
                </a:lnTo>
                <a:lnTo>
                  <a:pt x="1957995" y="1357988"/>
                </a:lnTo>
                <a:lnTo>
                  <a:pt x="1886292" y="1305176"/>
                </a:lnTo>
                <a:lnTo>
                  <a:pt x="1945482" y="1280557"/>
                </a:lnTo>
                <a:lnTo>
                  <a:pt x="1901586" y="1204913"/>
                </a:lnTo>
                <a:close/>
                <a:moveTo>
                  <a:pt x="1528804" y="1204913"/>
                </a:moveTo>
                <a:lnTo>
                  <a:pt x="1484908" y="1280557"/>
                </a:lnTo>
                <a:lnTo>
                  <a:pt x="1544098" y="1305176"/>
                </a:lnTo>
                <a:lnTo>
                  <a:pt x="1472395" y="1357988"/>
                </a:lnTo>
                <a:lnTo>
                  <a:pt x="1697038" y="1585913"/>
                </a:lnTo>
                <a:lnTo>
                  <a:pt x="1273175" y="1585913"/>
                </a:lnTo>
                <a:lnTo>
                  <a:pt x="1275360" y="1575589"/>
                </a:lnTo>
                <a:lnTo>
                  <a:pt x="1281319" y="1547793"/>
                </a:lnTo>
                <a:lnTo>
                  <a:pt x="1290257" y="1507887"/>
                </a:lnTo>
                <a:lnTo>
                  <a:pt x="1295620" y="1484856"/>
                </a:lnTo>
                <a:lnTo>
                  <a:pt x="1301380" y="1460832"/>
                </a:lnTo>
                <a:lnTo>
                  <a:pt x="1307537" y="1436412"/>
                </a:lnTo>
                <a:lnTo>
                  <a:pt x="1313893" y="1411991"/>
                </a:lnTo>
                <a:lnTo>
                  <a:pt x="1320646" y="1388166"/>
                </a:lnTo>
                <a:lnTo>
                  <a:pt x="1324023" y="1377048"/>
                </a:lnTo>
                <a:lnTo>
                  <a:pt x="1327201" y="1366128"/>
                </a:lnTo>
                <a:lnTo>
                  <a:pt x="1330578" y="1355804"/>
                </a:lnTo>
                <a:lnTo>
                  <a:pt x="1333954" y="1346076"/>
                </a:lnTo>
                <a:lnTo>
                  <a:pt x="1337331" y="1337141"/>
                </a:lnTo>
                <a:lnTo>
                  <a:pt x="1340707" y="1329001"/>
                </a:lnTo>
                <a:lnTo>
                  <a:pt x="1343687" y="1321457"/>
                </a:lnTo>
                <a:lnTo>
                  <a:pt x="1346865" y="1314905"/>
                </a:lnTo>
                <a:lnTo>
                  <a:pt x="1349844" y="1309346"/>
                </a:lnTo>
                <a:lnTo>
                  <a:pt x="1351433" y="1307162"/>
                </a:lnTo>
                <a:lnTo>
                  <a:pt x="1352823" y="1305176"/>
                </a:lnTo>
                <a:lnTo>
                  <a:pt x="1354810" y="1302794"/>
                </a:lnTo>
                <a:lnTo>
                  <a:pt x="1357193" y="1300014"/>
                </a:lnTo>
                <a:lnTo>
                  <a:pt x="1359974" y="1297632"/>
                </a:lnTo>
                <a:lnTo>
                  <a:pt x="1363350" y="1295051"/>
                </a:lnTo>
                <a:lnTo>
                  <a:pt x="1366528" y="1292073"/>
                </a:lnTo>
                <a:lnTo>
                  <a:pt x="1370302" y="1289293"/>
                </a:lnTo>
                <a:lnTo>
                  <a:pt x="1379042" y="1283138"/>
                </a:lnTo>
                <a:lnTo>
                  <a:pt x="1388576" y="1276983"/>
                </a:lnTo>
                <a:lnTo>
                  <a:pt x="1399301" y="1270630"/>
                </a:lnTo>
                <a:lnTo>
                  <a:pt x="1410821" y="1263880"/>
                </a:lnTo>
                <a:lnTo>
                  <a:pt x="1422938" y="1257129"/>
                </a:lnTo>
                <a:lnTo>
                  <a:pt x="1435649" y="1250379"/>
                </a:lnTo>
                <a:lnTo>
                  <a:pt x="1448759" y="1243430"/>
                </a:lnTo>
                <a:lnTo>
                  <a:pt x="1462265" y="1236680"/>
                </a:lnTo>
                <a:lnTo>
                  <a:pt x="1475771" y="1229929"/>
                </a:lnTo>
                <a:lnTo>
                  <a:pt x="1502983" y="1216826"/>
                </a:lnTo>
                <a:lnTo>
                  <a:pt x="1528804" y="1204913"/>
                </a:lnTo>
                <a:close/>
                <a:moveTo>
                  <a:pt x="628610" y="1204913"/>
                </a:moveTo>
                <a:lnTo>
                  <a:pt x="654629" y="1216826"/>
                </a:lnTo>
                <a:lnTo>
                  <a:pt x="681443" y="1229929"/>
                </a:lnTo>
                <a:lnTo>
                  <a:pt x="695347" y="1236680"/>
                </a:lnTo>
                <a:lnTo>
                  <a:pt x="708655" y="1243430"/>
                </a:lnTo>
                <a:lnTo>
                  <a:pt x="721764" y="1250379"/>
                </a:lnTo>
                <a:lnTo>
                  <a:pt x="734476" y="1257129"/>
                </a:lnTo>
                <a:lnTo>
                  <a:pt x="746592" y="1263880"/>
                </a:lnTo>
                <a:lnTo>
                  <a:pt x="758112" y="1270630"/>
                </a:lnTo>
                <a:lnTo>
                  <a:pt x="768838" y="1276983"/>
                </a:lnTo>
                <a:lnTo>
                  <a:pt x="778372" y="1283138"/>
                </a:lnTo>
                <a:lnTo>
                  <a:pt x="786913" y="1289293"/>
                </a:lnTo>
                <a:lnTo>
                  <a:pt x="790686" y="1292073"/>
                </a:lnTo>
                <a:lnTo>
                  <a:pt x="794262" y="1295051"/>
                </a:lnTo>
                <a:lnTo>
                  <a:pt x="797440" y="1297632"/>
                </a:lnTo>
                <a:lnTo>
                  <a:pt x="800022" y="1300014"/>
                </a:lnTo>
                <a:lnTo>
                  <a:pt x="802604" y="1302794"/>
                </a:lnTo>
                <a:lnTo>
                  <a:pt x="804590" y="1305176"/>
                </a:lnTo>
                <a:lnTo>
                  <a:pt x="805980" y="1307162"/>
                </a:lnTo>
                <a:lnTo>
                  <a:pt x="807371" y="1309346"/>
                </a:lnTo>
                <a:lnTo>
                  <a:pt x="810549" y="1314905"/>
                </a:lnTo>
                <a:lnTo>
                  <a:pt x="813528" y="1321457"/>
                </a:lnTo>
                <a:lnTo>
                  <a:pt x="816706" y="1329001"/>
                </a:lnTo>
                <a:lnTo>
                  <a:pt x="820083" y="1337141"/>
                </a:lnTo>
                <a:lnTo>
                  <a:pt x="823459" y="1346076"/>
                </a:lnTo>
                <a:lnTo>
                  <a:pt x="826637" y="1355804"/>
                </a:lnTo>
                <a:lnTo>
                  <a:pt x="830014" y="1366128"/>
                </a:lnTo>
                <a:lnTo>
                  <a:pt x="833391" y="1377048"/>
                </a:lnTo>
                <a:lnTo>
                  <a:pt x="836767" y="1388166"/>
                </a:lnTo>
                <a:lnTo>
                  <a:pt x="843322" y="1411991"/>
                </a:lnTo>
                <a:lnTo>
                  <a:pt x="849876" y="1436412"/>
                </a:lnTo>
                <a:lnTo>
                  <a:pt x="856034" y="1460832"/>
                </a:lnTo>
                <a:lnTo>
                  <a:pt x="861794" y="1484856"/>
                </a:lnTo>
                <a:lnTo>
                  <a:pt x="867157" y="1507887"/>
                </a:lnTo>
                <a:lnTo>
                  <a:pt x="876293" y="1547793"/>
                </a:lnTo>
                <a:lnTo>
                  <a:pt x="882053" y="1575589"/>
                </a:lnTo>
                <a:lnTo>
                  <a:pt x="884238" y="1585913"/>
                </a:lnTo>
                <a:lnTo>
                  <a:pt x="460375" y="1585913"/>
                </a:lnTo>
                <a:lnTo>
                  <a:pt x="684820" y="1357988"/>
                </a:lnTo>
                <a:lnTo>
                  <a:pt x="613117" y="1305176"/>
                </a:lnTo>
                <a:lnTo>
                  <a:pt x="672704" y="1280557"/>
                </a:lnTo>
                <a:lnTo>
                  <a:pt x="628610" y="1204913"/>
                </a:lnTo>
                <a:close/>
                <a:moveTo>
                  <a:pt x="255629" y="1204913"/>
                </a:moveTo>
                <a:lnTo>
                  <a:pt x="211534" y="1280557"/>
                </a:lnTo>
                <a:lnTo>
                  <a:pt x="271122" y="1305176"/>
                </a:lnTo>
                <a:lnTo>
                  <a:pt x="199418" y="1357988"/>
                </a:lnTo>
                <a:lnTo>
                  <a:pt x="423863" y="1585913"/>
                </a:lnTo>
                <a:lnTo>
                  <a:pt x="0" y="1585913"/>
                </a:lnTo>
                <a:lnTo>
                  <a:pt x="1986" y="1575589"/>
                </a:lnTo>
                <a:lnTo>
                  <a:pt x="7945" y="1547793"/>
                </a:lnTo>
                <a:lnTo>
                  <a:pt x="17081" y="1507887"/>
                </a:lnTo>
                <a:lnTo>
                  <a:pt x="22444" y="1484856"/>
                </a:lnTo>
                <a:lnTo>
                  <a:pt x="28204" y="1460832"/>
                </a:lnTo>
                <a:lnTo>
                  <a:pt x="34362" y="1436412"/>
                </a:lnTo>
                <a:lnTo>
                  <a:pt x="40916" y="1411991"/>
                </a:lnTo>
                <a:lnTo>
                  <a:pt x="47471" y="1388166"/>
                </a:lnTo>
                <a:lnTo>
                  <a:pt x="50847" y="1377048"/>
                </a:lnTo>
                <a:lnTo>
                  <a:pt x="54224" y="1366128"/>
                </a:lnTo>
                <a:lnTo>
                  <a:pt x="57402" y="1355804"/>
                </a:lnTo>
                <a:lnTo>
                  <a:pt x="60779" y="1346076"/>
                </a:lnTo>
                <a:lnTo>
                  <a:pt x="64155" y="1337141"/>
                </a:lnTo>
                <a:lnTo>
                  <a:pt x="67532" y="1329001"/>
                </a:lnTo>
                <a:lnTo>
                  <a:pt x="70511" y="1321457"/>
                </a:lnTo>
                <a:lnTo>
                  <a:pt x="73689" y="1314905"/>
                </a:lnTo>
                <a:lnTo>
                  <a:pt x="76867" y="1309346"/>
                </a:lnTo>
                <a:lnTo>
                  <a:pt x="78059" y="1307162"/>
                </a:lnTo>
                <a:lnTo>
                  <a:pt x="79648" y="1305176"/>
                </a:lnTo>
                <a:lnTo>
                  <a:pt x="81634" y="1302794"/>
                </a:lnTo>
                <a:lnTo>
                  <a:pt x="84216" y="1300014"/>
                </a:lnTo>
                <a:lnTo>
                  <a:pt x="86798" y="1297632"/>
                </a:lnTo>
                <a:lnTo>
                  <a:pt x="89976" y="1295051"/>
                </a:lnTo>
                <a:lnTo>
                  <a:pt x="93552" y="1292073"/>
                </a:lnTo>
                <a:lnTo>
                  <a:pt x="97325" y="1289293"/>
                </a:lnTo>
                <a:lnTo>
                  <a:pt x="105866" y="1283138"/>
                </a:lnTo>
                <a:lnTo>
                  <a:pt x="115400" y="1276983"/>
                </a:lnTo>
                <a:lnTo>
                  <a:pt x="126126" y="1270630"/>
                </a:lnTo>
                <a:lnTo>
                  <a:pt x="137646" y="1263880"/>
                </a:lnTo>
                <a:lnTo>
                  <a:pt x="149563" y="1257129"/>
                </a:lnTo>
                <a:lnTo>
                  <a:pt x="162474" y="1250379"/>
                </a:lnTo>
                <a:lnTo>
                  <a:pt x="175583" y="1243430"/>
                </a:lnTo>
                <a:lnTo>
                  <a:pt x="188891" y="1236680"/>
                </a:lnTo>
                <a:lnTo>
                  <a:pt x="202397" y="1229929"/>
                </a:lnTo>
                <a:lnTo>
                  <a:pt x="229609" y="1216826"/>
                </a:lnTo>
                <a:lnTo>
                  <a:pt x="255629" y="1204913"/>
                </a:lnTo>
                <a:close/>
                <a:moveTo>
                  <a:pt x="1827907" y="1171575"/>
                </a:moveTo>
                <a:lnTo>
                  <a:pt x="1842975" y="1178130"/>
                </a:lnTo>
                <a:lnTo>
                  <a:pt x="1860224" y="1185678"/>
                </a:lnTo>
                <a:lnTo>
                  <a:pt x="1881834" y="1195410"/>
                </a:lnTo>
                <a:lnTo>
                  <a:pt x="1927434" y="1274266"/>
                </a:lnTo>
                <a:lnTo>
                  <a:pt x="1860620" y="1301676"/>
                </a:lnTo>
                <a:lnTo>
                  <a:pt x="1938338" y="1359477"/>
                </a:lnTo>
                <a:lnTo>
                  <a:pt x="1716088" y="1585913"/>
                </a:lnTo>
                <a:lnTo>
                  <a:pt x="1827907" y="1171575"/>
                </a:lnTo>
                <a:close/>
                <a:moveTo>
                  <a:pt x="1603870" y="1171575"/>
                </a:moveTo>
                <a:lnTo>
                  <a:pt x="1716088" y="1585913"/>
                </a:lnTo>
                <a:lnTo>
                  <a:pt x="1492250" y="1359477"/>
                </a:lnTo>
                <a:lnTo>
                  <a:pt x="1570923" y="1301676"/>
                </a:lnTo>
                <a:lnTo>
                  <a:pt x="1503432" y="1274266"/>
                </a:lnTo>
                <a:lnTo>
                  <a:pt x="1549358" y="1195410"/>
                </a:lnTo>
                <a:lnTo>
                  <a:pt x="1571322" y="1185678"/>
                </a:lnTo>
                <a:lnTo>
                  <a:pt x="1588495" y="1178130"/>
                </a:lnTo>
                <a:lnTo>
                  <a:pt x="1603870" y="1171575"/>
                </a:lnTo>
                <a:close/>
                <a:moveTo>
                  <a:pt x="554434" y="1171575"/>
                </a:moveTo>
                <a:lnTo>
                  <a:pt x="569687" y="1178130"/>
                </a:lnTo>
                <a:lnTo>
                  <a:pt x="586722" y="1185678"/>
                </a:lnTo>
                <a:lnTo>
                  <a:pt x="608511" y="1195410"/>
                </a:lnTo>
                <a:lnTo>
                  <a:pt x="654071" y="1274266"/>
                </a:lnTo>
                <a:lnTo>
                  <a:pt x="587316" y="1301676"/>
                </a:lnTo>
                <a:lnTo>
                  <a:pt x="665163" y="1359477"/>
                </a:lnTo>
                <a:lnTo>
                  <a:pt x="442913" y="1585913"/>
                </a:lnTo>
                <a:lnTo>
                  <a:pt x="554434" y="1171575"/>
                </a:lnTo>
                <a:close/>
                <a:moveTo>
                  <a:pt x="331491" y="1171575"/>
                </a:moveTo>
                <a:lnTo>
                  <a:pt x="442913" y="1585913"/>
                </a:lnTo>
                <a:lnTo>
                  <a:pt x="220663" y="1359477"/>
                </a:lnTo>
                <a:lnTo>
                  <a:pt x="298580" y="1301676"/>
                </a:lnTo>
                <a:lnTo>
                  <a:pt x="231765" y="1274266"/>
                </a:lnTo>
                <a:lnTo>
                  <a:pt x="277167" y="1195410"/>
                </a:lnTo>
                <a:lnTo>
                  <a:pt x="298976" y="1185678"/>
                </a:lnTo>
                <a:lnTo>
                  <a:pt x="316225" y="1178130"/>
                </a:lnTo>
                <a:lnTo>
                  <a:pt x="331491" y="1171575"/>
                </a:lnTo>
                <a:close/>
                <a:moveTo>
                  <a:pt x="1827711" y="709613"/>
                </a:moveTo>
                <a:lnTo>
                  <a:pt x="1832469" y="712200"/>
                </a:lnTo>
                <a:lnTo>
                  <a:pt x="1837228" y="714788"/>
                </a:lnTo>
                <a:lnTo>
                  <a:pt x="1841391" y="717972"/>
                </a:lnTo>
                <a:lnTo>
                  <a:pt x="1845356" y="721156"/>
                </a:lnTo>
                <a:lnTo>
                  <a:pt x="1849123" y="724341"/>
                </a:lnTo>
                <a:lnTo>
                  <a:pt x="1852494" y="727923"/>
                </a:lnTo>
                <a:lnTo>
                  <a:pt x="1855864" y="731506"/>
                </a:lnTo>
                <a:lnTo>
                  <a:pt x="1858640" y="735287"/>
                </a:lnTo>
                <a:lnTo>
                  <a:pt x="1861614" y="739267"/>
                </a:lnTo>
                <a:lnTo>
                  <a:pt x="1863993" y="743646"/>
                </a:lnTo>
                <a:lnTo>
                  <a:pt x="1866372" y="747825"/>
                </a:lnTo>
                <a:lnTo>
                  <a:pt x="1868553" y="752204"/>
                </a:lnTo>
                <a:lnTo>
                  <a:pt x="1870536" y="756582"/>
                </a:lnTo>
                <a:lnTo>
                  <a:pt x="1872320" y="761359"/>
                </a:lnTo>
                <a:lnTo>
                  <a:pt x="1874104" y="766334"/>
                </a:lnTo>
                <a:lnTo>
                  <a:pt x="1875690" y="771111"/>
                </a:lnTo>
                <a:lnTo>
                  <a:pt x="1877276" y="776285"/>
                </a:lnTo>
                <a:lnTo>
                  <a:pt x="1878664" y="781659"/>
                </a:lnTo>
                <a:lnTo>
                  <a:pt x="1881043" y="792406"/>
                </a:lnTo>
                <a:lnTo>
                  <a:pt x="1883224" y="803750"/>
                </a:lnTo>
                <a:lnTo>
                  <a:pt x="1885405" y="815692"/>
                </a:lnTo>
                <a:lnTo>
                  <a:pt x="1889767" y="840968"/>
                </a:lnTo>
                <a:lnTo>
                  <a:pt x="1892146" y="854302"/>
                </a:lnTo>
                <a:lnTo>
                  <a:pt x="1894723" y="867836"/>
                </a:lnTo>
                <a:lnTo>
                  <a:pt x="1899283" y="868831"/>
                </a:lnTo>
                <a:lnTo>
                  <a:pt x="1903645" y="870224"/>
                </a:lnTo>
                <a:lnTo>
                  <a:pt x="1907610" y="871418"/>
                </a:lnTo>
                <a:lnTo>
                  <a:pt x="1911576" y="873209"/>
                </a:lnTo>
                <a:lnTo>
                  <a:pt x="1915343" y="875199"/>
                </a:lnTo>
                <a:lnTo>
                  <a:pt x="1919110" y="877389"/>
                </a:lnTo>
                <a:lnTo>
                  <a:pt x="1922480" y="879976"/>
                </a:lnTo>
                <a:lnTo>
                  <a:pt x="1925652" y="882563"/>
                </a:lnTo>
                <a:lnTo>
                  <a:pt x="1928626" y="885548"/>
                </a:lnTo>
                <a:lnTo>
                  <a:pt x="1931402" y="888534"/>
                </a:lnTo>
                <a:lnTo>
                  <a:pt x="1933781" y="891917"/>
                </a:lnTo>
                <a:lnTo>
                  <a:pt x="1935764" y="895500"/>
                </a:lnTo>
                <a:lnTo>
                  <a:pt x="1937548" y="899082"/>
                </a:lnTo>
                <a:lnTo>
                  <a:pt x="1939134" y="903062"/>
                </a:lnTo>
                <a:lnTo>
                  <a:pt x="1940125" y="907043"/>
                </a:lnTo>
                <a:lnTo>
                  <a:pt x="1941117" y="911023"/>
                </a:lnTo>
                <a:lnTo>
                  <a:pt x="1941513" y="915203"/>
                </a:lnTo>
                <a:lnTo>
                  <a:pt x="1941513" y="919780"/>
                </a:lnTo>
                <a:lnTo>
                  <a:pt x="1941117" y="924159"/>
                </a:lnTo>
                <a:lnTo>
                  <a:pt x="1940522" y="928935"/>
                </a:lnTo>
                <a:lnTo>
                  <a:pt x="1939134" y="933513"/>
                </a:lnTo>
                <a:lnTo>
                  <a:pt x="1937548" y="938289"/>
                </a:lnTo>
                <a:lnTo>
                  <a:pt x="1935367" y="943066"/>
                </a:lnTo>
                <a:lnTo>
                  <a:pt x="1932988" y="948041"/>
                </a:lnTo>
                <a:lnTo>
                  <a:pt x="1929816" y="953017"/>
                </a:lnTo>
                <a:lnTo>
                  <a:pt x="1926049" y="957992"/>
                </a:lnTo>
                <a:lnTo>
                  <a:pt x="1922084" y="963167"/>
                </a:lnTo>
                <a:lnTo>
                  <a:pt x="1917325" y="967944"/>
                </a:lnTo>
                <a:lnTo>
                  <a:pt x="1911972" y="973118"/>
                </a:lnTo>
                <a:lnTo>
                  <a:pt x="1906223" y="978293"/>
                </a:lnTo>
                <a:lnTo>
                  <a:pt x="1899878" y="983467"/>
                </a:lnTo>
                <a:lnTo>
                  <a:pt x="1892741" y="988443"/>
                </a:lnTo>
                <a:lnTo>
                  <a:pt x="1890956" y="997797"/>
                </a:lnTo>
                <a:lnTo>
                  <a:pt x="1888776" y="1006952"/>
                </a:lnTo>
                <a:lnTo>
                  <a:pt x="1886396" y="1016306"/>
                </a:lnTo>
                <a:lnTo>
                  <a:pt x="1883621" y="1025461"/>
                </a:lnTo>
                <a:lnTo>
                  <a:pt x="1880647" y="1034218"/>
                </a:lnTo>
                <a:lnTo>
                  <a:pt x="1877475" y="1043174"/>
                </a:lnTo>
                <a:lnTo>
                  <a:pt x="1873906" y="1052130"/>
                </a:lnTo>
                <a:lnTo>
                  <a:pt x="1870139" y="1060887"/>
                </a:lnTo>
                <a:lnTo>
                  <a:pt x="1866174" y="1069047"/>
                </a:lnTo>
                <a:lnTo>
                  <a:pt x="1862010" y="1077406"/>
                </a:lnTo>
                <a:lnTo>
                  <a:pt x="1857649" y="1085565"/>
                </a:lnTo>
                <a:lnTo>
                  <a:pt x="1852890" y="1093327"/>
                </a:lnTo>
                <a:lnTo>
                  <a:pt x="1847934" y="1100890"/>
                </a:lnTo>
                <a:lnTo>
                  <a:pt x="1842977" y="1108453"/>
                </a:lnTo>
                <a:lnTo>
                  <a:pt x="1837624" y="1115419"/>
                </a:lnTo>
                <a:lnTo>
                  <a:pt x="1832073" y="1122185"/>
                </a:lnTo>
                <a:lnTo>
                  <a:pt x="1826323" y="1128952"/>
                </a:lnTo>
                <a:lnTo>
                  <a:pt x="1820375" y="1135122"/>
                </a:lnTo>
                <a:lnTo>
                  <a:pt x="1814031" y="1141093"/>
                </a:lnTo>
                <a:lnTo>
                  <a:pt x="1807885" y="1146665"/>
                </a:lnTo>
                <a:lnTo>
                  <a:pt x="1801342" y="1152039"/>
                </a:lnTo>
                <a:lnTo>
                  <a:pt x="1794601" y="1156815"/>
                </a:lnTo>
                <a:lnTo>
                  <a:pt x="1787464" y="1161393"/>
                </a:lnTo>
                <a:lnTo>
                  <a:pt x="1780525" y="1165572"/>
                </a:lnTo>
                <a:lnTo>
                  <a:pt x="1773387" y="1169155"/>
                </a:lnTo>
                <a:lnTo>
                  <a:pt x="1765853" y="1172538"/>
                </a:lnTo>
                <a:lnTo>
                  <a:pt x="1758319" y="1175324"/>
                </a:lnTo>
                <a:lnTo>
                  <a:pt x="1750389" y="1177713"/>
                </a:lnTo>
                <a:lnTo>
                  <a:pt x="1742458" y="1179902"/>
                </a:lnTo>
                <a:lnTo>
                  <a:pt x="1734330" y="1181096"/>
                </a:lnTo>
                <a:lnTo>
                  <a:pt x="1726201" y="1182290"/>
                </a:lnTo>
                <a:lnTo>
                  <a:pt x="1717676" y="1182688"/>
                </a:lnTo>
                <a:lnTo>
                  <a:pt x="1709349" y="1182290"/>
                </a:lnTo>
                <a:lnTo>
                  <a:pt x="1701022" y="1181096"/>
                </a:lnTo>
                <a:lnTo>
                  <a:pt x="1692893" y="1179902"/>
                </a:lnTo>
                <a:lnTo>
                  <a:pt x="1685161" y="1177713"/>
                </a:lnTo>
                <a:lnTo>
                  <a:pt x="1677429" y="1175324"/>
                </a:lnTo>
                <a:lnTo>
                  <a:pt x="1669696" y="1172538"/>
                </a:lnTo>
                <a:lnTo>
                  <a:pt x="1662361" y="1169155"/>
                </a:lnTo>
                <a:lnTo>
                  <a:pt x="1655025" y="1165572"/>
                </a:lnTo>
                <a:lnTo>
                  <a:pt x="1647888" y="1161393"/>
                </a:lnTo>
                <a:lnTo>
                  <a:pt x="1640750" y="1156815"/>
                </a:lnTo>
                <a:lnTo>
                  <a:pt x="1634208" y="1152039"/>
                </a:lnTo>
                <a:lnTo>
                  <a:pt x="1627467" y="1146665"/>
                </a:lnTo>
                <a:lnTo>
                  <a:pt x="1621321" y="1141093"/>
                </a:lnTo>
                <a:lnTo>
                  <a:pt x="1615174" y="1135122"/>
                </a:lnTo>
                <a:lnTo>
                  <a:pt x="1609227" y="1128952"/>
                </a:lnTo>
                <a:lnTo>
                  <a:pt x="1603279" y="1122185"/>
                </a:lnTo>
                <a:lnTo>
                  <a:pt x="1597926" y="1115419"/>
                </a:lnTo>
                <a:lnTo>
                  <a:pt x="1592573" y="1108453"/>
                </a:lnTo>
                <a:lnTo>
                  <a:pt x="1587418" y="1100890"/>
                </a:lnTo>
                <a:lnTo>
                  <a:pt x="1582461" y="1093327"/>
                </a:lnTo>
                <a:lnTo>
                  <a:pt x="1577901" y="1085565"/>
                </a:lnTo>
                <a:lnTo>
                  <a:pt x="1573539" y="1077406"/>
                </a:lnTo>
                <a:lnTo>
                  <a:pt x="1569178" y="1069047"/>
                </a:lnTo>
                <a:lnTo>
                  <a:pt x="1565212" y="1060887"/>
                </a:lnTo>
                <a:lnTo>
                  <a:pt x="1561445" y="1052130"/>
                </a:lnTo>
                <a:lnTo>
                  <a:pt x="1557877" y="1043174"/>
                </a:lnTo>
                <a:lnTo>
                  <a:pt x="1554903" y="1034218"/>
                </a:lnTo>
                <a:lnTo>
                  <a:pt x="1551731" y="1025461"/>
                </a:lnTo>
                <a:lnTo>
                  <a:pt x="1549153" y="1016306"/>
                </a:lnTo>
                <a:lnTo>
                  <a:pt x="1546576" y="1006952"/>
                </a:lnTo>
                <a:lnTo>
                  <a:pt x="1544395" y="997797"/>
                </a:lnTo>
                <a:lnTo>
                  <a:pt x="1542611" y="988443"/>
                </a:lnTo>
                <a:lnTo>
                  <a:pt x="1535473" y="983467"/>
                </a:lnTo>
                <a:lnTo>
                  <a:pt x="1529129" y="978293"/>
                </a:lnTo>
                <a:lnTo>
                  <a:pt x="1523379" y="973118"/>
                </a:lnTo>
                <a:lnTo>
                  <a:pt x="1518026" y="967944"/>
                </a:lnTo>
                <a:lnTo>
                  <a:pt x="1513466" y="963167"/>
                </a:lnTo>
                <a:lnTo>
                  <a:pt x="1509501" y="957992"/>
                </a:lnTo>
                <a:lnTo>
                  <a:pt x="1505734" y="953017"/>
                </a:lnTo>
                <a:lnTo>
                  <a:pt x="1502562" y="948041"/>
                </a:lnTo>
                <a:lnTo>
                  <a:pt x="1500183" y="943066"/>
                </a:lnTo>
                <a:lnTo>
                  <a:pt x="1497803" y="938289"/>
                </a:lnTo>
                <a:lnTo>
                  <a:pt x="1496416" y="933513"/>
                </a:lnTo>
                <a:lnTo>
                  <a:pt x="1495028" y="928935"/>
                </a:lnTo>
                <a:lnTo>
                  <a:pt x="1494433" y="924159"/>
                </a:lnTo>
                <a:lnTo>
                  <a:pt x="1493838" y="919780"/>
                </a:lnTo>
                <a:lnTo>
                  <a:pt x="1493838" y="915203"/>
                </a:lnTo>
                <a:lnTo>
                  <a:pt x="1494433" y="911023"/>
                </a:lnTo>
                <a:lnTo>
                  <a:pt x="1495226" y="907043"/>
                </a:lnTo>
                <a:lnTo>
                  <a:pt x="1496416" y="903062"/>
                </a:lnTo>
                <a:lnTo>
                  <a:pt x="1497803" y="899082"/>
                </a:lnTo>
                <a:lnTo>
                  <a:pt x="1499588" y="895500"/>
                </a:lnTo>
                <a:lnTo>
                  <a:pt x="1501967" y="891917"/>
                </a:lnTo>
                <a:lnTo>
                  <a:pt x="1504148" y="888534"/>
                </a:lnTo>
                <a:lnTo>
                  <a:pt x="1506924" y="885548"/>
                </a:lnTo>
                <a:lnTo>
                  <a:pt x="1509897" y="882563"/>
                </a:lnTo>
                <a:lnTo>
                  <a:pt x="1512871" y="879976"/>
                </a:lnTo>
                <a:lnTo>
                  <a:pt x="1516440" y="877389"/>
                </a:lnTo>
                <a:lnTo>
                  <a:pt x="1520009" y="875199"/>
                </a:lnTo>
                <a:lnTo>
                  <a:pt x="1523776" y="873209"/>
                </a:lnTo>
                <a:lnTo>
                  <a:pt x="1527741" y="871418"/>
                </a:lnTo>
                <a:lnTo>
                  <a:pt x="1532103" y="870224"/>
                </a:lnTo>
                <a:lnTo>
                  <a:pt x="1536266" y="868831"/>
                </a:lnTo>
                <a:lnTo>
                  <a:pt x="1540628" y="867836"/>
                </a:lnTo>
                <a:lnTo>
                  <a:pt x="1544197" y="849924"/>
                </a:lnTo>
                <a:lnTo>
                  <a:pt x="1547369" y="832609"/>
                </a:lnTo>
                <a:lnTo>
                  <a:pt x="1549946" y="816090"/>
                </a:lnTo>
                <a:lnTo>
                  <a:pt x="1552920" y="800566"/>
                </a:lnTo>
                <a:lnTo>
                  <a:pt x="1554308" y="793003"/>
                </a:lnTo>
                <a:lnTo>
                  <a:pt x="1555894" y="785839"/>
                </a:lnTo>
                <a:lnTo>
                  <a:pt x="1557679" y="778674"/>
                </a:lnTo>
                <a:lnTo>
                  <a:pt x="1559661" y="771708"/>
                </a:lnTo>
                <a:lnTo>
                  <a:pt x="1561644" y="765339"/>
                </a:lnTo>
                <a:lnTo>
                  <a:pt x="1564023" y="759170"/>
                </a:lnTo>
                <a:lnTo>
                  <a:pt x="1566600" y="752801"/>
                </a:lnTo>
                <a:lnTo>
                  <a:pt x="1569376" y="747029"/>
                </a:lnTo>
                <a:lnTo>
                  <a:pt x="1575324" y="749019"/>
                </a:lnTo>
                <a:lnTo>
                  <a:pt x="1582858" y="751607"/>
                </a:lnTo>
                <a:lnTo>
                  <a:pt x="1592573" y="754194"/>
                </a:lnTo>
                <a:lnTo>
                  <a:pt x="1603874" y="756582"/>
                </a:lnTo>
                <a:lnTo>
                  <a:pt x="1610218" y="757975"/>
                </a:lnTo>
                <a:lnTo>
                  <a:pt x="1616959" y="759170"/>
                </a:lnTo>
                <a:lnTo>
                  <a:pt x="1623898" y="760165"/>
                </a:lnTo>
                <a:lnTo>
                  <a:pt x="1631432" y="761160"/>
                </a:lnTo>
                <a:lnTo>
                  <a:pt x="1639362" y="761956"/>
                </a:lnTo>
                <a:lnTo>
                  <a:pt x="1647293" y="762553"/>
                </a:lnTo>
                <a:lnTo>
                  <a:pt x="1655620" y="762951"/>
                </a:lnTo>
                <a:lnTo>
                  <a:pt x="1664542" y="762951"/>
                </a:lnTo>
                <a:lnTo>
                  <a:pt x="1673463" y="762752"/>
                </a:lnTo>
                <a:lnTo>
                  <a:pt x="1682385" y="762155"/>
                </a:lnTo>
                <a:lnTo>
                  <a:pt x="1692100" y="761558"/>
                </a:lnTo>
                <a:lnTo>
                  <a:pt x="1701815" y="760364"/>
                </a:lnTo>
                <a:lnTo>
                  <a:pt x="1711530" y="758971"/>
                </a:lnTo>
                <a:lnTo>
                  <a:pt x="1721443" y="756980"/>
                </a:lnTo>
                <a:lnTo>
                  <a:pt x="1731752" y="754592"/>
                </a:lnTo>
                <a:lnTo>
                  <a:pt x="1742062" y="751806"/>
                </a:lnTo>
                <a:lnTo>
                  <a:pt x="1752570" y="748422"/>
                </a:lnTo>
                <a:lnTo>
                  <a:pt x="1762879" y="744641"/>
                </a:lnTo>
                <a:lnTo>
                  <a:pt x="1773586" y="740262"/>
                </a:lnTo>
                <a:lnTo>
                  <a:pt x="1784490" y="735287"/>
                </a:lnTo>
                <a:lnTo>
                  <a:pt x="1794998" y="729714"/>
                </a:lnTo>
                <a:lnTo>
                  <a:pt x="1800549" y="726928"/>
                </a:lnTo>
                <a:lnTo>
                  <a:pt x="1805902" y="723744"/>
                </a:lnTo>
                <a:lnTo>
                  <a:pt x="1811255" y="720360"/>
                </a:lnTo>
                <a:lnTo>
                  <a:pt x="1816807" y="716778"/>
                </a:lnTo>
                <a:lnTo>
                  <a:pt x="1822160" y="713395"/>
                </a:lnTo>
                <a:lnTo>
                  <a:pt x="1827711" y="709613"/>
                </a:lnTo>
                <a:close/>
                <a:moveTo>
                  <a:pt x="554287" y="709613"/>
                </a:moveTo>
                <a:lnTo>
                  <a:pt x="559048" y="712200"/>
                </a:lnTo>
                <a:lnTo>
                  <a:pt x="563808" y="714788"/>
                </a:lnTo>
                <a:lnTo>
                  <a:pt x="567973" y="717972"/>
                </a:lnTo>
                <a:lnTo>
                  <a:pt x="571940" y="721156"/>
                </a:lnTo>
                <a:lnTo>
                  <a:pt x="575709" y="724341"/>
                </a:lnTo>
                <a:lnTo>
                  <a:pt x="579279" y="727923"/>
                </a:lnTo>
                <a:lnTo>
                  <a:pt x="582453" y="731506"/>
                </a:lnTo>
                <a:lnTo>
                  <a:pt x="585428" y="735287"/>
                </a:lnTo>
                <a:lnTo>
                  <a:pt x="588205" y="739267"/>
                </a:lnTo>
                <a:lnTo>
                  <a:pt x="590784" y="743646"/>
                </a:lnTo>
                <a:lnTo>
                  <a:pt x="592965" y="747825"/>
                </a:lnTo>
                <a:lnTo>
                  <a:pt x="595346" y="752204"/>
                </a:lnTo>
                <a:lnTo>
                  <a:pt x="597329" y="756582"/>
                </a:lnTo>
                <a:lnTo>
                  <a:pt x="599313" y="761359"/>
                </a:lnTo>
                <a:lnTo>
                  <a:pt x="600701" y="766334"/>
                </a:lnTo>
                <a:lnTo>
                  <a:pt x="602288" y="771111"/>
                </a:lnTo>
                <a:lnTo>
                  <a:pt x="603875" y="776285"/>
                </a:lnTo>
                <a:lnTo>
                  <a:pt x="605263" y="781659"/>
                </a:lnTo>
                <a:lnTo>
                  <a:pt x="607842" y="792406"/>
                </a:lnTo>
                <a:lnTo>
                  <a:pt x="610023" y="803750"/>
                </a:lnTo>
                <a:lnTo>
                  <a:pt x="612007" y="815692"/>
                </a:lnTo>
                <a:lnTo>
                  <a:pt x="616569" y="840968"/>
                </a:lnTo>
                <a:lnTo>
                  <a:pt x="618949" y="854302"/>
                </a:lnTo>
                <a:lnTo>
                  <a:pt x="621726" y="867836"/>
                </a:lnTo>
                <a:lnTo>
                  <a:pt x="626090" y="868831"/>
                </a:lnTo>
                <a:lnTo>
                  <a:pt x="630255" y="870224"/>
                </a:lnTo>
                <a:lnTo>
                  <a:pt x="634420" y="871418"/>
                </a:lnTo>
                <a:lnTo>
                  <a:pt x="638387" y="873209"/>
                </a:lnTo>
                <a:lnTo>
                  <a:pt x="642354" y="875199"/>
                </a:lnTo>
                <a:lnTo>
                  <a:pt x="645726" y="877389"/>
                </a:lnTo>
                <a:lnTo>
                  <a:pt x="649297" y="879976"/>
                </a:lnTo>
                <a:lnTo>
                  <a:pt x="652470" y="882563"/>
                </a:lnTo>
                <a:lnTo>
                  <a:pt x="655247" y="885548"/>
                </a:lnTo>
                <a:lnTo>
                  <a:pt x="658024" y="888534"/>
                </a:lnTo>
                <a:lnTo>
                  <a:pt x="660404" y="891917"/>
                </a:lnTo>
                <a:lnTo>
                  <a:pt x="662586" y="895500"/>
                </a:lnTo>
                <a:lnTo>
                  <a:pt x="664371" y="899082"/>
                </a:lnTo>
                <a:lnTo>
                  <a:pt x="665958" y="903062"/>
                </a:lnTo>
                <a:lnTo>
                  <a:pt x="667148" y="907043"/>
                </a:lnTo>
                <a:lnTo>
                  <a:pt x="667743" y="911023"/>
                </a:lnTo>
                <a:lnTo>
                  <a:pt x="668140" y="915203"/>
                </a:lnTo>
                <a:lnTo>
                  <a:pt x="668338" y="919780"/>
                </a:lnTo>
                <a:lnTo>
                  <a:pt x="667942" y="924159"/>
                </a:lnTo>
                <a:lnTo>
                  <a:pt x="667346" y="928935"/>
                </a:lnTo>
                <a:lnTo>
                  <a:pt x="665958" y="933513"/>
                </a:lnTo>
                <a:lnTo>
                  <a:pt x="664371" y="938289"/>
                </a:lnTo>
                <a:lnTo>
                  <a:pt x="662189" y="943066"/>
                </a:lnTo>
                <a:lnTo>
                  <a:pt x="659611" y="948041"/>
                </a:lnTo>
                <a:lnTo>
                  <a:pt x="656437" y="953017"/>
                </a:lnTo>
                <a:lnTo>
                  <a:pt x="652867" y="957992"/>
                </a:lnTo>
                <a:lnTo>
                  <a:pt x="648900" y="963167"/>
                </a:lnTo>
                <a:lnTo>
                  <a:pt x="643941" y="967944"/>
                </a:lnTo>
                <a:lnTo>
                  <a:pt x="638982" y="973118"/>
                </a:lnTo>
                <a:lnTo>
                  <a:pt x="633230" y="978293"/>
                </a:lnTo>
                <a:lnTo>
                  <a:pt x="626685" y="983467"/>
                </a:lnTo>
                <a:lnTo>
                  <a:pt x="619544" y="988443"/>
                </a:lnTo>
                <a:lnTo>
                  <a:pt x="617957" y="997797"/>
                </a:lnTo>
                <a:lnTo>
                  <a:pt x="615577" y="1006952"/>
                </a:lnTo>
                <a:lnTo>
                  <a:pt x="613197" y="1016306"/>
                </a:lnTo>
                <a:lnTo>
                  <a:pt x="610619" y="1025461"/>
                </a:lnTo>
                <a:lnTo>
                  <a:pt x="607445" y="1034218"/>
                </a:lnTo>
                <a:lnTo>
                  <a:pt x="604271" y="1043174"/>
                </a:lnTo>
                <a:lnTo>
                  <a:pt x="600701" y="1052130"/>
                </a:lnTo>
                <a:lnTo>
                  <a:pt x="596932" y="1060887"/>
                </a:lnTo>
                <a:lnTo>
                  <a:pt x="592965" y="1069047"/>
                </a:lnTo>
                <a:lnTo>
                  <a:pt x="588800" y="1077406"/>
                </a:lnTo>
                <a:lnTo>
                  <a:pt x="584436" y="1085565"/>
                </a:lnTo>
                <a:lnTo>
                  <a:pt x="579676" y="1093327"/>
                </a:lnTo>
                <a:lnTo>
                  <a:pt x="574916" y="1100890"/>
                </a:lnTo>
                <a:lnTo>
                  <a:pt x="569758" y="1108453"/>
                </a:lnTo>
                <a:lnTo>
                  <a:pt x="564403" y="1115419"/>
                </a:lnTo>
                <a:lnTo>
                  <a:pt x="558849" y="1122185"/>
                </a:lnTo>
                <a:lnTo>
                  <a:pt x="553097" y="1128952"/>
                </a:lnTo>
                <a:lnTo>
                  <a:pt x="547147" y="1135122"/>
                </a:lnTo>
                <a:lnTo>
                  <a:pt x="540998" y="1141093"/>
                </a:lnTo>
                <a:lnTo>
                  <a:pt x="534452" y="1146665"/>
                </a:lnTo>
                <a:lnTo>
                  <a:pt x="528105" y="1152039"/>
                </a:lnTo>
                <a:lnTo>
                  <a:pt x="521163" y="1156815"/>
                </a:lnTo>
                <a:lnTo>
                  <a:pt x="514419" y="1161393"/>
                </a:lnTo>
                <a:lnTo>
                  <a:pt x="507278" y="1165572"/>
                </a:lnTo>
                <a:lnTo>
                  <a:pt x="499939" y="1169155"/>
                </a:lnTo>
                <a:lnTo>
                  <a:pt x="492601" y="1172538"/>
                </a:lnTo>
                <a:lnTo>
                  <a:pt x="484865" y="1175324"/>
                </a:lnTo>
                <a:lnTo>
                  <a:pt x="477129" y="1177713"/>
                </a:lnTo>
                <a:lnTo>
                  <a:pt x="469195" y="1179902"/>
                </a:lnTo>
                <a:lnTo>
                  <a:pt x="461063" y="1181096"/>
                </a:lnTo>
                <a:lnTo>
                  <a:pt x="452931" y="1182290"/>
                </a:lnTo>
                <a:lnTo>
                  <a:pt x="444402" y="1182688"/>
                </a:lnTo>
                <a:lnTo>
                  <a:pt x="436071" y="1182290"/>
                </a:lnTo>
                <a:lnTo>
                  <a:pt x="427939" y="1181096"/>
                </a:lnTo>
                <a:lnTo>
                  <a:pt x="419608" y="1179902"/>
                </a:lnTo>
                <a:lnTo>
                  <a:pt x="411674" y="1177713"/>
                </a:lnTo>
                <a:lnTo>
                  <a:pt x="403938" y="1175324"/>
                </a:lnTo>
                <a:lnTo>
                  <a:pt x="396401" y="1172538"/>
                </a:lnTo>
                <a:lnTo>
                  <a:pt x="388864" y="1169155"/>
                </a:lnTo>
                <a:lnTo>
                  <a:pt x="381525" y="1165572"/>
                </a:lnTo>
                <a:lnTo>
                  <a:pt x="374384" y="1161393"/>
                </a:lnTo>
                <a:lnTo>
                  <a:pt x="367640" y="1156815"/>
                </a:lnTo>
                <a:lnTo>
                  <a:pt x="360896" y="1152039"/>
                </a:lnTo>
                <a:lnTo>
                  <a:pt x="354351" y="1146665"/>
                </a:lnTo>
                <a:lnTo>
                  <a:pt x="347805" y="1141093"/>
                </a:lnTo>
                <a:lnTo>
                  <a:pt x="341855" y="1135122"/>
                </a:lnTo>
                <a:lnTo>
                  <a:pt x="335904" y="1128952"/>
                </a:lnTo>
                <a:lnTo>
                  <a:pt x="330152" y="1122185"/>
                </a:lnTo>
                <a:lnTo>
                  <a:pt x="324598" y="1115419"/>
                </a:lnTo>
                <a:lnTo>
                  <a:pt x="319243" y="1108453"/>
                </a:lnTo>
                <a:lnTo>
                  <a:pt x="313888" y="1100890"/>
                </a:lnTo>
                <a:lnTo>
                  <a:pt x="309127" y="1093327"/>
                </a:lnTo>
                <a:lnTo>
                  <a:pt x="304367" y="1085565"/>
                </a:lnTo>
                <a:lnTo>
                  <a:pt x="300003" y="1077406"/>
                </a:lnTo>
                <a:lnTo>
                  <a:pt x="295639" y="1069047"/>
                </a:lnTo>
                <a:lnTo>
                  <a:pt x="291672" y="1060887"/>
                </a:lnTo>
                <a:lnTo>
                  <a:pt x="288102" y="1052130"/>
                </a:lnTo>
                <a:lnTo>
                  <a:pt x="284730" y="1043174"/>
                </a:lnTo>
                <a:lnTo>
                  <a:pt x="281358" y="1034218"/>
                </a:lnTo>
                <a:lnTo>
                  <a:pt x="278383" y="1025461"/>
                </a:lnTo>
                <a:lnTo>
                  <a:pt x="275804" y="1016306"/>
                </a:lnTo>
                <a:lnTo>
                  <a:pt x="273424" y="1006952"/>
                </a:lnTo>
                <a:lnTo>
                  <a:pt x="271044" y="997797"/>
                </a:lnTo>
                <a:lnTo>
                  <a:pt x="269061" y="988443"/>
                </a:lnTo>
                <a:lnTo>
                  <a:pt x="262317" y="983467"/>
                </a:lnTo>
                <a:lnTo>
                  <a:pt x="255771" y="978293"/>
                </a:lnTo>
                <a:lnTo>
                  <a:pt x="250019" y="973118"/>
                </a:lnTo>
                <a:lnTo>
                  <a:pt x="244663" y="967944"/>
                </a:lnTo>
                <a:lnTo>
                  <a:pt x="240101" y="963167"/>
                </a:lnTo>
                <a:lnTo>
                  <a:pt x="235936" y="957992"/>
                </a:lnTo>
                <a:lnTo>
                  <a:pt x="232365" y="953017"/>
                </a:lnTo>
                <a:lnTo>
                  <a:pt x="229192" y="948041"/>
                </a:lnTo>
                <a:lnTo>
                  <a:pt x="226613" y="943066"/>
                </a:lnTo>
                <a:lnTo>
                  <a:pt x="224630" y="938289"/>
                </a:lnTo>
                <a:lnTo>
                  <a:pt x="222845" y="933513"/>
                </a:lnTo>
                <a:lnTo>
                  <a:pt x="221654" y="928935"/>
                </a:lnTo>
                <a:lnTo>
                  <a:pt x="220861" y="924159"/>
                </a:lnTo>
                <a:lnTo>
                  <a:pt x="220663" y="919780"/>
                </a:lnTo>
                <a:lnTo>
                  <a:pt x="220663" y="915203"/>
                </a:lnTo>
                <a:lnTo>
                  <a:pt x="221059" y="911023"/>
                </a:lnTo>
                <a:lnTo>
                  <a:pt x="221853" y="907043"/>
                </a:lnTo>
                <a:lnTo>
                  <a:pt x="223043" y="903062"/>
                </a:lnTo>
                <a:lnTo>
                  <a:pt x="224431" y="899082"/>
                </a:lnTo>
                <a:lnTo>
                  <a:pt x="226415" y="895500"/>
                </a:lnTo>
                <a:lnTo>
                  <a:pt x="228398" y="891917"/>
                </a:lnTo>
                <a:lnTo>
                  <a:pt x="230779" y="888534"/>
                </a:lnTo>
                <a:lnTo>
                  <a:pt x="233357" y="885548"/>
                </a:lnTo>
                <a:lnTo>
                  <a:pt x="236332" y="882563"/>
                </a:lnTo>
                <a:lnTo>
                  <a:pt x="239704" y="879976"/>
                </a:lnTo>
                <a:lnTo>
                  <a:pt x="242878" y="877389"/>
                </a:lnTo>
                <a:lnTo>
                  <a:pt x="246448" y="875199"/>
                </a:lnTo>
                <a:lnTo>
                  <a:pt x="250416" y="873209"/>
                </a:lnTo>
                <a:lnTo>
                  <a:pt x="254581" y="871418"/>
                </a:lnTo>
                <a:lnTo>
                  <a:pt x="258548" y="870224"/>
                </a:lnTo>
                <a:lnTo>
                  <a:pt x="262912" y="868831"/>
                </a:lnTo>
                <a:lnTo>
                  <a:pt x="267275" y="867836"/>
                </a:lnTo>
                <a:lnTo>
                  <a:pt x="270647" y="849924"/>
                </a:lnTo>
                <a:lnTo>
                  <a:pt x="273821" y="832609"/>
                </a:lnTo>
                <a:lnTo>
                  <a:pt x="276598" y="816090"/>
                </a:lnTo>
                <a:lnTo>
                  <a:pt x="279375" y="800566"/>
                </a:lnTo>
                <a:lnTo>
                  <a:pt x="280962" y="793003"/>
                </a:lnTo>
                <a:lnTo>
                  <a:pt x="282747" y="785839"/>
                </a:lnTo>
                <a:lnTo>
                  <a:pt x="284135" y="778674"/>
                </a:lnTo>
                <a:lnTo>
                  <a:pt x="286119" y="771708"/>
                </a:lnTo>
                <a:lnTo>
                  <a:pt x="288102" y="765339"/>
                </a:lnTo>
                <a:lnTo>
                  <a:pt x="290681" y="759170"/>
                </a:lnTo>
                <a:lnTo>
                  <a:pt x="293061" y="752801"/>
                </a:lnTo>
                <a:lnTo>
                  <a:pt x="296036" y="747029"/>
                </a:lnTo>
                <a:lnTo>
                  <a:pt x="301788" y="749019"/>
                </a:lnTo>
                <a:lnTo>
                  <a:pt x="309524" y="751607"/>
                </a:lnTo>
                <a:lnTo>
                  <a:pt x="319045" y="754194"/>
                </a:lnTo>
                <a:lnTo>
                  <a:pt x="330549" y="756582"/>
                </a:lnTo>
                <a:lnTo>
                  <a:pt x="336698" y="757975"/>
                </a:lnTo>
                <a:lnTo>
                  <a:pt x="343640" y="759170"/>
                </a:lnTo>
                <a:lnTo>
                  <a:pt x="350781" y="760165"/>
                </a:lnTo>
                <a:lnTo>
                  <a:pt x="358120" y="761160"/>
                </a:lnTo>
                <a:lnTo>
                  <a:pt x="365855" y="761956"/>
                </a:lnTo>
                <a:lnTo>
                  <a:pt x="373987" y="762553"/>
                </a:lnTo>
                <a:lnTo>
                  <a:pt x="382516" y="762951"/>
                </a:lnTo>
                <a:lnTo>
                  <a:pt x="391046" y="762951"/>
                </a:lnTo>
                <a:lnTo>
                  <a:pt x="400170" y="762752"/>
                </a:lnTo>
                <a:lnTo>
                  <a:pt x="409294" y="762155"/>
                </a:lnTo>
                <a:lnTo>
                  <a:pt x="418814" y="761558"/>
                </a:lnTo>
                <a:lnTo>
                  <a:pt x="428335" y="760364"/>
                </a:lnTo>
                <a:lnTo>
                  <a:pt x="438253" y="758971"/>
                </a:lnTo>
                <a:lnTo>
                  <a:pt x="448170" y="756980"/>
                </a:lnTo>
                <a:lnTo>
                  <a:pt x="458484" y="754592"/>
                </a:lnTo>
                <a:lnTo>
                  <a:pt x="468600" y="751806"/>
                </a:lnTo>
                <a:lnTo>
                  <a:pt x="479113" y="748422"/>
                </a:lnTo>
                <a:lnTo>
                  <a:pt x="489625" y="744641"/>
                </a:lnTo>
                <a:lnTo>
                  <a:pt x="500336" y="740262"/>
                </a:lnTo>
                <a:lnTo>
                  <a:pt x="511047" y="735287"/>
                </a:lnTo>
                <a:lnTo>
                  <a:pt x="521956" y="729714"/>
                </a:lnTo>
                <a:lnTo>
                  <a:pt x="527113" y="726928"/>
                </a:lnTo>
                <a:lnTo>
                  <a:pt x="532667" y="723744"/>
                </a:lnTo>
                <a:lnTo>
                  <a:pt x="538023" y="720360"/>
                </a:lnTo>
                <a:lnTo>
                  <a:pt x="543378" y="716778"/>
                </a:lnTo>
                <a:lnTo>
                  <a:pt x="548932" y="713395"/>
                </a:lnTo>
                <a:lnTo>
                  <a:pt x="554287" y="709613"/>
                </a:lnTo>
                <a:close/>
                <a:moveTo>
                  <a:pt x="1717478" y="590550"/>
                </a:moveTo>
                <a:lnTo>
                  <a:pt x="1728612" y="590749"/>
                </a:lnTo>
                <a:lnTo>
                  <a:pt x="1739745" y="591346"/>
                </a:lnTo>
                <a:lnTo>
                  <a:pt x="1750481" y="592539"/>
                </a:lnTo>
                <a:lnTo>
                  <a:pt x="1760819" y="593931"/>
                </a:lnTo>
                <a:lnTo>
                  <a:pt x="1770759" y="595919"/>
                </a:lnTo>
                <a:lnTo>
                  <a:pt x="1780700" y="597908"/>
                </a:lnTo>
                <a:lnTo>
                  <a:pt x="1790044" y="600493"/>
                </a:lnTo>
                <a:lnTo>
                  <a:pt x="1798990" y="603476"/>
                </a:lnTo>
                <a:lnTo>
                  <a:pt x="1807539" y="606459"/>
                </a:lnTo>
                <a:lnTo>
                  <a:pt x="1815492" y="610038"/>
                </a:lnTo>
                <a:lnTo>
                  <a:pt x="1822847" y="613816"/>
                </a:lnTo>
                <a:lnTo>
                  <a:pt x="1829806" y="618191"/>
                </a:lnTo>
                <a:lnTo>
                  <a:pt x="1832788" y="620180"/>
                </a:lnTo>
                <a:lnTo>
                  <a:pt x="1835969" y="622367"/>
                </a:lnTo>
                <a:lnTo>
                  <a:pt x="1838951" y="624555"/>
                </a:lnTo>
                <a:lnTo>
                  <a:pt x="1841536" y="626941"/>
                </a:lnTo>
                <a:lnTo>
                  <a:pt x="1844120" y="629327"/>
                </a:lnTo>
                <a:lnTo>
                  <a:pt x="1846705" y="631713"/>
                </a:lnTo>
                <a:lnTo>
                  <a:pt x="1848892" y="634100"/>
                </a:lnTo>
                <a:lnTo>
                  <a:pt x="1850880" y="636884"/>
                </a:lnTo>
                <a:lnTo>
                  <a:pt x="1855055" y="637083"/>
                </a:lnTo>
                <a:lnTo>
                  <a:pt x="1859230" y="637480"/>
                </a:lnTo>
                <a:lnTo>
                  <a:pt x="1863604" y="638077"/>
                </a:lnTo>
                <a:lnTo>
                  <a:pt x="1867381" y="639270"/>
                </a:lnTo>
                <a:lnTo>
                  <a:pt x="1871158" y="640662"/>
                </a:lnTo>
                <a:lnTo>
                  <a:pt x="1874936" y="641855"/>
                </a:lnTo>
                <a:lnTo>
                  <a:pt x="1878117" y="643645"/>
                </a:lnTo>
                <a:lnTo>
                  <a:pt x="1881496" y="645633"/>
                </a:lnTo>
                <a:lnTo>
                  <a:pt x="1884876" y="647821"/>
                </a:lnTo>
                <a:lnTo>
                  <a:pt x="1887660" y="650207"/>
                </a:lnTo>
                <a:lnTo>
                  <a:pt x="1890642" y="652792"/>
                </a:lnTo>
                <a:lnTo>
                  <a:pt x="1893425" y="655377"/>
                </a:lnTo>
                <a:lnTo>
                  <a:pt x="1896208" y="658559"/>
                </a:lnTo>
                <a:lnTo>
                  <a:pt x="1898594" y="661741"/>
                </a:lnTo>
                <a:lnTo>
                  <a:pt x="1900980" y="664922"/>
                </a:lnTo>
                <a:lnTo>
                  <a:pt x="1903366" y="668303"/>
                </a:lnTo>
                <a:lnTo>
                  <a:pt x="1905552" y="672081"/>
                </a:lnTo>
                <a:lnTo>
                  <a:pt x="1907541" y="675661"/>
                </a:lnTo>
                <a:lnTo>
                  <a:pt x="1909330" y="679638"/>
                </a:lnTo>
                <a:lnTo>
                  <a:pt x="1911318" y="683615"/>
                </a:lnTo>
                <a:lnTo>
                  <a:pt x="1912908" y="687990"/>
                </a:lnTo>
                <a:lnTo>
                  <a:pt x="1914499" y="692166"/>
                </a:lnTo>
                <a:lnTo>
                  <a:pt x="1917282" y="701114"/>
                </a:lnTo>
                <a:lnTo>
                  <a:pt x="1919867" y="710063"/>
                </a:lnTo>
                <a:lnTo>
                  <a:pt x="1922054" y="719608"/>
                </a:lnTo>
                <a:lnTo>
                  <a:pt x="1924042" y="729551"/>
                </a:lnTo>
                <a:lnTo>
                  <a:pt x="1925235" y="739494"/>
                </a:lnTo>
                <a:lnTo>
                  <a:pt x="1926626" y="749436"/>
                </a:lnTo>
                <a:lnTo>
                  <a:pt x="1927422" y="759777"/>
                </a:lnTo>
                <a:lnTo>
                  <a:pt x="1928217" y="769720"/>
                </a:lnTo>
                <a:lnTo>
                  <a:pt x="1928614" y="779861"/>
                </a:lnTo>
                <a:lnTo>
                  <a:pt x="1928813" y="789804"/>
                </a:lnTo>
                <a:lnTo>
                  <a:pt x="1928813" y="799548"/>
                </a:lnTo>
                <a:lnTo>
                  <a:pt x="1928813" y="809093"/>
                </a:lnTo>
                <a:lnTo>
                  <a:pt x="1928614" y="818241"/>
                </a:lnTo>
                <a:lnTo>
                  <a:pt x="1927819" y="835342"/>
                </a:lnTo>
                <a:lnTo>
                  <a:pt x="1926825" y="850654"/>
                </a:lnTo>
                <a:lnTo>
                  <a:pt x="1925831" y="863381"/>
                </a:lnTo>
                <a:lnTo>
                  <a:pt x="1924638" y="872926"/>
                </a:lnTo>
                <a:lnTo>
                  <a:pt x="1919469" y="870142"/>
                </a:lnTo>
                <a:lnTo>
                  <a:pt x="1914101" y="867955"/>
                </a:lnTo>
                <a:lnTo>
                  <a:pt x="1911517" y="867159"/>
                </a:lnTo>
                <a:lnTo>
                  <a:pt x="1908535" y="866165"/>
                </a:lnTo>
                <a:lnTo>
                  <a:pt x="1905751" y="865569"/>
                </a:lnTo>
                <a:lnTo>
                  <a:pt x="1902769" y="864972"/>
                </a:lnTo>
                <a:lnTo>
                  <a:pt x="1898793" y="836536"/>
                </a:lnTo>
                <a:lnTo>
                  <a:pt x="1896606" y="823212"/>
                </a:lnTo>
                <a:lnTo>
                  <a:pt x="1894618" y="810485"/>
                </a:lnTo>
                <a:lnTo>
                  <a:pt x="1892232" y="797957"/>
                </a:lnTo>
                <a:lnTo>
                  <a:pt x="1889449" y="786225"/>
                </a:lnTo>
                <a:lnTo>
                  <a:pt x="1888256" y="780458"/>
                </a:lnTo>
                <a:lnTo>
                  <a:pt x="1886666" y="774890"/>
                </a:lnTo>
                <a:lnTo>
                  <a:pt x="1884876" y="769322"/>
                </a:lnTo>
                <a:lnTo>
                  <a:pt x="1883087" y="763953"/>
                </a:lnTo>
                <a:lnTo>
                  <a:pt x="1881099" y="758783"/>
                </a:lnTo>
                <a:lnTo>
                  <a:pt x="1879111" y="753612"/>
                </a:lnTo>
                <a:lnTo>
                  <a:pt x="1876924" y="748840"/>
                </a:lnTo>
                <a:lnTo>
                  <a:pt x="1874538" y="744067"/>
                </a:lnTo>
                <a:lnTo>
                  <a:pt x="1871954" y="739494"/>
                </a:lnTo>
                <a:lnTo>
                  <a:pt x="1869369" y="735119"/>
                </a:lnTo>
                <a:lnTo>
                  <a:pt x="1866387" y="730744"/>
                </a:lnTo>
                <a:lnTo>
                  <a:pt x="1863007" y="726767"/>
                </a:lnTo>
                <a:lnTo>
                  <a:pt x="1859826" y="722790"/>
                </a:lnTo>
                <a:lnTo>
                  <a:pt x="1856248" y="719011"/>
                </a:lnTo>
                <a:lnTo>
                  <a:pt x="1852470" y="715233"/>
                </a:lnTo>
                <a:lnTo>
                  <a:pt x="1848494" y="711853"/>
                </a:lnTo>
                <a:lnTo>
                  <a:pt x="1843921" y="708671"/>
                </a:lnTo>
                <a:lnTo>
                  <a:pt x="1839548" y="705489"/>
                </a:lnTo>
                <a:lnTo>
                  <a:pt x="1834577" y="702307"/>
                </a:lnTo>
                <a:lnTo>
                  <a:pt x="1829607" y="699722"/>
                </a:lnTo>
                <a:lnTo>
                  <a:pt x="1823842" y="703699"/>
                </a:lnTo>
                <a:lnTo>
                  <a:pt x="1818275" y="707478"/>
                </a:lnTo>
                <a:lnTo>
                  <a:pt x="1812311" y="711057"/>
                </a:lnTo>
                <a:lnTo>
                  <a:pt x="1806943" y="714637"/>
                </a:lnTo>
                <a:lnTo>
                  <a:pt x="1800978" y="718017"/>
                </a:lnTo>
                <a:lnTo>
                  <a:pt x="1795611" y="721000"/>
                </a:lnTo>
                <a:lnTo>
                  <a:pt x="1790044" y="723983"/>
                </a:lnTo>
                <a:lnTo>
                  <a:pt x="1784477" y="726767"/>
                </a:lnTo>
                <a:lnTo>
                  <a:pt x="1773344" y="731937"/>
                </a:lnTo>
                <a:lnTo>
                  <a:pt x="1762210" y="736312"/>
                </a:lnTo>
                <a:lnTo>
                  <a:pt x="1751276" y="740289"/>
                </a:lnTo>
                <a:lnTo>
                  <a:pt x="1740341" y="743868"/>
                </a:lnTo>
                <a:lnTo>
                  <a:pt x="1729804" y="746851"/>
                </a:lnTo>
                <a:lnTo>
                  <a:pt x="1719069" y="749238"/>
                </a:lnTo>
                <a:lnTo>
                  <a:pt x="1708929" y="751226"/>
                </a:lnTo>
                <a:lnTo>
                  <a:pt x="1698591" y="752817"/>
                </a:lnTo>
                <a:lnTo>
                  <a:pt x="1688651" y="754010"/>
                </a:lnTo>
                <a:lnTo>
                  <a:pt x="1678909" y="754806"/>
                </a:lnTo>
                <a:lnTo>
                  <a:pt x="1669565" y="755203"/>
                </a:lnTo>
                <a:lnTo>
                  <a:pt x="1660221" y="755402"/>
                </a:lnTo>
                <a:lnTo>
                  <a:pt x="1651274" y="755203"/>
                </a:lnTo>
                <a:lnTo>
                  <a:pt x="1642726" y="755004"/>
                </a:lnTo>
                <a:lnTo>
                  <a:pt x="1634376" y="754408"/>
                </a:lnTo>
                <a:lnTo>
                  <a:pt x="1626224" y="753612"/>
                </a:lnTo>
                <a:lnTo>
                  <a:pt x="1618670" y="752618"/>
                </a:lnTo>
                <a:lnTo>
                  <a:pt x="1611314" y="751425"/>
                </a:lnTo>
                <a:lnTo>
                  <a:pt x="1604355" y="750431"/>
                </a:lnTo>
                <a:lnTo>
                  <a:pt x="1597993" y="749039"/>
                </a:lnTo>
                <a:lnTo>
                  <a:pt x="1591830" y="747647"/>
                </a:lnTo>
                <a:lnTo>
                  <a:pt x="1586264" y="746454"/>
                </a:lnTo>
                <a:lnTo>
                  <a:pt x="1576124" y="743471"/>
                </a:lnTo>
                <a:lnTo>
                  <a:pt x="1568172" y="741084"/>
                </a:lnTo>
                <a:lnTo>
                  <a:pt x="1562406" y="739096"/>
                </a:lnTo>
                <a:lnTo>
                  <a:pt x="1559225" y="745062"/>
                </a:lnTo>
                <a:lnTo>
                  <a:pt x="1556641" y="751425"/>
                </a:lnTo>
                <a:lnTo>
                  <a:pt x="1554255" y="757987"/>
                </a:lnTo>
                <a:lnTo>
                  <a:pt x="1551869" y="764748"/>
                </a:lnTo>
                <a:lnTo>
                  <a:pt x="1549881" y="771907"/>
                </a:lnTo>
                <a:lnTo>
                  <a:pt x="1548092" y="779265"/>
                </a:lnTo>
                <a:lnTo>
                  <a:pt x="1546700" y="786821"/>
                </a:lnTo>
                <a:lnTo>
                  <a:pt x="1544911" y="794577"/>
                </a:lnTo>
                <a:lnTo>
                  <a:pt x="1541929" y="810883"/>
                </a:lnTo>
                <a:lnTo>
                  <a:pt x="1539146" y="828184"/>
                </a:lnTo>
                <a:lnTo>
                  <a:pt x="1535965" y="846081"/>
                </a:lnTo>
                <a:lnTo>
                  <a:pt x="1532187" y="864972"/>
                </a:lnTo>
                <a:lnTo>
                  <a:pt x="1529205" y="865569"/>
                </a:lnTo>
                <a:lnTo>
                  <a:pt x="1526223" y="866364"/>
                </a:lnTo>
                <a:lnTo>
                  <a:pt x="1523241" y="867159"/>
                </a:lnTo>
                <a:lnTo>
                  <a:pt x="1520656" y="868154"/>
                </a:lnTo>
                <a:lnTo>
                  <a:pt x="1517674" y="869347"/>
                </a:lnTo>
                <a:lnTo>
                  <a:pt x="1515090" y="870341"/>
                </a:lnTo>
                <a:lnTo>
                  <a:pt x="1509921" y="873125"/>
                </a:lnTo>
                <a:lnTo>
                  <a:pt x="1508131" y="862188"/>
                </a:lnTo>
                <a:lnTo>
                  <a:pt x="1507336" y="855228"/>
                </a:lnTo>
                <a:lnTo>
                  <a:pt x="1506541" y="847473"/>
                </a:lnTo>
                <a:lnTo>
                  <a:pt x="1505745" y="838922"/>
                </a:lnTo>
                <a:lnTo>
                  <a:pt x="1505348" y="829576"/>
                </a:lnTo>
                <a:lnTo>
                  <a:pt x="1504950" y="819633"/>
                </a:lnTo>
                <a:lnTo>
                  <a:pt x="1504950" y="809093"/>
                </a:lnTo>
                <a:lnTo>
                  <a:pt x="1504950" y="798156"/>
                </a:lnTo>
                <a:lnTo>
                  <a:pt x="1505547" y="786623"/>
                </a:lnTo>
                <a:lnTo>
                  <a:pt x="1506342" y="775089"/>
                </a:lnTo>
                <a:lnTo>
                  <a:pt x="1507932" y="762959"/>
                </a:lnTo>
                <a:lnTo>
                  <a:pt x="1509722" y="750828"/>
                </a:lnTo>
                <a:lnTo>
                  <a:pt x="1511113" y="744863"/>
                </a:lnTo>
                <a:lnTo>
                  <a:pt x="1512505" y="738499"/>
                </a:lnTo>
                <a:lnTo>
                  <a:pt x="1513897" y="732534"/>
                </a:lnTo>
                <a:lnTo>
                  <a:pt x="1515487" y="726369"/>
                </a:lnTo>
                <a:lnTo>
                  <a:pt x="1517276" y="720205"/>
                </a:lnTo>
                <a:lnTo>
                  <a:pt x="1519265" y="714239"/>
                </a:lnTo>
                <a:lnTo>
                  <a:pt x="1521451" y="708074"/>
                </a:lnTo>
                <a:lnTo>
                  <a:pt x="1524036" y="702109"/>
                </a:lnTo>
                <a:lnTo>
                  <a:pt x="1526621" y="696143"/>
                </a:lnTo>
                <a:lnTo>
                  <a:pt x="1529205" y="690376"/>
                </a:lnTo>
                <a:lnTo>
                  <a:pt x="1532386" y="684410"/>
                </a:lnTo>
                <a:lnTo>
                  <a:pt x="1535567" y="678842"/>
                </a:lnTo>
                <a:lnTo>
                  <a:pt x="1539146" y="673076"/>
                </a:lnTo>
                <a:lnTo>
                  <a:pt x="1542724" y="667508"/>
                </a:lnTo>
                <a:lnTo>
                  <a:pt x="1546700" y="662138"/>
                </a:lnTo>
                <a:lnTo>
                  <a:pt x="1550875" y="656769"/>
                </a:lnTo>
                <a:lnTo>
                  <a:pt x="1555050" y="651599"/>
                </a:lnTo>
                <a:lnTo>
                  <a:pt x="1559822" y="646628"/>
                </a:lnTo>
                <a:lnTo>
                  <a:pt x="1564792" y="641656"/>
                </a:lnTo>
                <a:lnTo>
                  <a:pt x="1569961" y="637083"/>
                </a:lnTo>
                <a:lnTo>
                  <a:pt x="1575528" y="632310"/>
                </a:lnTo>
                <a:lnTo>
                  <a:pt x="1581293" y="628134"/>
                </a:lnTo>
                <a:lnTo>
                  <a:pt x="1587258" y="623958"/>
                </a:lnTo>
                <a:lnTo>
                  <a:pt x="1593620" y="619981"/>
                </a:lnTo>
                <a:lnTo>
                  <a:pt x="1600180" y="616203"/>
                </a:lnTo>
                <a:lnTo>
                  <a:pt x="1607337" y="612623"/>
                </a:lnTo>
                <a:lnTo>
                  <a:pt x="1614495" y="609243"/>
                </a:lnTo>
                <a:lnTo>
                  <a:pt x="1622248" y="606061"/>
                </a:lnTo>
                <a:lnTo>
                  <a:pt x="1630002" y="603277"/>
                </a:lnTo>
                <a:lnTo>
                  <a:pt x="1638352" y="600692"/>
                </a:lnTo>
                <a:lnTo>
                  <a:pt x="1647099" y="598306"/>
                </a:lnTo>
                <a:lnTo>
                  <a:pt x="1656046" y="596317"/>
                </a:lnTo>
                <a:lnTo>
                  <a:pt x="1665390" y="594527"/>
                </a:lnTo>
                <a:lnTo>
                  <a:pt x="1674933" y="593135"/>
                </a:lnTo>
                <a:lnTo>
                  <a:pt x="1685072" y="592141"/>
                </a:lnTo>
                <a:lnTo>
                  <a:pt x="1695609" y="591147"/>
                </a:lnTo>
                <a:lnTo>
                  <a:pt x="1706345" y="590749"/>
                </a:lnTo>
                <a:lnTo>
                  <a:pt x="1717478" y="590550"/>
                </a:lnTo>
                <a:close/>
                <a:moveTo>
                  <a:pt x="444402" y="590550"/>
                </a:moveTo>
                <a:lnTo>
                  <a:pt x="455530" y="590749"/>
                </a:lnTo>
                <a:lnTo>
                  <a:pt x="466460" y="591346"/>
                </a:lnTo>
                <a:lnTo>
                  <a:pt x="477389" y="592539"/>
                </a:lnTo>
                <a:lnTo>
                  <a:pt x="487723" y="593931"/>
                </a:lnTo>
                <a:lnTo>
                  <a:pt x="497857" y="595919"/>
                </a:lnTo>
                <a:lnTo>
                  <a:pt x="507594" y="597908"/>
                </a:lnTo>
                <a:lnTo>
                  <a:pt x="516934" y="600493"/>
                </a:lnTo>
                <a:lnTo>
                  <a:pt x="525876" y="603476"/>
                </a:lnTo>
                <a:lnTo>
                  <a:pt x="534222" y="606459"/>
                </a:lnTo>
                <a:lnTo>
                  <a:pt x="542171" y="610038"/>
                </a:lnTo>
                <a:lnTo>
                  <a:pt x="549722" y="613816"/>
                </a:lnTo>
                <a:lnTo>
                  <a:pt x="556479" y="618191"/>
                </a:lnTo>
                <a:lnTo>
                  <a:pt x="559857" y="620180"/>
                </a:lnTo>
                <a:lnTo>
                  <a:pt x="562837" y="622367"/>
                </a:lnTo>
                <a:lnTo>
                  <a:pt x="565818" y="624555"/>
                </a:lnTo>
                <a:lnTo>
                  <a:pt x="568402" y="626941"/>
                </a:lnTo>
                <a:lnTo>
                  <a:pt x="570786" y="629327"/>
                </a:lnTo>
                <a:lnTo>
                  <a:pt x="573369" y="631713"/>
                </a:lnTo>
                <a:lnTo>
                  <a:pt x="575555" y="634100"/>
                </a:lnTo>
                <a:lnTo>
                  <a:pt x="577543" y="636884"/>
                </a:lnTo>
                <a:lnTo>
                  <a:pt x="581914" y="637083"/>
                </a:lnTo>
                <a:lnTo>
                  <a:pt x="586286" y="637480"/>
                </a:lnTo>
                <a:lnTo>
                  <a:pt x="590260" y="638077"/>
                </a:lnTo>
                <a:lnTo>
                  <a:pt x="594235" y="639270"/>
                </a:lnTo>
                <a:lnTo>
                  <a:pt x="598010" y="640662"/>
                </a:lnTo>
                <a:lnTo>
                  <a:pt x="601587" y="641855"/>
                </a:lnTo>
                <a:lnTo>
                  <a:pt x="605164" y="643645"/>
                </a:lnTo>
                <a:lnTo>
                  <a:pt x="608344" y="645633"/>
                </a:lnTo>
                <a:lnTo>
                  <a:pt x="611523" y="647821"/>
                </a:lnTo>
                <a:lnTo>
                  <a:pt x="614703" y="650207"/>
                </a:lnTo>
                <a:lnTo>
                  <a:pt x="617485" y="652792"/>
                </a:lnTo>
                <a:lnTo>
                  <a:pt x="620267" y="655377"/>
                </a:lnTo>
                <a:lnTo>
                  <a:pt x="622850" y="658559"/>
                </a:lnTo>
                <a:lnTo>
                  <a:pt x="625433" y="661741"/>
                </a:lnTo>
                <a:lnTo>
                  <a:pt x="627818" y="664922"/>
                </a:lnTo>
                <a:lnTo>
                  <a:pt x="630202" y="668303"/>
                </a:lnTo>
                <a:lnTo>
                  <a:pt x="632190" y="672081"/>
                </a:lnTo>
                <a:lnTo>
                  <a:pt x="634177" y="675661"/>
                </a:lnTo>
                <a:lnTo>
                  <a:pt x="636164" y="679638"/>
                </a:lnTo>
                <a:lnTo>
                  <a:pt x="637952" y="683615"/>
                </a:lnTo>
                <a:lnTo>
                  <a:pt x="639741" y="687990"/>
                </a:lnTo>
                <a:lnTo>
                  <a:pt x="641331" y="692166"/>
                </a:lnTo>
                <a:lnTo>
                  <a:pt x="644113" y="701114"/>
                </a:lnTo>
                <a:lnTo>
                  <a:pt x="646696" y="710063"/>
                </a:lnTo>
                <a:lnTo>
                  <a:pt x="648882" y="719608"/>
                </a:lnTo>
                <a:lnTo>
                  <a:pt x="650670" y="729551"/>
                </a:lnTo>
                <a:lnTo>
                  <a:pt x="652260" y="739494"/>
                </a:lnTo>
                <a:lnTo>
                  <a:pt x="653254" y="749436"/>
                </a:lnTo>
                <a:lnTo>
                  <a:pt x="654247" y="759777"/>
                </a:lnTo>
                <a:lnTo>
                  <a:pt x="654843" y="769720"/>
                </a:lnTo>
                <a:lnTo>
                  <a:pt x="655440" y="779861"/>
                </a:lnTo>
                <a:lnTo>
                  <a:pt x="655638" y="789804"/>
                </a:lnTo>
                <a:lnTo>
                  <a:pt x="655638" y="799548"/>
                </a:lnTo>
                <a:lnTo>
                  <a:pt x="655440" y="809093"/>
                </a:lnTo>
                <a:lnTo>
                  <a:pt x="655241" y="818241"/>
                </a:lnTo>
                <a:lnTo>
                  <a:pt x="654645" y="835342"/>
                </a:lnTo>
                <a:lnTo>
                  <a:pt x="653452" y="850654"/>
                </a:lnTo>
                <a:lnTo>
                  <a:pt x="652459" y="863381"/>
                </a:lnTo>
                <a:lnTo>
                  <a:pt x="651465" y="872926"/>
                </a:lnTo>
                <a:lnTo>
                  <a:pt x="646497" y="870142"/>
                </a:lnTo>
                <a:lnTo>
                  <a:pt x="641132" y="867955"/>
                </a:lnTo>
                <a:lnTo>
                  <a:pt x="635568" y="866165"/>
                </a:lnTo>
                <a:lnTo>
                  <a:pt x="632587" y="865569"/>
                </a:lnTo>
                <a:lnTo>
                  <a:pt x="629805" y="864972"/>
                </a:lnTo>
                <a:lnTo>
                  <a:pt x="625433" y="836536"/>
                </a:lnTo>
                <a:lnTo>
                  <a:pt x="623446" y="823212"/>
                </a:lnTo>
                <a:lnTo>
                  <a:pt x="621260" y="810485"/>
                </a:lnTo>
                <a:lnTo>
                  <a:pt x="619074" y="797957"/>
                </a:lnTo>
                <a:lnTo>
                  <a:pt x="616491" y="786225"/>
                </a:lnTo>
                <a:lnTo>
                  <a:pt x="614901" y="780458"/>
                </a:lnTo>
                <a:lnTo>
                  <a:pt x="613312" y="774890"/>
                </a:lnTo>
                <a:lnTo>
                  <a:pt x="611722" y="769322"/>
                </a:lnTo>
                <a:lnTo>
                  <a:pt x="609933" y="763953"/>
                </a:lnTo>
                <a:lnTo>
                  <a:pt x="607946" y="758783"/>
                </a:lnTo>
                <a:lnTo>
                  <a:pt x="605959" y="753612"/>
                </a:lnTo>
                <a:lnTo>
                  <a:pt x="603773" y="748840"/>
                </a:lnTo>
                <a:lnTo>
                  <a:pt x="601389" y="744067"/>
                </a:lnTo>
                <a:lnTo>
                  <a:pt x="598805" y="739494"/>
                </a:lnTo>
                <a:lnTo>
                  <a:pt x="596023" y="735119"/>
                </a:lnTo>
                <a:lnTo>
                  <a:pt x="593042" y="730744"/>
                </a:lnTo>
                <a:lnTo>
                  <a:pt x="590062" y="726767"/>
                </a:lnTo>
                <a:lnTo>
                  <a:pt x="586683" y="722790"/>
                </a:lnTo>
                <a:lnTo>
                  <a:pt x="583107" y="719011"/>
                </a:lnTo>
                <a:lnTo>
                  <a:pt x="579331" y="715233"/>
                </a:lnTo>
                <a:lnTo>
                  <a:pt x="575158" y="711853"/>
                </a:lnTo>
                <a:lnTo>
                  <a:pt x="570786" y="708671"/>
                </a:lnTo>
                <a:lnTo>
                  <a:pt x="566216" y="705489"/>
                </a:lnTo>
                <a:lnTo>
                  <a:pt x="561248" y="702307"/>
                </a:lnTo>
                <a:lnTo>
                  <a:pt x="556280" y="699722"/>
                </a:lnTo>
                <a:lnTo>
                  <a:pt x="550716" y="703699"/>
                </a:lnTo>
                <a:lnTo>
                  <a:pt x="544953" y="707478"/>
                </a:lnTo>
                <a:lnTo>
                  <a:pt x="539389" y="711057"/>
                </a:lnTo>
                <a:lnTo>
                  <a:pt x="533626" y="714637"/>
                </a:lnTo>
                <a:lnTo>
                  <a:pt x="528062" y="718017"/>
                </a:lnTo>
                <a:lnTo>
                  <a:pt x="522498" y="721000"/>
                </a:lnTo>
                <a:lnTo>
                  <a:pt x="516735" y="723983"/>
                </a:lnTo>
                <a:lnTo>
                  <a:pt x="511171" y="726767"/>
                </a:lnTo>
                <a:lnTo>
                  <a:pt x="500043" y="731937"/>
                </a:lnTo>
                <a:lnTo>
                  <a:pt x="488915" y="736312"/>
                </a:lnTo>
                <a:lnTo>
                  <a:pt x="477985" y="740289"/>
                </a:lnTo>
                <a:lnTo>
                  <a:pt x="467056" y="743868"/>
                </a:lnTo>
                <a:lnTo>
                  <a:pt x="456524" y="746851"/>
                </a:lnTo>
                <a:lnTo>
                  <a:pt x="445992" y="749238"/>
                </a:lnTo>
                <a:lnTo>
                  <a:pt x="435659" y="751226"/>
                </a:lnTo>
                <a:lnTo>
                  <a:pt x="425524" y="752817"/>
                </a:lnTo>
                <a:lnTo>
                  <a:pt x="415588" y="754010"/>
                </a:lnTo>
                <a:lnTo>
                  <a:pt x="405851" y="754806"/>
                </a:lnTo>
                <a:lnTo>
                  <a:pt x="396313" y="755203"/>
                </a:lnTo>
                <a:lnTo>
                  <a:pt x="387172" y="755402"/>
                </a:lnTo>
                <a:lnTo>
                  <a:pt x="378230" y="755203"/>
                </a:lnTo>
                <a:lnTo>
                  <a:pt x="369685" y="755004"/>
                </a:lnTo>
                <a:lnTo>
                  <a:pt x="361140" y="754408"/>
                </a:lnTo>
                <a:lnTo>
                  <a:pt x="353191" y="753612"/>
                </a:lnTo>
                <a:lnTo>
                  <a:pt x="345640" y="752618"/>
                </a:lnTo>
                <a:lnTo>
                  <a:pt x="338287" y="751425"/>
                </a:lnTo>
                <a:lnTo>
                  <a:pt x="331531" y="750431"/>
                </a:lnTo>
                <a:lnTo>
                  <a:pt x="324775" y="749039"/>
                </a:lnTo>
                <a:lnTo>
                  <a:pt x="318813" y="747647"/>
                </a:lnTo>
                <a:lnTo>
                  <a:pt x="313249" y="746454"/>
                </a:lnTo>
                <a:lnTo>
                  <a:pt x="303313" y="743471"/>
                </a:lnTo>
                <a:lnTo>
                  <a:pt x="295166" y="741084"/>
                </a:lnTo>
                <a:lnTo>
                  <a:pt x="289204" y="739096"/>
                </a:lnTo>
                <a:lnTo>
                  <a:pt x="286422" y="745062"/>
                </a:lnTo>
                <a:lnTo>
                  <a:pt x="283640" y="751425"/>
                </a:lnTo>
                <a:lnTo>
                  <a:pt x="281256" y="757987"/>
                </a:lnTo>
                <a:lnTo>
                  <a:pt x="279070" y="764748"/>
                </a:lnTo>
                <a:lnTo>
                  <a:pt x="277083" y="771907"/>
                </a:lnTo>
                <a:lnTo>
                  <a:pt x="275294" y="779265"/>
                </a:lnTo>
                <a:lnTo>
                  <a:pt x="273506" y="786821"/>
                </a:lnTo>
                <a:lnTo>
                  <a:pt x="271916" y="794577"/>
                </a:lnTo>
                <a:lnTo>
                  <a:pt x="268935" y="810883"/>
                </a:lnTo>
                <a:lnTo>
                  <a:pt x="265955" y="828184"/>
                </a:lnTo>
                <a:lnTo>
                  <a:pt x="262775" y="846081"/>
                </a:lnTo>
                <a:lnTo>
                  <a:pt x="259198" y="864972"/>
                </a:lnTo>
                <a:lnTo>
                  <a:pt x="256217" y="865569"/>
                </a:lnTo>
                <a:lnTo>
                  <a:pt x="253237" y="866364"/>
                </a:lnTo>
                <a:lnTo>
                  <a:pt x="250455" y="867159"/>
                </a:lnTo>
                <a:lnTo>
                  <a:pt x="247473" y="868154"/>
                </a:lnTo>
                <a:lnTo>
                  <a:pt x="242108" y="870341"/>
                </a:lnTo>
                <a:lnTo>
                  <a:pt x="236941" y="873125"/>
                </a:lnTo>
                <a:lnTo>
                  <a:pt x="235352" y="862188"/>
                </a:lnTo>
                <a:lnTo>
                  <a:pt x="234358" y="855228"/>
                </a:lnTo>
                <a:lnTo>
                  <a:pt x="233563" y="847473"/>
                </a:lnTo>
                <a:lnTo>
                  <a:pt x="232768" y="838922"/>
                </a:lnTo>
                <a:lnTo>
                  <a:pt x="232172" y="829576"/>
                </a:lnTo>
                <a:lnTo>
                  <a:pt x="231973" y="819633"/>
                </a:lnTo>
                <a:lnTo>
                  <a:pt x="231775" y="809093"/>
                </a:lnTo>
                <a:lnTo>
                  <a:pt x="231973" y="798156"/>
                </a:lnTo>
                <a:lnTo>
                  <a:pt x="232371" y="786623"/>
                </a:lnTo>
                <a:lnTo>
                  <a:pt x="233563" y="775089"/>
                </a:lnTo>
                <a:lnTo>
                  <a:pt x="234756" y="762959"/>
                </a:lnTo>
                <a:lnTo>
                  <a:pt x="236743" y="750828"/>
                </a:lnTo>
                <a:lnTo>
                  <a:pt x="237935" y="744863"/>
                </a:lnTo>
                <a:lnTo>
                  <a:pt x="239326" y="738499"/>
                </a:lnTo>
                <a:lnTo>
                  <a:pt x="240717" y="732534"/>
                </a:lnTo>
                <a:lnTo>
                  <a:pt x="242505" y="726369"/>
                </a:lnTo>
                <a:lnTo>
                  <a:pt x="244294" y="720205"/>
                </a:lnTo>
                <a:lnTo>
                  <a:pt x="246281" y="714239"/>
                </a:lnTo>
                <a:lnTo>
                  <a:pt x="248666" y="708074"/>
                </a:lnTo>
                <a:lnTo>
                  <a:pt x="251051" y="702109"/>
                </a:lnTo>
                <a:lnTo>
                  <a:pt x="253435" y="696143"/>
                </a:lnTo>
                <a:lnTo>
                  <a:pt x="256416" y="690376"/>
                </a:lnTo>
                <a:lnTo>
                  <a:pt x="259198" y="684410"/>
                </a:lnTo>
                <a:lnTo>
                  <a:pt x="262576" y="678842"/>
                </a:lnTo>
                <a:lnTo>
                  <a:pt x="265955" y="673076"/>
                </a:lnTo>
                <a:lnTo>
                  <a:pt x="269730" y="667508"/>
                </a:lnTo>
                <a:lnTo>
                  <a:pt x="273506" y="662138"/>
                </a:lnTo>
                <a:lnTo>
                  <a:pt x="277679" y="656769"/>
                </a:lnTo>
                <a:lnTo>
                  <a:pt x="282051" y="651599"/>
                </a:lnTo>
                <a:lnTo>
                  <a:pt x="286820" y="646628"/>
                </a:lnTo>
                <a:lnTo>
                  <a:pt x="291589" y="641656"/>
                </a:lnTo>
                <a:lnTo>
                  <a:pt x="296954" y="637083"/>
                </a:lnTo>
                <a:lnTo>
                  <a:pt x="302320" y="632310"/>
                </a:lnTo>
                <a:lnTo>
                  <a:pt x="308083" y="628134"/>
                </a:lnTo>
                <a:lnTo>
                  <a:pt x="314044" y="623958"/>
                </a:lnTo>
                <a:lnTo>
                  <a:pt x="320602" y="619981"/>
                </a:lnTo>
                <a:lnTo>
                  <a:pt x="327159" y="616203"/>
                </a:lnTo>
                <a:lnTo>
                  <a:pt x="334114" y="612623"/>
                </a:lnTo>
                <a:lnTo>
                  <a:pt x="341467" y="609243"/>
                </a:lnTo>
                <a:lnTo>
                  <a:pt x="349018" y="606061"/>
                </a:lnTo>
                <a:lnTo>
                  <a:pt x="356967" y="603277"/>
                </a:lnTo>
                <a:lnTo>
                  <a:pt x="365114" y="600692"/>
                </a:lnTo>
                <a:lnTo>
                  <a:pt x="373858" y="598306"/>
                </a:lnTo>
                <a:lnTo>
                  <a:pt x="382999" y="596317"/>
                </a:lnTo>
                <a:lnTo>
                  <a:pt x="392338" y="594527"/>
                </a:lnTo>
                <a:lnTo>
                  <a:pt x="401877" y="593135"/>
                </a:lnTo>
                <a:lnTo>
                  <a:pt x="412011" y="592141"/>
                </a:lnTo>
                <a:lnTo>
                  <a:pt x="422543" y="591147"/>
                </a:lnTo>
                <a:lnTo>
                  <a:pt x="433075" y="590749"/>
                </a:lnTo>
                <a:lnTo>
                  <a:pt x="444402" y="590550"/>
                </a:lnTo>
                <a:close/>
                <a:moveTo>
                  <a:pt x="1686693" y="0"/>
                </a:moveTo>
                <a:lnTo>
                  <a:pt x="1696417" y="11691"/>
                </a:lnTo>
                <a:lnTo>
                  <a:pt x="1706142" y="23579"/>
                </a:lnTo>
                <a:lnTo>
                  <a:pt x="1715470" y="35468"/>
                </a:lnTo>
                <a:lnTo>
                  <a:pt x="1724797" y="47158"/>
                </a:lnTo>
                <a:lnTo>
                  <a:pt x="1733927" y="59443"/>
                </a:lnTo>
                <a:lnTo>
                  <a:pt x="1743056" y="71331"/>
                </a:lnTo>
                <a:lnTo>
                  <a:pt x="1751590" y="83418"/>
                </a:lnTo>
                <a:lnTo>
                  <a:pt x="1760322" y="95703"/>
                </a:lnTo>
                <a:lnTo>
                  <a:pt x="1768856" y="107790"/>
                </a:lnTo>
                <a:lnTo>
                  <a:pt x="1776993" y="120273"/>
                </a:lnTo>
                <a:lnTo>
                  <a:pt x="1784931" y="132756"/>
                </a:lnTo>
                <a:lnTo>
                  <a:pt x="1792870" y="145041"/>
                </a:lnTo>
                <a:lnTo>
                  <a:pt x="1800609" y="157524"/>
                </a:lnTo>
                <a:lnTo>
                  <a:pt x="1808151" y="169808"/>
                </a:lnTo>
                <a:lnTo>
                  <a:pt x="1815494" y="182490"/>
                </a:lnTo>
                <a:lnTo>
                  <a:pt x="1822639" y="195171"/>
                </a:lnTo>
                <a:lnTo>
                  <a:pt x="1829585" y="207852"/>
                </a:lnTo>
                <a:lnTo>
                  <a:pt x="1836333" y="220335"/>
                </a:lnTo>
                <a:lnTo>
                  <a:pt x="1842882" y="233016"/>
                </a:lnTo>
                <a:lnTo>
                  <a:pt x="1849233" y="245895"/>
                </a:lnTo>
                <a:lnTo>
                  <a:pt x="1855583" y="258576"/>
                </a:lnTo>
                <a:lnTo>
                  <a:pt x="1861537" y="271257"/>
                </a:lnTo>
                <a:lnTo>
                  <a:pt x="1867292" y="284137"/>
                </a:lnTo>
                <a:lnTo>
                  <a:pt x="1872849" y="297016"/>
                </a:lnTo>
                <a:lnTo>
                  <a:pt x="1878208" y="309895"/>
                </a:lnTo>
                <a:lnTo>
                  <a:pt x="1883368" y="322775"/>
                </a:lnTo>
                <a:lnTo>
                  <a:pt x="1888329" y="335654"/>
                </a:lnTo>
                <a:lnTo>
                  <a:pt x="1892894" y="348335"/>
                </a:lnTo>
                <a:lnTo>
                  <a:pt x="1897657" y="361412"/>
                </a:lnTo>
                <a:lnTo>
                  <a:pt x="1901825" y="374292"/>
                </a:lnTo>
                <a:lnTo>
                  <a:pt x="1905992" y="387171"/>
                </a:lnTo>
                <a:lnTo>
                  <a:pt x="1909763" y="400050"/>
                </a:lnTo>
                <a:lnTo>
                  <a:pt x="1896665" y="397078"/>
                </a:lnTo>
                <a:lnTo>
                  <a:pt x="1883963" y="394700"/>
                </a:lnTo>
                <a:lnTo>
                  <a:pt x="1870865" y="392323"/>
                </a:lnTo>
                <a:lnTo>
                  <a:pt x="1857766" y="390143"/>
                </a:lnTo>
                <a:lnTo>
                  <a:pt x="1844866" y="387765"/>
                </a:lnTo>
                <a:lnTo>
                  <a:pt x="1831966" y="385982"/>
                </a:lnTo>
                <a:lnTo>
                  <a:pt x="1819066" y="384595"/>
                </a:lnTo>
                <a:lnTo>
                  <a:pt x="1806166" y="383010"/>
                </a:lnTo>
                <a:lnTo>
                  <a:pt x="1793465" y="381623"/>
                </a:lnTo>
                <a:lnTo>
                  <a:pt x="1780763" y="380830"/>
                </a:lnTo>
                <a:lnTo>
                  <a:pt x="1768062" y="379840"/>
                </a:lnTo>
                <a:lnTo>
                  <a:pt x="1755162" y="379047"/>
                </a:lnTo>
                <a:lnTo>
                  <a:pt x="1742857" y="378453"/>
                </a:lnTo>
                <a:lnTo>
                  <a:pt x="1730156" y="378056"/>
                </a:lnTo>
                <a:lnTo>
                  <a:pt x="1717653" y="378056"/>
                </a:lnTo>
                <a:lnTo>
                  <a:pt x="1705150" y="378056"/>
                </a:lnTo>
                <a:lnTo>
                  <a:pt x="1692845" y="378056"/>
                </a:lnTo>
                <a:lnTo>
                  <a:pt x="1680540" y="378453"/>
                </a:lnTo>
                <a:lnTo>
                  <a:pt x="1668037" y="379047"/>
                </a:lnTo>
                <a:lnTo>
                  <a:pt x="1655931" y="379641"/>
                </a:lnTo>
                <a:lnTo>
                  <a:pt x="1643627" y="380434"/>
                </a:lnTo>
                <a:lnTo>
                  <a:pt x="1631719" y="381425"/>
                </a:lnTo>
                <a:lnTo>
                  <a:pt x="1619414" y="382614"/>
                </a:lnTo>
                <a:lnTo>
                  <a:pt x="1607507" y="383802"/>
                </a:lnTo>
                <a:lnTo>
                  <a:pt x="1595797" y="385189"/>
                </a:lnTo>
                <a:lnTo>
                  <a:pt x="1583691" y="386775"/>
                </a:lnTo>
                <a:lnTo>
                  <a:pt x="1571982" y="388558"/>
                </a:lnTo>
                <a:lnTo>
                  <a:pt x="1560273" y="390341"/>
                </a:lnTo>
                <a:lnTo>
                  <a:pt x="1548762" y="392323"/>
                </a:lnTo>
                <a:lnTo>
                  <a:pt x="1536854" y="394304"/>
                </a:lnTo>
                <a:lnTo>
                  <a:pt x="1525542" y="396682"/>
                </a:lnTo>
                <a:lnTo>
                  <a:pt x="1514031" y="398861"/>
                </a:lnTo>
                <a:lnTo>
                  <a:pt x="1533481" y="380236"/>
                </a:lnTo>
                <a:lnTo>
                  <a:pt x="1553128" y="362007"/>
                </a:lnTo>
                <a:lnTo>
                  <a:pt x="1573371" y="343778"/>
                </a:lnTo>
                <a:lnTo>
                  <a:pt x="1594011" y="325945"/>
                </a:lnTo>
                <a:lnTo>
                  <a:pt x="1575753" y="315443"/>
                </a:lnTo>
                <a:lnTo>
                  <a:pt x="1557098" y="305140"/>
                </a:lnTo>
                <a:lnTo>
                  <a:pt x="1538442" y="295431"/>
                </a:lnTo>
                <a:lnTo>
                  <a:pt x="1519390" y="285920"/>
                </a:lnTo>
                <a:lnTo>
                  <a:pt x="1500338" y="276607"/>
                </a:lnTo>
                <a:lnTo>
                  <a:pt x="1480888" y="268087"/>
                </a:lnTo>
                <a:lnTo>
                  <a:pt x="1461241" y="259369"/>
                </a:lnTo>
                <a:lnTo>
                  <a:pt x="1441395" y="251443"/>
                </a:lnTo>
                <a:lnTo>
                  <a:pt x="1421350" y="243716"/>
                </a:lnTo>
                <a:lnTo>
                  <a:pt x="1401107" y="236186"/>
                </a:lnTo>
                <a:lnTo>
                  <a:pt x="1380864" y="229053"/>
                </a:lnTo>
                <a:lnTo>
                  <a:pt x="1360224" y="222316"/>
                </a:lnTo>
                <a:lnTo>
                  <a:pt x="1339584" y="215976"/>
                </a:lnTo>
                <a:lnTo>
                  <a:pt x="1318746" y="210031"/>
                </a:lnTo>
                <a:lnTo>
                  <a:pt x="1297510" y="204483"/>
                </a:lnTo>
                <a:lnTo>
                  <a:pt x="1276473" y="199133"/>
                </a:lnTo>
                <a:lnTo>
                  <a:pt x="1255238" y="193982"/>
                </a:lnTo>
                <a:lnTo>
                  <a:pt x="1233804" y="189623"/>
                </a:lnTo>
                <a:lnTo>
                  <a:pt x="1212172" y="185462"/>
                </a:lnTo>
                <a:lnTo>
                  <a:pt x="1190738" y="181499"/>
                </a:lnTo>
                <a:lnTo>
                  <a:pt x="1168907" y="177932"/>
                </a:lnTo>
                <a:lnTo>
                  <a:pt x="1147275" y="174762"/>
                </a:lnTo>
                <a:lnTo>
                  <a:pt x="1125246" y="171790"/>
                </a:lnTo>
                <a:lnTo>
                  <a:pt x="1103217" y="169610"/>
                </a:lnTo>
                <a:lnTo>
                  <a:pt x="1081187" y="167431"/>
                </a:lnTo>
                <a:lnTo>
                  <a:pt x="1059158" y="165846"/>
                </a:lnTo>
                <a:lnTo>
                  <a:pt x="1036931" y="164657"/>
                </a:lnTo>
                <a:lnTo>
                  <a:pt x="1014703" y="163666"/>
                </a:lnTo>
                <a:lnTo>
                  <a:pt x="992277" y="163072"/>
                </a:lnTo>
                <a:lnTo>
                  <a:pt x="970248" y="162873"/>
                </a:lnTo>
                <a:lnTo>
                  <a:pt x="947822" y="163072"/>
                </a:lnTo>
                <a:lnTo>
                  <a:pt x="925594" y="163468"/>
                </a:lnTo>
                <a:lnTo>
                  <a:pt x="903168" y="164260"/>
                </a:lnTo>
                <a:lnTo>
                  <a:pt x="880742" y="165647"/>
                </a:lnTo>
                <a:lnTo>
                  <a:pt x="858315" y="167431"/>
                </a:lnTo>
                <a:lnTo>
                  <a:pt x="836286" y="169412"/>
                </a:lnTo>
                <a:lnTo>
                  <a:pt x="813860" y="172186"/>
                </a:lnTo>
                <a:lnTo>
                  <a:pt x="791434" y="174960"/>
                </a:lnTo>
                <a:lnTo>
                  <a:pt x="769206" y="178130"/>
                </a:lnTo>
                <a:lnTo>
                  <a:pt x="746979" y="181895"/>
                </a:lnTo>
                <a:lnTo>
                  <a:pt x="724751" y="185858"/>
                </a:lnTo>
                <a:lnTo>
                  <a:pt x="702722" y="190415"/>
                </a:lnTo>
                <a:lnTo>
                  <a:pt x="680494" y="195369"/>
                </a:lnTo>
                <a:lnTo>
                  <a:pt x="658465" y="200719"/>
                </a:lnTo>
                <a:lnTo>
                  <a:pt x="636634" y="206465"/>
                </a:lnTo>
                <a:lnTo>
                  <a:pt x="614804" y="212409"/>
                </a:lnTo>
                <a:lnTo>
                  <a:pt x="592973" y="219146"/>
                </a:lnTo>
                <a:lnTo>
                  <a:pt x="571341" y="226081"/>
                </a:lnTo>
                <a:lnTo>
                  <a:pt x="549907" y="233412"/>
                </a:lnTo>
                <a:lnTo>
                  <a:pt x="528274" y="241338"/>
                </a:lnTo>
                <a:lnTo>
                  <a:pt x="507039" y="249660"/>
                </a:lnTo>
                <a:lnTo>
                  <a:pt x="486002" y="258576"/>
                </a:lnTo>
                <a:lnTo>
                  <a:pt x="464767" y="267493"/>
                </a:lnTo>
                <a:lnTo>
                  <a:pt x="443928" y="277400"/>
                </a:lnTo>
                <a:lnTo>
                  <a:pt x="423288" y="287307"/>
                </a:lnTo>
                <a:lnTo>
                  <a:pt x="403045" y="298007"/>
                </a:lnTo>
                <a:lnTo>
                  <a:pt x="382802" y="308706"/>
                </a:lnTo>
                <a:lnTo>
                  <a:pt x="362559" y="320199"/>
                </a:lnTo>
                <a:lnTo>
                  <a:pt x="342912" y="332087"/>
                </a:lnTo>
                <a:lnTo>
                  <a:pt x="323264" y="344372"/>
                </a:lnTo>
                <a:lnTo>
                  <a:pt x="313539" y="350911"/>
                </a:lnTo>
                <a:lnTo>
                  <a:pt x="304013" y="357251"/>
                </a:lnTo>
                <a:lnTo>
                  <a:pt x="294487" y="363988"/>
                </a:lnTo>
                <a:lnTo>
                  <a:pt x="284961" y="370527"/>
                </a:lnTo>
                <a:lnTo>
                  <a:pt x="275435" y="377462"/>
                </a:lnTo>
                <a:lnTo>
                  <a:pt x="266107" y="384199"/>
                </a:lnTo>
                <a:lnTo>
                  <a:pt x="256779" y="391332"/>
                </a:lnTo>
                <a:lnTo>
                  <a:pt x="247650" y="398663"/>
                </a:lnTo>
                <a:lnTo>
                  <a:pt x="255589" y="390143"/>
                </a:lnTo>
                <a:lnTo>
                  <a:pt x="263726" y="381623"/>
                </a:lnTo>
                <a:lnTo>
                  <a:pt x="271863" y="373301"/>
                </a:lnTo>
                <a:lnTo>
                  <a:pt x="279999" y="364979"/>
                </a:lnTo>
                <a:lnTo>
                  <a:pt x="288533" y="356855"/>
                </a:lnTo>
                <a:lnTo>
                  <a:pt x="296869" y="348731"/>
                </a:lnTo>
                <a:lnTo>
                  <a:pt x="305601" y="340607"/>
                </a:lnTo>
                <a:lnTo>
                  <a:pt x="314135" y="332682"/>
                </a:lnTo>
                <a:lnTo>
                  <a:pt x="323066" y="324954"/>
                </a:lnTo>
                <a:lnTo>
                  <a:pt x="331996" y="317227"/>
                </a:lnTo>
                <a:lnTo>
                  <a:pt x="349858" y="302168"/>
                </a:lnTo>
                <a:lnTo>
                  <a:pt x="368315" y="287307"/>
                </a:lnTo>
                <a:lnTo>
                  <a:pt x="387169" y="272843"/>
                </a:lnTo>
                <a:lnTo>
                  <a:pt x="406221" y="258973"/>
                </a:lnTo>
                <a:lnTo>
                  <a:pt x="425670" y="245103"/>
                </a:lnTo>
                <a:lnTo>
                  <a:pt x="445318" y="232223"/>
                </a:lnTo>
                <a:lnTo>
                  <a:pt x="465561" y="219344"/>
                </a:lnTo>
                <a:lnTo>
                  <a:pt x="485605" y="206861"/>
                </a:lnTo>
                <a:lnTo>
                  <a:pt x="506245" y="194774"/>
                </a:lnTo>
                <a:lnTo>
                  <a:pt x="527282" y="183282"/>
                </a:lnTo>
                <a:lnTo>
                  <a:pt x="548319" y="171790"/>
                </a:lnTo>
                <a:lnTo>
                  <a:pt x="569554" y="161090"/>
                </a:lnTo>
                <a:lnTo>
                  <a:pt x="590988" y="150589"/>
                </a:lnTo>
                <a:lnTo>
                  <a:pt x="612819" y="140483"/>
                </a:lnTo>
                <a:lnTo>
                  <a:pt x="634848" y="130972"/>
                </a:lnTo>
                <a:lnTo>
                  <a:pt x="657274" y="121660"/>
                </a:lnTo>
                <a:lnTo>
                  <a:pt x="679303" y="112743"/>
                </a:lnTo>
                <a:lnTo>
                  <a:pt x="701928" y="104421"/>
                </a:lnTo>
                <a:lnTo>
                  <a:pt x="724751" y="96099"/>
                </a:lnTo>
                <a:lnTo>
                  <a:pt x="747773" y="88570"/>
                </a:lnTo>
                <a:lnTo>
                  <a:pt x="770794" y="81239"/>
                </a:lnTo>
                <a:lnTo>
                  <a:pt x="794014" y="74502"/>
                </a:lnTo>
                <a:lnTo>
                  <a:pt x="817432" y="67963"/>
                </a:lnTo>
                <a:lnTo>
                  <a:pt x="840851" y="62019"/>
                </a:lnTo>
                <a:lnTo>
                  <a:pt x="864666" y="56471"/>
                </a:lnTo>
                <a:lnTo>
                  <a:pt x="888283" y="51121"/>
                </a:lnTo>
                <a:lnTo>
                  <a:pt x="912098" y="46366"/>
                </a:lnTo>
                <a:lnTo>
                  <a:pt x="936112" y="41808"/>
                </a:lnTo>
                <a:lnTo>
                  <a:pt x="959928" y="37845"/>
                </a:lnTo>
                <a:lnTo>
                  <a:pt x="984140" y="34279"/>
                </a:lnTo>
                <a:lnTo>
                  <a:pt x="1008352" y="31307"/>
                </a:lnTo>
                <a:lnTo>
                  <a:pt x="1032763" y="28335"/>
                </a:lnTo>
                <a:lnTo>
                  <a:pt x="1057174" y="25957"/>
                </a:lnTo>
                <a:lnTo>
                  <a:pt x="1081584" y="23975"/>
                </a:lnTo>
                <a:lnTo>
                  <a:pt x="1106194" y="22192"/>
                </a:lnTo>
                <a:lnTo>
                  <a:pt x="1130803" y="21003"/>
                </a:lnTo>
                <a:lnTo>
                  <a:pt x="1155412" y="20211"/>
                </a:lnTo>
                <a:lnTo>
                  <a:pt x="1180021" y="19814"/>
                </a:lnTo>
                <a:lnTo>
                  <a:pt x="1204630" y="20013"/>
                </a:lnTo>
                <a:lnTo>
                  <a:pt x="1229438" y="20409"/>
                </a:lnTo>
                <a:lnTo>
                  <a:pt x="1254246" y="21201"/>
                </a:lnTo>
                <a:lnTo>
                  <a:pt x="1279053" y="22390"/>
                </a:lnTo>
                <a:lnTo>
                  <a:pt x="1303861" y="24174"/>
                </a:lnTo>
                <a:lnTo>
                  <a:pt x="1328669" y="26353"/>
                </a:lnTo>
                <a:lnTo>
                  <a:pt x="1353476" y="29127"/>
                </a:lnTo>
                <a:lnTo>
                  <a:pt x="1378085" y="32099"/>
                </a:lnTo>
                <a:lnTo>
                  <a:pt x="1402893" y="35468"/>
                </a:lnTo>
                <a:lnTo>
                  <a:pt x="1427899" y="39431"/>
                </a:lnTo>
                <a:lnTo>
                  <a:pt x="1452508" y="43790"/>
                </a:lnTo>
                <a:lnTo>
                  <a:pt x="1477118" y="48743"/>
                </a:lnTo>
                <a:lnTo>
                  <a:pt x="1501727" y="54093"/>
                </a:lnTo>
                <a:lnTo>
                  <a:pt x="1526336" y="59839"/>
                </a:lnTo>
                <a:lnTo>
                  <a:pt x="1550945" y="65982"/>
                </a:lnTo>
                <a:lnTo>
                  <a:pt x="1575356" y="72718"/>
                </a:lnTo>
                <a:lnTo>
                  <a:pt x="1599767" y="80050"/>
                </a:lnTo>
                <a:lnTo>
                  <a:pt x="1623979" y="87579"/>
                </a:lnTo>
                <a:lnTo>
                  <a:pt x="1647993" y="95703"/>
                </a:lnTo>
                <a:lnTo>
                  <a:pt x="1672205" y="104421"/>
                </a:lnTo>
                <a:lnTo>
                  <a:pt x="1696219" y="113338"/>
                </a:lnTo>
                <a:lnTo>
                  <a:pt x="1694631" y="85201"/>
                </a:lnTo>
                <a:lnTo>
                  <a:pt x="1692448" y="56867"/>
                </a:lnTo>
                <a:lnTo>
                  <a:pt x="1690067" y="28335"/>
                </a:lnTo>
                <a:lnTo>
                  <a:pt x="168669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65" y="5300980"/>
            <a:ext cx="73215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针对不同行业，通过定制模块与基础模块组合快速搭建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 体 实 施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945" y="116632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具体实施内容说明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88947" y="1628566"/>
            <a:ext cx="1211460" cy="1080120"/>
            <a:chOff x="1300950" y="1412776"/>
            <a:chExt cx="1211460" cy="1080120"/>
          </a:xfrm>
        </p:grpSpPr>
        <p:sp>
          <p:nvSpPr>
            <p:cNvPr id="4" name="矩形 3"/>
            <p:cNvSpPr/>
            <p:nvPr/>
          </p:nvSpPr>
          <p:spPr>
            <a:xfrm>
              <a:off x="1475929" y="1412776"/>
              <a:ext cx="864096" cy="864096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547937" y="1484784"/>
              <a:ext cx="720080" cy="7200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227" y="1664804"/>
              <a:ext cx="190183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0950" y="1700808"/>
              <a:ext cx="190183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27180" y="2276872"/>
              <a:ext cx="38036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1719622" y="1637543"/>
              <a:ext cx="406260" cy="387301"/>
            </a:xfrm>
            <a:custGeom>
              <a:avLst/>
              <a:gdLst>
                <a:gd name="T0" fmla="*/ 809074 w 1703388"/>
                <a:gd name="T1" fmla="*/ 1478228 h 1624013"/>
                <a:gd name="T2" fmla="*/ 791320 w 1703388"/>
                <a:gd name="T3" fmla="*/ 1498504 h 1624013"/>
                <a:gd name="T4" fmla="*/ 767225 w 1703388"/>
                <a:gd name="T5" fmla="*/ 1669343 h 1624013"/>
                <a:gd name="T6" fmla="*/ 784979 w 1703388"/>
                <a:gd name="T7" fmla="*/ 1689619 h 1624013"/>
                <a:gd name="T8" fmla="*/ 1094912 w 1703388"/>
                <a:gd name="T9" fmla="*/ 1696209 h 1624013"/>
                <a:gd name="T10" fmla="*/ 1123318 w 1703388"/>
                <a:gd name="T11" fmla="*/ 1687592 h 1624013"/>
                <a:gd name="T12" fmla="*/ 1138790 w 1703388"/>
                <a:gd name="T13" fmla="*/ 1665793 h 1624013"/>
                <a:gd name="T14" fmla="*/ 1112159 w 1703388"/>
                <a:gd name="T15" fmla="*/ 1494956 h 1624013"/>
                <a:gd name="T16" fmla="*/ 1091869 w 1703388"/>
                <a:gd name="T17" fmla="*/ 1476453 h 1624013"/>
                <a:gd name="T18" fmla="*/ 420515 w 1703388"/>
                <a:gd name="T19" fmla="*/ 1084591 h 1624013"/>
                <a:gd name="T20" fmla="*/ 1484232 w 1703388"/>
                <a:gd name="T21" fmla="*/ 1089660 h 1624013"/>
                <a:gd name="T22" fmla="*/ 991959 w 1703388"/>
                <a:gd name="T23" fmla="*/ 702499 h 1624013"/>
                <a:gd name="T24" fmla="*/ 840325 w 1703388"/>
                <a:gd name="T25" fmla="*/ 542724 h 1624013"/>
                <a:gd name="T26" fmla="*/ 585098 w 1703388"/>
                <a:gd name="T27" fmla="*/ 161549 h 1624013"/>
                <a:gd name="T28" fmla="*/ 552147 w 1703388"/>
                <a:gd name="T29" fmla="*/ 161549 h 1624013"/>
                <a:gd name="T30" fmla="*/ 946033 w 1703388"/>
                <a:gd name="T31" fmla="*/ 19770 h 1624013"/>
                <a:gd name="T32" fmla="*/ 936648 w 1703388"/>
                <a:gd name="T33" fmla="*/ 33458 h 1624013"/>
                <a:gd name="T34" fmla="*/ 943496 w 1703388"/>
                <a:gd name="T35" fmla="*/ 53482 h 1624013"/>
                <a:gd name="T36" fmla="*/ 970128 w 1703388"/>
                <a:gd name="T37" fmla="*/ 54496 h 1624013"/>
                <a:gd name="T38" fmla="*/ 979258 w 1703388"/>
                <a:gd name="T39" fmla="*/ 40556 h 1624013"/>
                <a:gd name="T40" fmla="*/ 972156 w 1703388"/>
                <a:gd name="T41" fmla="*/ 20784 h 1624013"/>
                <a:gd name="T42" fmla="*/ 227758 w 1703388"/>
                <a:gd name="T43" fmla="*/ 0 h 1624013"/>
                <a:gd name="T44" fmla="*/ 1692713 w 1703388"/>
                <a:gd name="T45" fmla="*/ 2281 h 1624013"/>
                <a:gd name="T46" fmla="*/ 1716554 w 1703388"/>
                <a:gd name="T47" fmla="*/ 12167 h 1624013"/>
                <a:gd name="T48" fmla="*/ 1735324 w 1703388"/>
                <a:gd name="T49" fmla="*/ 28389 h 1624013"/>
                <a:gd name="T50" fmla="*/ 1746990 w 1703388"/>
                <a:gd name="T51" fmla="*/ 49427 h 1624013"/>
                <a:gd name="T52" fmla="*/ 1750794 w 1703388"/>
                <a:gd name="T53" fmla="*/ 1014127 h 1624013"/>
                <a:gd name="T54" fmla="*/ 1745976 w 1703388"/>
                <a:gd name="T55" fmla="*/ 1038460 h 1624013"/>
                <a:gd name="T56" fmla="*/ 1733040 w 1703388"/>
                <a:gd name="T57" fmla="*/ 1058990 h 1624013"/>
                <a:gd name="T58" fmla="*/ 1713257 w 1703388"/>
                <a:gd name="T59" fmla="*/ 1074452 h 1624013"/>
                <a:gd name="T60" fmla="*/ 1688909 w 1703388"/>
                <a:gd name="T61" fmla="*/ 1083070 h 1624013"/>
                <a:gd name="T62" fmla="*/ 1619162 w 1703388"/>
                <a:gd name="T63" fmla="*/ 1089660 h 1624013"/>
                <a:gd name="T64" fmla="*/ 1688402 w 1703388"/>
                <a:gd name="T65" fmla="*/ 1097011 h 1624013"/>
                <a:gd name="T66" fmla="*/ 1711229 w 1703388"/>
                <a:gd name="T67" fmla="*/ 1105882 h 1624013"/>
                <a:gd name="T68" fmla="*/ 1733294 w 1703388"/>
                <a:gd name="T69" fmla="*/ 1127681 h 1624013"/>
                <a:gd name="T70" fmla="*/ 1905000 w 1703388"/>
                <a:gd name="T71" fmla="*/ 1740820 h 1624013"/>
                <a:gd name="T72" fmla="*/ 1900435 w 1703388"/>
                <a:gd name="T73" fmla="*/ 1766674 h 1624013"/>
                <a:gd name="T74" fmla="*/ 1887500 w 1703388"/>
                <a:gd name="T75" fmla="*/ 1788472 h 1624013"/>
                <a:gd name="T76" fmla="*/ 1867970 w 1703388"/>
                <a:gd name="T77" fmla="*/ 1804947 h 1624013"/>
                <a:gd name="T78" fmla="*/ 1843368 w 1703388"/>
                <a:gd name="T79" fmla="*/ 1814579 h 1624013"/>
                <a:gd name="T80" fmla="*/ 69241 w 1703388"/>
                <a:gd name="T81" fmla="*/ 1815593 h 1624013"/>
                <a:gd name="T82" fmla="*/ 43624 w 1703388"/>
                <a:gd name="T83" fmla="*/ 1808750 h 1624013"/>
                <a:gd name="T84" fmla="*/ 22573 w 1703388"/>
                <a:gd name="T85" fmla="*/ 1794049 h 1624013"/>
                <a:gd name="T86" fmla="*/ 7609 w 1703388"/>
                <a:gd name="T87" fmla="*/ 1773517 h 1624013"/>
                <a:gd name="T88" fmla="*/ 508 w 1703388"/>
                <a:gd name="T89" fmla="*/ 1748678 h 1624013"/>
                <a:gd name="T90" fmla="*/ 165365 w 1703388"/>
                <a:gd name="T91" fmla="*/ 1142635 h 1624013"/>
                <a:gd name="T92" fmla="*/ 191490 w 1703388"/>
                <a:gd name="T93" fmla="*/ 1108924 h 1624013"/>
                <a:gd name="T94" fmla="*/ 213047 w 1703388"/>
                <a:gd name="T95" fmla="*/ 1098025 h 1624013"/>
                <a:gd name="T96" fmla="*/ 286093 w 1703388"/>
                <a:gd name="T97" fmla="*/ 1092448 h 1624013"/>
                <a:gd name="T98" fmla="*/ 219896 w 1703388"/>
                <a:gd name="T99" fmla="*/ 1083831 h 1624013"/>
                <a:gd name="T100" fmla="*/ 194787 w 1703388"/>
                <a:gd name="T101" fmla="*/ 1075972 h 1624013"/>
                <a:gd name="T102" fmla="*/ 174497 w 1703388"/>
                <a:gd name="T103" fmla="*/ 1061778 h 1624013"/>
                <a:gd name="T104" fmla="*/ 160547 w 1703388"/>
                <a:gd name="T105" fmla="*/ 1041502 h 1624013"/>
                <a:gd name="T106" fmla="*/ 154460 w 1703388"/>
                <a:gd name="T107" fmla="*/ 1017675 h 1624013"/>
                <a:gd name="T108" fmla="*/ 156996 w 1703388"/>
                <a:gd name="T109" fmla="*/ 52975 h 1624013"/>
                <a:gd name="T110" fmla="*/ 167649 w 1703388"/>
                <a:gd name="T111" fmla="*/ 31177 h 1624013"/>
                <a:gd name="T112" fmla="*/ 185403 w 1703388"/>
                <a:gd name="T113" fmla="*/ 14194 h 1624013"/>
                <a:gd name="T114" fmla="*/ 208736 w 1703388"/>
                <a:gd name="T115" fmla="*/ 3296 h 16240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03388" h="1624013">
                  <a:moveTo>
                    <a:pt x="746125" y="1315983"/>
                  </a:moveTo>
                  <a:lnTo>
                    <a:pt x="742043" y="1316210"/>
                  </a:lnTo>
                  <a:lnTo>
                    <a:pt x="737961" y="1316663"/>
                  </a:lnTo>
                  <a:lnTo>
                    <a:pt x="734333" y="1317570"/>
                  </a:lnTo>
                  <a:lnTo>
                    <a:pt x="730477" y="1318930"/>
                  </a:lnTo>
                  <a:lnTo>
                    <a:pt x="727075" y="1320290"/>
                  </a:lnTo>
                  <a:lnTo>
                    <a:pt x="723447" y="1321877"/>
                  </a:lnTo>
                  <a:lnTo>
                    <a:pt x="720499" y="1323690"/>
                  </a:lnTo>
                  <a:lnTo>
                    <a:pt x="717550" y="1326183"/>
                  </a:lnTo>
                  <a:lnTo>
                    <a:pt x="715056" y="1328450"/>
                  </a:lnTo>
                  <a:lnTo>
                    <a:pt x="712788" y="1331170"/>
                  </a:lnTo>
                  <a:lnTo>
                    <a:pt x="710520" y="1334116"/>
                  </a:lnTo>
                  <a:lnTo>
                    <a:pt x="708933" y="1336836"/>
                  </a:lnTo>
                  <a:lnTo>
                    <a:pt x="707572" y="1340009"/>
                  </a:lnTo>
                  <a:lnTo>
                    <a:pt x="706665" y="1343409"/>
                  </a:lnTo>
                  <a:lnTo>
                    <a:pt x="705984" y="1346582"/>
                  </a:lnTo>
                  <a:lnTo>
                    <a:pt x="705984" y="1350209"/>
                  </a:lnTo>
                  <a:lnTo>
                    <a:pt x="684213" y="1482805"/>
                  </a:lnTo>
                  <a:lnTo>
                    <a:pt x="684440" y="1486204"/>
                  </a:lnTo>
                  <a:lnTo>
                    <a:pt x="685120" y="1489604"/>
                  </a:lnTo>
                  <a:lnTo>
                    <a:pt x="686027" y="1492778"/>
                  </a:lnTo>
                  <a:lnTo>
                    <a:pt x="687388" y="1495951"/>
                  </a:lnTo>
                  <a:lnTo>
                    <a:pt x="689202" y="1499124"/>
                  </a:lnTo>
                  <a:lnTo>
                    <a:pt x="691243" y="1501844"/>
                  </a:lnTo>
                  <a:lnTo>
                    <a:pt x="693511" y="1504564"/>
                  </a:lnTo>
                  <a:lnTo>
                    <a:pt x="696233" y="1506830"/>
                  </a:lnTo>
                  <a:lnTo>
                    <a:pt x="698954" y="1509097"/>
                  </a:lnTo>
                  <a:lnTo>
                    <a:pt x="701902" y="1510910"/>
                  </a:lnTo>
                  <a:lnTo>
                    <a:pt x="705304" y="1512950"/>
                  </a:lnTo>
                  <a:lnTo>
                    <a:pt x="708706" y="1514310"/>
                  </a:lnTo>
                  <a:lnTo>
                    <a:pt x="712561" y="1515443"/>
                  </a:lnTo>
                  <a:lnTo>
                    <a:pt x="716417" y="1516123"/>
                  </a:lnTo>
                  <a:lnTo>
                    <a:pt x="720499" y="1516803"/>
                  </a:lnTo>
                  <a:lnTo>
                    <a:pt x="724354" y="1516803"/>
                  </a:lnTo>
                  <a:lnTo>
                    <a:pt x="979034" y="1516803"/>
                  </a:lnTo>
                  <a:lnTo>
                    <a:pt x="982890" y="1516803"/>
                  </a:lnTo>
                  <a:lnTo>
                    <a:pt x="986972" y="1516123"/>
                  </a:lnTo>
                  <a:lnTo>
                    <a:pt x="990827" y="1515443"/>
                  </a:lnTo>
                  <a:lnTo>
                    <a:pt x="994683" y="1514310"/>
                  </a:lnTo>
                  <a:lnTo>
                    <a:pt x="998084" y="1512950"/>
                  </a:lnTo>
                  <a:lnTo>
                    <a:pt x="1001486" y="1510910"/>
                  </a:lnTo>
                  <a:lnTo>
                    <a:pt x="1004434" y="1509097"/>
                  </a:lnTo>
                  <a:lnTo>
                    <a:pt x="1007156" y="1506830"/>
                  </a:lnTo>
                  <a:lnTo>
                    <a:pt x="1009877" y="1504564"/>
                  </a:lnTo>
                  <a:lnTo>
                    <a:pt x="1012145" y="1501844"/>
                  </a:lnTo>
                  <a:lnTo>
                    <a:pt x="1014186" y="1499124"/>
                  </a:lnTo>
                  <a:lnTo>
                    <a:pt x="1016001" y="1495951"/>
                  </a:lnTo>
                  <a:lnTo>
                    <a:pt x="1017361" y="1492778"/>
                  </a:lnTo>
                  <a:lnTo>
                    <a:pt x="1018268" y="1489604"/>
                  </a:lnTo>
                  <a:lnTo>
                    <a:pt x="1018949" y="1486204"/>
                  </a:lnTo>
                  <a:lnTo>
                    <a:pt x="1019176" y="1482805"/>
                  </a:lnTo>
                  <a:lnTo>
                    <a:pt x="997404" y="1350209"/>
                  </a:lnTo>
                  <a:lnTo>
                    <a:pt x="997404" y="1346582"/>
                  </a:lnTo>
                  <a:lnTo>
                    <a:pt x="996724" y="1343409"/>
                  </a:lnTo>
                  <a:lnTo>
                    <a:pt x="995817" y="1340009"/>
                  </a:lnTo>
                  <a:lnTo>
                    <a:pt x="994456" y="1336836"/>
                  </a:lnTo>
                  <a:lnTo>
                    <a:pt x="992868" y="1334116"/>
                  </a:lnTo>
                  <a:lnTo>
                    <a:pt x="990601" y="1331170"/>
                  </a:lnTo>
                  <a:lnTo>
                    <a:pt x="988333" y="1328450"/>
                  </a:lnTo>
                  <a:lnTo>
                    <a:pt x="985838" y="1326183"/>
                  </a:lnTo>
                  <a:lnTo>
                    <a:pt x="982890" y="1323690"/>
                  </a:lnTo>
                  <a:lnTo>
                    <a:pt x="979942" y="1321877"/>
                  </a:lnTo>
                  <a:lnTo>
                    <a:pt x="976313" y="1320290"/>
                  </a:lnTo>
                  <a:lnTo>
                    <a:pt x="972911" y="1318930"/>
                  </a:lnTo>
                  <a:lnTo>
                    <a:pt x="969056" y="1317570"/>
                  </a:lnTo>
                  <a:lnTo>
                    <a:pt x="965427" y="1316663"/>
                  </a:lnTo>
                  <a:lnTo>
                    <a:pt x="961345" y="1316210"/>
                  </a:lnTo>
                  <a:lnTo>
                    <a:pt x="957263" y="1315983"/>
                  </a:lnTo>
                  <a:lnTo>
                    <a:pt x="746125" y="1315983"/>
                  </a:lnTo>
                  <a:close/>
                  <a:moveTo>
                    <a:pt x="376011" y="969875"/>
                  </a:moveTo>
                  <a:lnTo>
                    <a:pt x="376238" y="972141"/>
                  </a:lnTo>
                  <a:lnTo>
                    <a:pt x="376238" y="974408"/>
                  </a:lnTo>
                  <a:lnTo>
                    <a:pt x="376238" y="976901"/>
                  </a:lnTo>
                  <a:lnTo>
                    <a:pt x="375784" y="979848"/>
                  </a:lnTo>
                  <a:lnTo>
                    <a:pt x="1327604" y="979848"/>
                  </a:lnTo>
                  <a:lnTo>
                    <a:pt x="1327151" y="976901"/>
                  </a:lnTo>
                  <a:lnTo>
                    <a:pt x="1327151" y="974408"/>
                  </a:lnTo>
                  <a:lnTo>
                    <a:pt x="1327151" y="972141"/>
                  </a:lnTo>
                  <a:lnTo>
                    <a:pt x="1327377" y="969875"/>
                  </a:lnTo>
                  <a:lnTo>
                    <a:pt x="376011" y="969875"/>
                  </a:lnTo>
                  <a:close/>
                  <a:moveTo>
                    <a:pt x="1190625" y="246062"/>
                  </a:moveTo>
                  <a:lnTo>
                    <a:pt x="1179043" y="466952"/>
                  </a:lnTo>
                  <a:lnTo>
                    <a:pt x="1105004" y="394834"/>
                  </a:lnTo>
                  <a:lnTo>
                    <a:pt x="886977" y="628196"/>
                  </a:lnTo>
                  <a:lnTo>
                    <a:pt x="869943" y="612775"/>
                  </a:lnTo>
                  <a:lnTo>
                    <a:pt x="821114" y="566964"/>
                  </a:lnTo>
                  <a:lnTo>
                    <a:pt x="810667" y="557212"/>
                  </a:lnTo>
                  <a:lnTo>
                    <a:pt x="624436" y="758825"/>
                  </a:lnTo>
                  <a:lnTo>
                    <a:pt x="558800" y="693284"/>
                  </a:lnTo>
                  <a:lnTo>
                    <a:pt x="695067" y="545193"/>
                  </a:lnTo>
                  <a:lnTo>
                    <a:pt x="751391" y="485321"/>
                  </a:lnTo>
                  <a:lnTo>
                    <a:pt x="808169" y="425450"/>
                  </a:lnTo>
                  <a:lnTo>
                    <a:pt x="890838" y="502557"/>
                  </a:lnTo>
                  <a:lnTo>
                    <a:pt x="1044819" y="339498"/>
                  </a:lnTo>
                  <a:lnTo>
                    <a:pt x="970781" y="267607"/>
                  </a:lnTo>
                  <a:lnTo>
                    <a:pt x="1190625" y="246062"/>
                  </a:lnTo>
                  <a:close/>
                  <a:moveTo>
                    <a:pt x="493712" y="144462"/>
                  </a:moveTo>
                  <a:lnTo>
                    <a:pt x="523175" y="144462"/>
                  </a:lnTo>
                  <a:lnTo>
                    <a:pt x="523175" y="796255"/>
                  </a:lnTo>
                  <a:lnTo>
                    <a:pt x="1174750" y="796255"/>
                  </a:lnTo>
                  <a:lnTo>
                    <a:pt x="1174750" y="825500"/>
                  </a:lnTo>
                  <a:lnTo>
                    <a:pt x="523175" y="825500"/>
                  </a:lnTo>
                  <a:lnTo>
                    <a:pt x="493712" y="825500"/>
                  </a:lnTo>
                  <a:lnTo>
                    <a:pt x="493712" y="796255"/>
                  </a:lnTo>
                  <a:lnTo>
                    <a:pt x="493712" y="144462"/>
                  </a:lnTo>
                  <a:close/>
                  <a:moveTo>
                    <a:pt x="207282" y="64825"/>
                  </a:moveTo>
                  <a:lnTo>
                    <a:pt x="207282" y="905277"/>
                  </a:lnTo>
                  <a:lnTo>
                    <a:pt x="1496106" y="905277"/>
                  </a:lnTo>
                  <a:lnTo>
                    <a:pt x="1496106" y="64825"/>
                  </a:lnTo>
                  <a:lnTo>
                    <a:pt x="207282" y="64825"/>
                  </a:lnTo>
                  <a:close/>
                  <a:moveTo>
                    <a:pt x="846818" y="17453"/>
                  </a:moveTo>
                  <a:lnTo>
                    <a:pt x="845911" y="17679"/>
                  </a:lnTo>
                  <a:lnTo>
                    <a:pt x="844777" y="18133"/>
                  </a:lnTo>
                  <a:lnTo>
                    <a:pt x="843643" y="18586"/>
                  </a:lnTo>
                  <a:lnTo>
                    <a:pt x="841829" y="19946"/>
                  </a:lnTo>
                  <a:lnTo>
                    <a:pt x="840468" y="21986"/>
                  </a:lnTo>
                  <a:lnTo>
                    <a:pt x="839108" y="24479"/>
                  </a:lnTo>
                  <a:lnTo>
                    <a:pt x="838200" y="26973"/>
                  </a:lnTo>
                  <a:lnTo>
                    <a:pt x="837520" y="29919"/>
                  </a:lnTo>
                  <a:lnTo>
                    <a:pt x="837520" y="33319"/>
                  </a:lnTo>
                  <a:lnTo>
                    <a:pt x="837520" y="36266"/>
                  </a:lnTo>
                  <a:lnTo>
                    <a:pt x="838200" y="39439"/>
                  </a:lnTo>
                  <a:lnTo>
                    <a:pt x="839108" y="41932"/>
                  </a:lnTo>
                  <a:lnTo>
                    <a:pt x="840468" y="44199"/>
                  </a:lnTo>
                  <a:lnTo>
                    <a:pt x="841829" y="46465"/>
                  </a:lnTo>
                  <a:lnTo>
                    <a:pt x="843643" y="47825"/>
                  </a:lnTo>
                  <a:lnTo>
                    <a:pt x="844777" y="48279"/>
                  </a:lnTo>
                  <a:lnTo>
                    <a:pt x="845911" y="48732"/>
                  </a:lnTo>
                  <a:lnTo>
                    <a:pt x="846818" y="48959"/>
                  </a:lnTo>
                  <a:lnTo>
                    <a:pt x="847952" y="48959"/>
                  </a:lnTo>
                  <a:lnTo>
                    <a:pt x="865188" y="48959"/>
                  </a:lnTo>
                  <a:lnTo>
                    <a:pt x="866095" y="48959"/>
                  </a:lnTo>
                  <a:lnTo>
                    <a:pt x="867456" y="48732"/>
                  </a:lnTo>
                  <a:lnTo>
                    <a:pt x="868363" y="48279"/>
                  </a:lnTo>
                  <a:lnTo>
                    <a:pt x="869270" y="47825"/>
                  </a:lnTo>
                  <a:lnTo>
                    <a:pt x="871084" y="46465"/>
                  </a:lnTo>
                  <a:lnTo>
                    <a:pt x="872445" y="44199"/>
                  </a:lnTo>
                  <a:lnTo>
                    <a:pt x="874033" y="41932"/>
                  </a:lnTo>
                  <a:lnTo>
                    <a:pt x="874940" y="39439"/>
                  </a:lnTo>
                  <a:lnTo>
                    <a:pt x="875620" y="36266"/>
                  </a:lnTo>
                  <a:lnTo>
                    <a:pt x="875847" y="33319"/>
                  </a:lnTo>
                  <a:lnTo>
                    <a:pt x="875620" y="29919"/>
                  </a:lnTo>
                  <a:lnTo>
                    <a:pt x="874940" y="26973"/>
                  </a:lnTo>
                  <a:lnTo>
                    <a:pt x="874033" y="24479"/>
                  </a:lnTo>
                  <a:lnTo>
                    <a:pt x="872445" y="21986"/>
                  </a:lnTo>
                  <a:lnTo>
                    <a:pt x="871084" y="19946"/>
                  </a:lnTo>
                  <a:lnTo>
                    <a:pt x="869270" y="18586"/>
                  </a:lnTo>
                  <a:lnTo>
                    <a:pt x="868363" y="18133"/>
                  </a:lnTo>
                  <a:lnTo>
                    <a:pt x="867456" y="17679"/>
                  </a:lnTo>
                  <a:lnTo>
                    <a:pt x="866095" y="17453"/>
                  </a:lnTo>
                  <a:lnTo>
                    <a:pt x="865188" y="17453"/>
                  </a:lnTo>
                  <a:lnTo>
                    <a:pt x="847952" y="17453"/>
                  </a:lnTo>
                  <a:lnTo>
                    <a:pt x="846818" y="17453"/>
                  </a:lnTo>
                  <a:close/>
                  <a:moveTo>
                    <a:pt x="203654" y="0"/>
                  </a:moveTo>
                  <a:lnTo>
                    <a:pt x="207282" y="0"/>
                  </a:lnTo>
                  <a:lnTo>
                    <a:pt x="1496106" y="0"/>
                  </a:lnTo>
                  <a:lnTo>
                    <a:pt x="1499961" y="0"/>
                  </a:lnTo>
                  <a:lnTo>
                    <a:pt x="1503363" y="227"/>
                  </a:lnTo>
                  <a:lnTo>
                    <a:pt x="1506765" y="680"/>
                  </a:lnTo>
                  <a:lnTo>
                    <a:pt x="1510167" y="1360"/>
                  </a:lnTo>
                  <a:lnTo>
                    <a:pt x="1513568" y="2040"/>
                  </a:lnTo>
                  <a:lnTo>
                    <a:pt x="1516743" y="2947"/>
                  </a:lnTo>
                  <a:lnTo>
                    <a:pt x="1520145" y="3853"/>
                  </a:lnTo>
                  <a:lnTo>
                    <a:pt x="1523093" y="4987"/>
                  </a:lnTo>
                  <a:lnTo>
                    <a:pt x="1526042" y="6347"/>
                  </a:lnTo>
                  <a:lnTo>
                    <a:pt x="1529217" y="7706"/>
                  </a:lnTo>
                  <a:lnTo>
                    <a:pt x="1531938" y="9293"/>
                  </a:lnTo>
                  <a:lnTo>
                    <a:pt x="1534886" y="10880"/>
                  </a:lnTo>
                  <a:lnTo>
                    <a:pt x="1537608" y="12693"/>
                  </a:lnTo>
                  <a:lnTo>
                    <a:pt x="1540102" y="14506"/>
                  </a:lnTo>
                  <a:lnTo>
                    <a:pt x="1542824" y="16546"/>
                  </a:lnTo>
                  <a:lnTo>
                    <a:pt x="1545092" y="18586"/>
                  </a:lnTo>
                  <a:lnTo>
                    <a:pt x="1547360" y="20626"/>
                  </a:lnTo>
                  <a:lnTo>
                    <a:pt x="1549627" y="22893"/>
                  </a:lnTo>
                  <a:lnTo>
                    <a:pt x="1551669" y="25386"/>
                  </a:lnTo>
                  <a:lnTo>
                    <a:pt x="1553483" y="27879"/>
                  </a:lnTo>
                  <a:lnTo>
                    <a:pt x="1555297" y="30372"/>
                  </a:lnTo>
                  <a:lnTo>
                    <a:pt x="1557111" y="33092"/>
                  </a:lnTo>
                  <a:lnTo>
                    <a:pt x="1558472" y="35812"/>
                  </a:lnTo>
                  <a:lnTo>
                    <a:pt x="1559833" y="38759"/>
                  </a:lnTo>
                  <a:lnTo>
                    <a:pt x="1561194" y="41479"/>
                  </a:lnTo>
                  <a:lnTo>
                    <a:pt x="1562101" y="44199"/>
                  </a:lnTo>
                  <a:lnTo>
                    <a:pt x="1563008" y="47372"/>
                  </a:lnTo>
                  <a:lnTo>
                    <a:pt x="1564142" y="50318"/>
                  </a:lnTo>
                  <a:lnTo>
                    <a:pt x="1564595" y="53718"/>
                  </a:lnTo>
                  <a:lnTo>
                    <a:pt x="1565049" y="56665"/>
                  </a:lnTo>
                  <a:lnTo>
                    <a:pt x="1565276" y="59838"/>
                  </a:lnTo>
                  <a:lnTo>
                    <a:pt x="1565502" y="63238"/>
                  </a:lnTo>
                  <a:lnTo>
                    <a:pt x="1565502" y="906864"/>
                  </a:lnTo>
                  <a:lnTo>
                    <a:pt x="1565276" y="910037"/>
                  </a:lnTo>
                  <a:lnTo>
                    <a:pt x="1565049" y="913437"/>
                  </a:lnTo>
                  <a:lnTo>
                    <a:pt x="1564595" y="916383"/>
                  </a:lnTo>
                  <a:lnTo>
                    <a:pt x="1564142" y="919783"/>
                  </a:lnTo>
                  <a:lnTo>
                    <a:pt x="1563008" y="922730"/>
                  </a:lnTo>
                  <a:lnTo>
                    <a:pt x="1562101" y="925676"/>
                  </a:lnTo>
                  <a:lnTo>
                    <a:pt x="1561194" y="928623"/>
                  </a:lnTo>
                  <a:lnTo>
                    <a:pt x="1559833" y="931343"/>
                  </a:lnTo>
                  <a:lnTo>
                    <a:pt x="1558472" y="934289"/>
                  </a:lnTo>
                  <a:lnTo>
                    <a:pt x="1557111" y="937009"/>
                  </a:lnTo>
                  <a:lnTo>
                    <a:pt x="1555297" y="939502"/>
                  </a:lnTo>
                  <a:lnTo>
                    <a:pt x="1553483" y="942222"/>
                  </a:lnTo>
                  <a:lnTo>
                    <a:pt x="1551669" y="944716"/>
                  </a:lnTo>
                  <a:lnTo>
                    <a:pt x="1549627" y="946982"/>
                  </a:lnTo>
                  <a:lnTo>
                    <a:pt x="1547360" y="949475"/>
                  </a:lnTo>
                  <a:lnTo>
                    <a:pt x="1545092" y="951515"/>
                  </a:lnTo>
                  <a:lnTo>
                    <a:pt x="1542824" y="953555"/>
                  </a:lnTo>
                  <a:lnTo>
                    <a:pt x="1540102" y="955369"/>
                  </a:lnTo>
                  <a:lnTo>
                    <a:pt x="1537608" y="957409"/>
                  </a:lnTo>
                  <a:lnTo>
                    <a:pt x="1534886" y="959222"/>
                  </a:lnTo>
                  <a:lnTo>
                    <a:pt x="1531938" y="960808"/>
                  </a:lnTo>
                  <a:lnTo>
                    <a:pt x="1529217" y="962168"/>
                  </a:lnTo>
                  <a:lnTo>
                    <a:pt x="1526042" y="963755"/>
                  </a:lnTo>
                  <a:lnTo>
                    <a:pt x="1523093" y="965115"/>
                  </a:lnTo>
                  <a:lnTo>
                    <a:pt x="1520145" y="966248"/>
                  </a:lnTo>
                  <a:lnTo>
                    <a:pt x="1516743" y="967155"/>
                  </a:lnTo>
                  <a:lnTo>
                    <a:pt x="1513568" y="967835"/>
                  </a:lnTo>
                  <a:lnTo>
                    <a:pt x="1510167" y="968515"/>
                  </a:lnTo>
                  <a:lnTo>
                    <a:pt x="1506765" y="969195"/>
                  </a:lnTo>
                  <a:lnTo>
                    <a:pt x="1503363" y="969648"/>
                  </a:lnTo>
                  <a:lnTo>
                    <a:pt x="1499961" y="969875"/>
                  </a:lnTo>
                  <a:lnTo>
                    <a:pt x="1496106" y="969875"/>
                  </a:lnTo>
                  <a:lnTo>
                    <a:pt x="1447347" y="969875"/>
                  </a:lnTo>
                  <a:lnTo>
                    <a:pt x="1447801" y="972141"/>
                  </a:lnTo>
                  <a:lnTo>
                    <a:pt x="1447801" y="974408"/>
                  </a:lnTo>
                  <a:lnTo>
                    <a:pt x="1447801" y="976901"/>
                  </a:lnTo>
                  <a:lnTo>
                    <a:pt x="1447347" y="979848"/>
                  </a:lnTo>
                  <a:lnTo>
                    <a:pt x="1496106" y="979848"/>
                  </a:lnTo>
                  <a:lnTo>
                    <a:pt x="1499735" y="979848"/>
                  </a:lnTo>
                  <a:lnTo>
                    <a:pt x="1503136" y="980074"/>
                  </a:lnTo>
                  <a:lnTo>
                    <a:pt x="1506538" y="980528"/>
                  </a:lnTo>
                  <a:lnTo>
                    <a:pt x="1509713" y="980981"/>
                  </a:lnTo>
                  <a:lnTo>
                    <a:pt x="1513115" y="981661"/>
                  </a:lnTo>
                  <a:lnTo>
                    <a:pt x="1516063" y="982568"/>
                  </a:lnTo>
                  <a:lnTo>
                    <a:pt x="1519238" y="983474"/>
                  </a:lnTo>
                  <a:lnTo>
                    <a:pt x="1521960" y="984608"/>
                  </a:lnTo>
                  <a:lnTo>
                    <a:pt x="1524681" y="985968"/>
                  </a:lnTo>
                  <a:lnTo>
                    <a:pt x="1527629" y="987328"/>
                  </a:lnTo>
                  <a:lnTo>
                    <a:pt x="1530124" y="988914"/>
                  </a:lnTo>
                  <a:lnTo>
                    <a:pt x="1532619" y="990501"/>
                  </a:lnTo>
                  <a:lnTo>
                    <a:pt x="1535113" y="992314"/>
                  </a:lnTo>
                  <a:lnTo>
                    <a:pt x="1537381" y="994354"/>
                  </a:lnTo>
                  <a:lnTo>
                    <a:pt x="1539649" y="996394"/>
                  </a:lnTo>
                  <a:lnTo>
                    <a:pt x="1541917" y="998434"/>
                  </a:lnTo>
                  <a:lnTo>
                    <a:pt x="1545999" y="1003194"/>
                  </a:lnTo>
                  <a:lnTo>
                    <a:pt x="1549854" y="1008407"/>
                  </a:lnTo>
                  <a:lnTo>
                    <a:pt x="1553256" y="1013847"/>
                  </a:lnTo>
                  <a:lnTo>
                    <a:pt x="1556431" y="1019740"/>
                  </a:lnTo>
                  <a:lnTo>
                    <a:pt x="1559152" y="1026086"/>
                  </a:lnTo>
                  <a:lnTo>
                    <a:pt x="1561420" y="1032886"/>
                  </a:lnTo>
                  <a:lnTo>
                    <a:pt x="1563688" y="1039686"/>
                  </a:lnTo>
                  <a:lnTo>
                    <a:pt x="1565502" y="1046939"/>
                  </a:lnTo>
                  <a:lnTo>
                    <a:pt x="1703388" y="1556695"/>
                  </a:lnTo>
                  <a:lnTo>
                    <a:pt x="1703388" y="1560095"/>
                  </a:lnTo>
                  <a:lnTo>
                    <a:pt x="1702935" y="1563722"/>
                  </a:lnTo>
                  <a:lnTo>
                    <a:pt x="1702708" y="1566895"/>
                  </a:lnTo>
                  <a:lnTo>
                    <a:pt x="1702027" y="1570068"/>
                  </a:lnTo>
                  <a:lnTo>
                    <a:pt x="1701347" y="1573468"/>
                  </a:lnTo>
                  <a:lnTo>
                    <a:pt x="1700440" y="1576641"/>
                  </a:lnTo>
                  <a:lnTo>
                    <a:pt x="1699306" y="1579815"/>
                  </a:lnTo>
                  <a:lnTo>
                    <a:pt x="1698172" y="1582761"/>
                  </a:lnTo>
                  <a:lnTo>
                    <a:pt x="1696585" y="1585934"/>
                  </a:lnTo>
                  <a:lnTo>
                    <a:pt x="1694997" y="1588654"/>
                  </a:lnTo>
                  <a:lnTo>
                    <a:pt x="1693410" y="1591374"/>
                  </a:lnTo>
                  <a:lnTo>
                    <a:pt x="1691822" y="1594321"/>
                  </a:lnTo>
                  <a:lnTo>
                    <a:pt x="1689781" y="1596814"/>
                  </a:lnTo>
                  <a:lnTo>
                    <a:pt x="1687740" y="1599307"/>
                  </a:lnTo>
                  <a:lnTo>
                    <a:pt x="1685472" y="1602027"/>
                  </a:lnTo>
                  <a:lnTo>
                    <a:pt x="1683204" y="1604294"/>
                  </a:lnTo>
                  <a:lnTo>
                    <a:pt x="1680710" y="1606334"/>
                  </a:lnTo>
                  <a:lnTo>
                    <a:pt x="1678442" y="1608600"/>
                  </a:lnTo>
                  <a:lnTo>
                    <a:pt x="1675720" y="1610640"/>
                  </a:lnTo>
                  <a:lnTo>
                    <a:pt x="1672999" y="1612454"/>
                  </a:lnTo>
                  <a:lnTo>
                    <a:pt x="1670277" y="1614040"/>
                  </a:lnTo>
                  <a:lnTo>
                    <a:pt x="1667329" y="1615853"/>
                  </a:lnTo>
                  <a:lnTo>
                    <a:pt x="1664381" y="1617440"/>
                  </a:lnTo>
                  <a:lnTo>
                    <a:pt x="1661433" y="1618573"/>
                  </a:lnTo>
                  <a:lnTo>
                    <a:pt x="1658031" y="1619707"/>
                  </a:lnTo>
                  <a:lnTo>
                    <a:pt x="1655083" y="1620840"/>
                  </a:lnTo>
                  <a:lnTo>
                    <a:pt x="1651681" y="1621747"/>
                  </a:lnTo>
                  <a:lnTo>
                    <a:pt x="1648279" y="1622653"/>
                  </a:lnTo>
                  <a:lnTo>
                    <a:pt x="1645104" y="1623333"/>
                  </a:lnTo>
                  <a:lnTo>
                    <a:pt x="1641476" y="1623560"/>
                  </a:lnTo>
                  <a:lnTo>
                    <a:pt x="1638074" y="1624013"/>
                  </a:lnTo>
                  <a:lnTo>
                    <a:pt x="1634445" y="1624013"/>
                  </a:lnTo>
                  <a:lnTo>
                    <a:pt x="68943" y="1624013"/>
                  </a:lnTo>
                  <a:lnTo>
                    <a:pt x="65314" y="1624013"/>
                  </a:lnTo>
                  <a:lnTo>
                    <a:pt x="61913" y="1623560"/>
                  </a:lnTo>
                  <a:lnTo>
                    <a:pt x="58511" y="1623333"/>
                  </a:lnTo>
                  <a:lnTo>
                    <a:pt x="55109" y="1622653"/>
                  </a:lnTo>
                  <a:lnTo>
                    <a:pt x="51934" y="1621747"/>
                  </a:lnTo>
                  <a:lnTo>
                    <a:pt x="48532" y="1620840"/>
                  </a:lnTo>
                  <a:lnTo>
                    <a:pt x="45357" y="1619707"/>
                  </a:lnTo>
                  <a:lnTo>
                    <a:pt x="41955" y="1618573"/>
                  </a:lnTo>
                  <a:lnTo>
                    <a:pt x="39007" y="1617440"/>
                  </a:lnTo>
                  <a:lnTo>
                    <a:pt x="36286" y="1615853"/>
                  </a:lnTo>
                  <a:lnTo>
                    <a:pt x="33111" y="1614040"/>
                  </a:lnTo>
                  <a:lnTo>
                    <a:pt x="30389" y="1612454"/>
                  </a:lnTo>
                  <a:lnTo>
                    <a:pt x="27668" y="1610640"/>
                  </a:lnTo>
                  <a:lnTo>
                    <a:pt x="25173" y="1608600"/>
                  </a:lnTo>
                  <a:lnTo>
                    <a:pt x="22679" y="1606334"/>
                  </a:lnTo>
                  <a:lnTo>
                    <a:pt x="20184" y="1604294"/>
                  </a:lnTo>
                  <a:lnTo>
                    <a:pt x="17916" y="1602027"/>
                  </a:lnTo>
                  <a:lnTo>
                    <a:pt x="15875" y="1599307"/>
                  </a:lnTo>
                  <a:lnTo>
                    <a:pt x="13607" y="1596814"/>
                  </a:lnTo>
                  <a:lnTo>
                    <a:pt x="11793" y="1594321"/>
                  </a:lnTo>
                  <a:lnTo>
                    <a:pt x="9979" y="1591374"/>
                  </a:lnTo>
                  <a:lnTo>
                    <a:pt x="8391" y="1588654"/>
                  </a:lnTo>
                  <a:lnTo>
                    <a:pt x="6804" y="1585934"/>
                  </a:lnTo>
                  <a:lnTo>
                    <a:pt x="5216" y="1582761"/>
                  </a:lnTo>
                  <a:lnTo>
                    <a:pt x="4082" y="1579815"/>
                  </a:lnTo>
                  <a:lnTo>
                    <a:pt x="2948" y="1576641"/>
                  </a:lnTo>
                  <a:lnTo>
                    <a:pt x="2041" y="1573468"/>
                  </a:lnTo>
                  <a:lnTo>
                    <a:pt x="1361" y="1570068"/>
                  </a:lnTo>
                  <a:lnTo>
                    <a:pt x="680" y="1566895"/>
                  </a:lnTo>
                  <a:lnTo>
                    <a:pt x="454" y="1563722"/>
                  </a:lnTo>
                  <a:lnTo>
                    <a:pt x="0" y="1560095"/>
                  </a:lnTo>
                  <a:lnTo>
                    <a:pt x="0" y="1556695"/>
                  </a:lnTo>
                  <a:lnTo>
                    <a:pt x="137886" y="1046939"/>
                  </a:lnTo>
                  <a:lnTo>
                    <a:pt x="140154" y="1040592"/>
                  </a:lnTo>
                  <a:lnTo>
                    <a:pt x="142422" y="1034019"/>
                  </a:lnTo>
                  <a:lnTo>
                    <a:pt x="144916" y="1027673"/>
                  </a:lnTo>
                  <a:lnTo>
                    <a:pt x="147864" y="1021780"/>
                  </a:lnTo>
                  <a:lnTo>
                    <a:pt x="150813" y="1016113"/>
                  </a:lnTo>
                  <a:lnTo>
                    <a:pt x="154214" y="1010447"/>
                  </a:lnTo>
                  <a:lnTo>
                    <a:pt x="158070" y="1005007"/>
                  </a:lnTo>
                  <a:lnTo>
                    <a:pt x="161925" y="1000474"/>
                  </a:lnTo>
                  <a:lnTo>
                    <a:pt x="166461" y="995714"/>
                  </a:lnTo>
                  <a:lnTo>
                    <a:pt x="168729" y="993901"/>
                  </a:lnTo>
                  <a:lnTo>
                    <a:pt x="171224" y="991634"/>
                  </a:lnTo>
                  <a:lnTo>
                    <a:pt x="173718" y="990047"/>
                  </a:lnTo>
                  <a:lnTo>
                    <a:pt x="176213" y="988234"/>
                  </a:lnTo>
                  <a:lnTo>
                    <a:pt x="178934" y="986874"/>
                  </a:lnTo>
                  <a:lnTo>
                    <a:pt x="181656" y="985288"/>
                  </a:lnTo>
                  <a:lnTo>
                    <a:pt x="184604" y="983928"/>
                  </a:lnTo>
                  <a:lnTo>
                    <a:pt x="187552" y="982794"/>
                  </a:lnTo>
                  <a:lnTo>
                    <a:pt x="190500" y="981888"/>
                  </a:lnTo>
                  <a:lnTo>
                    <a:pt x="193675" y="981208"/>
                  </a:lnTo>
                  <a:lnTo>
                    <a:pt x="196850" y="980528"/>
                  </a:lnTo>
                  <a:lnTo>
                    <a:pt x="200252" y="980074"/>
                  </a:lnTo>
                  <a:lnTo>
                    <a:pt x="203654" y="979848"/>
                  </a:lnTo>
                  <a:lnTo>
                    <a:pt x="207282" y="979848"/>
                  </a:lnTo>
                  <a:lnTo>
                    <a:pt x="256041" y="979848"/>
                  </a:lnTo>
                  <a:lnTo>
                    <a:pt x="255815" y="976901"/>
                  </a:lnTo>
                  <a:lnTo>
                    <a:pt x="255588" y="974408"/>
                  </a:lnTo>
                  <a:lnTo>
                    <a:pt x="255588" y="972141"/>
                  </a:lnTo>
                  <a:lnTo>
                    <a:pt x="256041" y="969875"/>
                  </a:lnTo>
                  <a:lnTo>
                    <a:pt x="207282" y="969875"/>
                  </a:lnTo>
                  <a:lnTo>
                    <a:pt x="203654" y="969875"/>
                  </a:lnTo>
                  <a:lnTo>
                    <a:pt x="200252" y="969648"/>
                  </a:lnTo>
                  <a:lnTo>
                    <a:pt x="196624" y="969195"/>
                  </a:lnTo>
                  <a:lnTo>
                    <a:pt x="193222" y="968515"/>
                  </a:lnTo>
                  <a:lnTo>
                    <a:pt x="189820" y="967835"/>
                  </a:lnTo>
                  <a:lnTo>
                    <a:pt x="186645" y="967155"/>
                  </a:lnTo>
                  <a:lnTo>
                    <a:pt x="183243" y="966248"/>
                  </a:lnTo>
                  <a:lnTo>
                    <a:pt x="180295" y="965115"/>
                  </a:lnTo>
                  <a:lnTo>
                    <a:pt x="177347" y="963755"/>
                  </a:lnTo>
                  <a:lnTo>
                    <a:pt x="174172" y="962168"/>
                  </a:lnTo>
                  <a:lnTo>
                    <a:pt x="171450" y="960808"/>
                  </a:lnTo>
                  <a:lnTo>
                    <a:pt x="168502" y="959222"/>
                  </a:lnTo>
                  <a:lnTo>
                    <a:pt x="165781" y="957409"/>
                  </a:lnTo>
                  <a:lnTo>
                    <a:pt x="163286" y="955369"/>
                  </a:lnTo>
                  <a:lnTo>
                    <a:pt x="160564" y="953555"/>
                  </a:lnTo>
                  <a:lnTo>
                    <a:pt x="158297" y="951515"/>
                  </a:lnTo>
                  <a:lnTo>
                    <a:pt x="156029" y="949475"/>
                  </a:lnTo>
                  <a:lnTo>
                    <a:pt x="153761" y="946982"/>
                  </a:lnTo>
                  <a:lnTo>
                    <a:pt x="151720" y="944716"/>
                  </a:lnTo>
                  <a:lnTo>
                    <a:pt x="149906" y="942222"/>
                  </a:lnTo>
                  <a:lnTo>
                    <a:pt x="148091" y="939502"/>
                  </a:lnTo>
                  <a:lnTo>
                    <a:pt x="146277" y="937009"/>
                  </a:lnTo>
                  <a:lnTo>
                    <a:pt x="144916" y="934289"/>
                  </a:lnTo>
                  <a:lnTo>
                    <a:pt x="143556" y="931343"/>
                  </a:lnTo>
                  <a:lnTo>
                    <a:pt x="142195" y="928623"/>
                  </a:lnTo>
                  <a:lnTo>
                    <a:pt x="141288" y="925676"/>
                  </a:lnTo>
                  <a:lnTo>
                    <a:pt x="140381" y="922730"/>
                  </a:lnTo>
                  <a:lnTo>
                    <a:pt x="139247" y="919783"/>
                  </a:lnTo>
                  <a:lnTo>
                    <a:pt x="138793" y="916383"/>
                  </a:lnTo>
                  <a:lnTo>
                    <a:pt x="138339" y="913437"/>
                  </a:lnTo>
                  <a:lnTo>
                    <a:pt x="138113" y="910037"/>
                  </a:lnTo>
                  <a:lnTo>
                    <a:pt x="137886" y="906864"/>
                  </a:lnTo>
                  <a:lnTo>
                    <a:pt x="137886" y="63238"/>
                  </a:lnTo>
                  <a:lnTo>
                    <a:pt x="138113" y="59838"/>
                  </a:lnTo>
                  <a:lnTo>
                    <a:pt x="138339" y="56665"/>
                  </a:lnTo>
                  <a:lnTo>
                    <a:pt x="138793" y="53718"/>
                  </a:lnTo>
                  <a:lnTo>
                    <a:pt x="139247" y="50318"/>
                  </a:lnTo>
                  <a:lnTo>
                    <a:pt x="140381" y="47372"/>
                  </a:lnTo>
                  <a:lnTo>
                    <a:pt x="141288" y="44199"/>
                  </a:lnTo>
                  <a:lnTo>
                    <a:pt x="142195" y="41479"/>
                  </a:lnTo>
                  <a:lnTo>
                    <a:pt x="143556" y="38759"/>
                  </a:lnTo>
                  <a:lnTo>
                    <a:pt x="144916" y="35812"/>
                  </a:lnTo>
                  <a:lnTo>
                    <a:pt x="146277" y="33092"/>
                  </a:lnTo>
                  <a:lnTo>
                    <a:pt x="148091" y="30372"/>
                  </a:lnTo>
                  <a:lnTo>
                    <a:pt x="149906" y="27879"/>
                  </a:lnTo>
                  <a:lnTo>
                    <a:pt x="151720" y="25386"/>
                  </a:lnTo>
                  <a:lnTo>
                    <a:pt x="153761" y="22893"/>
                  </a:lnTo>
                  <a:lnTo>
                    <a:pt x="156029" y="20626"/>
                  </a:lnTo>
                  <a:lnTo>
                    <a:pt x="158297" y="18586"/>
                  </a:lnTo>
                  <a:lnTo>
                    <a:pt x="160564" y="16546"/>
                  </a:lnTo>
                  <a:lnTo>
                    <a:pt x="163286" y="14506"/>
                  </a:lnTo>
                  <a:lnTo>
                    <a:pt x="165781" y="12693"/>
                  </a:lnTo>
                  <a:lnTo>
                    <a:pt x="168502" y="10880"/>
                  </a:lnTo>
                  <a:lnTo>
                    <a:pt x="171450" y="9293"/>
                  </a:lnTo>
                  <a:lnTo>
                    <a:pt x="174172" y="7706"/>
                  </a:lnTo>
                  <a:lnTo>
                    <a:pt x="177347" y="6347"/>
                  </a:lnTo>
                  <a:lnTo>
                    <a:pt x="180295" y="4987"/>
                  </a:lnTo>
                  <a:lnTo>
                    <a:pt x="183243" y="3853"/>
                  </a:lnTo>
                  <a:lnTo>
                    <a:pt x="186645" y="2947"/>
                  </a:lnTo>
                  <a:lnTo>
                    <a:pt x="189820" y="2040"/>
                  </a:lnTo>
                  <a:lnTo>
                    <a:pt x="193222" y="1360"/>
                  </a:lnTo>
                  <a:lnTo>
                    <a:pt x="196624" y="680"/>
                  </a:lnTo>
                  <a:lnTo>
                    <a:pt x="200252" y="227"/>
                  </a:lnTo>
                  <a:lnTo>
                    <a:pt x="2036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815924" y="2640674"/>
            <a:ext cx="380366" cy="17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387042" y="4940639"/>
            <a:ext cx="1211460" cy="1068055"/>
            <a:chOff x="5334" y="5173"/>
            <a:chExt cx="1908" cy="1682"/>
          </a:xfrm>
        </p:grpSpPr>
        <p:grpSp>
          <p:nvGrpSpPr>
            <p:cNvPr id="12" name="组合 11"/>
            <p:cNvGrpSpPr/>
            <p:nvPr/>
          </p:nvGrpSpPr>
          <p:grpSpPr>
            <a:xfrm>
              <a:off x="5334" y="5173"/>
              <a:ext cx="1908" cy="1682"/>
              <a:chOff x="1300950" y="1268631"/>
              <a:chExt cx="1211460" cy="106805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78469" y="1268631"/>
                <a:ext cx="864096" cy="864096"/>
              </a:xfrm>
              <a:prstGeom prst="rect">
                <a:avLst/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549842" y="1341274"/>
                <a:ext cx="720080" cy="7200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22227" y="1664804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00950" y="1700808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720195" y="2120662"/>
                <a:ext cx="38036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KSO_Shape"/>
            <p:cNvSpPr/>
            <p:nvPr/>
          </p:nvSpPr>
          <p:spPr bwMode="auto">
            <a:xfrm>
              <a:off x="5893" y="5463"/>
              <a:ext cx="790" cy="790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88995" y="3285490"/>
            <a:ext cx="1211580" cy="1066800"/>
            <a:chOff x="5334" y="7782"/>
            <a:chExt cx="1908" cy="168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34" y="7782"/>
              <a:ext cx="1908" cy="1680"/>
              <a:chOff x="1300950" y="1412776"/>
              <a:chExt cx="1211460" cy="106678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475929" y="1412776"/>
                <a:ext cx="864096" cy="864096"/>
              </a:xfrm>
              <a:prstGeom prst="rect">
                <a:avLst/>
              </a:prstGeom>
              <a:noFill/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47937" y="1484784"/>
                <a:ext cx="720080" cy="7200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22227" y="1664804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00950" y="1700808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7655" y="2263537"/>
                <a:ext cx="38036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KSO_Shape"/>
            <p:cNvSpPr/>
            <p:nvPr/>
          </p:nvSpPr>
          <p:spPr bwMode="auto">
            <a:xfrm>
              <a:off x="5904" y="8122"/>
              <a:ext cx="767" cy="782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8535" y="1557020"/>
            <a:ext cx="6361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采集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16071" y="3316500"/>
            <a:ext cx="15417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16071" y="4869348"/>
            <a:ext cx="12877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7"/>
          <p:cNvSpPr txBox="1"/>
          <p:nvPr/>
        </p:nvSpPr>
        <p:spPr>
          <a:xfrm>
            <a:off x="5161915" y="1955800"/>
            <a:ext cx="3852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采集设备基础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47"/>
          <p:cNvSpPr txBox="1"/>
          <p:nvPr/>
        </p:nvSpPr>
        <p:spPr>
          <a:xfrm>
            <a:off x="5161915" y="3644900"/>
            <a:ext cx="3852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存储、管控设备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基础数据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根据基础数据计算统计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TextBox 47"/>
          <p:cNvSpPr txBox="1"/>
          <p:nvPr/>
        </p:nvSpPr>
        <p:spPr>
          <a:xfrm>
            <a:off x="5161915" y="5300980"/>
            <a:ext cx="3852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SaaS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所有设备接入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云平台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32045" y="2997200"/>
            <a:ext cx="3837305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32045" y="4581525"/>
            <a:ext cx="3837305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79705" y="1717040"/>
            <a:ext cx="6170930" cy="78232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9705" y="2566670"/>
            <a:ext cx="6170930" cy="130238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705" y="3963035"/>
            <a:ext cx="6170930" cy="175958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953" y="116632"/>
            <a:ext cx="533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3.3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生产管理系统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与数据管理平台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948170" y="1772920"/>
            <a:ext cx="3318510" cy="7105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084695" y="3060065"/>
            <a:ext cx="1486535" cy="4356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86800" y="3068955"/>
            <a:ext cx="1499235" cy="4356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92315" y="3860800"/>
            <a:ext cx="1487170" cy="5803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87450" y="4149090"/>
            <a:ext cx="1273175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边缘终端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05840" y="5153660"/>
            <a:ext cx="828675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06905" y="5156835"/>
            <a:ext cx="82423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42085" y="2924810"/>
            <a:ext cx="161861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6184265" y="2218690"/>
            <a:ext cx="520700" cy="22669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u="sng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 rot="10800000">
            <a:off x="6184265" y="1898015"/>
            <a:ext cx="520700" cy="22669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u="sng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982" y="1582594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zh-CN" altLang="en-US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022" y="2444289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肘形连接符 30"/>
          <p:cNvCxnSpPr>
            <a:stCxn id="10" idx="2"/>
            <a:endCxn id="11" idx="0"/>
          </p:cNvCxnSpPr>
          <p:nvPr/>
        </p:nvCxnSpPr>
        <p:spPr>
          <a:xfrm rot="5400000">
            <a:off x="1336675" y="4665980"/>
            <a:ext cx="571500" cy="403860"/>
          </a:xfrm>
          <a:prstGeom prst="bentConnector3">
            <a:avLst>
              <a:gd name="adj1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0" idx="2"/>
            <a:endCxn id="12" idx="0"/>
          </p:cNvCxnSpPr>
          <p:nvPr/>
        </p:nvCxnSpPr>
        <p:spPr>
          <a:xfrm rot="5400000" flipV="1">
            <a:off x="1784350" y="4622165"/>
            <a:ext cx="574675" cy="494665"/>
          </a:xfrm>
          <a:prstGeom prst="bentConnector3">
            <a:avLst>
              <a:gd name="adj1" fmla="val 50055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915603" y="4149090"/>
            <a:ext cx="1250950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边缘终端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75293" y="5177790"/>
            <a:ext cx="113157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肘形连接符 16"/>
          <p:cNvCxnSpPr>
            <a:stCxn id="4" idx="2"/>
            <a:endCxn id="15" idx="0"/>
          </p:cNvCxnSpPr>
          <p:nvPr/>
        </p:nvCxnSpPr>
        <p:spPr>
          <a:xfrm rot="5400000">
            <a:off x="3243580" y="4879975"/>
            <a:ext cx="595630" cy="3175"/>
          </a:xfrm>
          <a:prstGeom prst="bentConnector2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0" idx="0"/>
          </p:cNvCxnSpPr>
          <p:nvPr/>
        </p:nvCxnSpPr>
        <p:spPr>
          <a:xfrm rot="5400000">
            <a:off x="1751648" y="3649028"/>
            <a:ext cx="572770" cy="427355"/>
          </a:xfrm>
          <a:prstGeom prst="bentConnector3">
            <a:avLst>
              <a:gd name="adj1" fmla="val 49945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2"/>
            <a:endCxn id="4" idx="0"/>
          </p:cNvCxnSpPr>
          <p:nvPr/>
        </p:nvCxnSpPr>
        <p:spPr>
          <a:xfrm rot="5400000" flipV="1">
            <a:off x="2610168" y="3217863"/>
            <a:ext cx="572770" cy="1289685"/>
          </a:xfrm>
          <a:prstGeom prst="bentConnector3">
            <a:avLst>
              <a:gd name="adj1" fmla="val 49945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979930" y="1772920"/>
            <a:ext cx="397700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肘形连接符 37"/>
          <p:cNvCxnSpPr>
            <a:stCxn id="32" idx="2"/>
            <a:endCxn id="13" idx="0"/>
          </p:cNvCxnSpPr>
          <p:nvPr/>
        </p:nvCxnSpPr>
        <p:spPr>
          <a:xfrm rot="5400000">
            <a:off x="2860040" y="1816100"/>
            <a:ext cx="500380" cy="171704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221990" y="2924810"/>
            <a:ext cx="149288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肘形连接符 42"/>
          <p:cNvCxnSpPr>
            <a:stCxn id="32" idx="2"/>
            <a:endCxn id="40" idx="0"/>
          </p:cNvCxnSpPr>
          <p:nvPr/>
        </p:nvCxnSpPr>
        <p:spPr>
          <a:xfrm rot="5400000">
            <a:off x="3718560" y="2674620"/>
            <a:ext cx="500380" cy="317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8726805" y="3860800"/>
            <a:ext cx="1420495" cy="5810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30720" y="4796790"/>
            <a:ext cx="1610360" cy="74549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773795" y="4797425"/>
            <a:ext cx="1412240" cy="72263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不同定制类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0476865" y="2924810"/>
            <a:ext cx="1178560" cy="61277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48170" y="2781300"/>
            <a:ext cx="4847590" cy="86614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48170" y="2783840"/>
            <a:ext cx="3352165" cy="297307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08550" y="4152900"/>
            <a:ext cx="1024255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904105" y="2917825"/>
            <a:ext cx="1043940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/>
          <p:nvPr/>
        </p:nvCxnSpPr>
        <p:spPr>
          <a:xfrm rot="5400000">
            <a:off x="2887663" y="1836738"/>
            <a:ext cx="460375" cy="1732280"/>
          </a:xfrm>
          <a:prstGeom prst="bentConnector3">
            <a:avLst>
              <a:gd name="adj1" fmla="val 40137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2" idx="2"/>
            <a:endCxn id="60" idx="0"/>
          </p:cNvCxnSpPr>
          <p:nvPr/>
        </p:nvCxnSpPr>
        <p:spPr>
          <a:xfrm rot="5400000" flipV="1">
            <a:off x="4450715" y="1942465"/>
            <a:ext cx="493395" cy="1457325"/>
          </a:xfrm>
          <a:prstGeom prst="bentConnector3">
            <a:avLst>
              <a:gd name="adj1" fmla="val 50064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0" idx="2"/>
            <a:endCxn id="59" idx="0"/>
          </p:cNvCxnSpPr>
          <p:nvPr/>
        </p:nvCxnSpPr>
        <p:spPr>
          <a:xfrm rot="5400000">
            <a:off x="5131753" y="3858578"/>
            <a:ext cx="583565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859973" y="5157470"/>
            <a:ext cx="113157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59" idx="2"/>
            <a:endCxn id="14" idx="0"/>
          </p:cNvCxnSpPr>
          <p:nvPr/>
        </p:nvCxnSpPr>
        <p:spPr>
          <a:xfrm rot="5400000" flipV="1">
            <a:off x="5137785" y="4869180"/>
            <a:ext cx="571500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展示各设备基本信息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350010"/>
            <a:ext cx="10327640" cy="550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104220058"/>
  <p:tag name="MH_LIBRARY" val="CONTENTS"/>
  <p:tag name="MH_TYPE" val="OTHERS"/>
  <p:tag name="ID" val="626777"/>
</p:tagLst>
</file>

<file path=ppt/tags/tag10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4"/>
</p:tagLst>
</file>

<file path=ppt/tags/tag11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4"/>
</p:tagLst>
</file>

<file path=ppt/tags/tag12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4"/>
</p:tagLst>
</file>

<file path=ppt/tags/tag13.xml><?xml version="1.0" encoding="utf-8"?>
<p:tagLst xmlns:p="http://schemas.openxmlformats.org/presentationml/2006/main">
  <p:tag name="MH" val="20160104220058"/>
  <p:tag name="MH_LIBRARY" val="CONTENTS"/>
  <p:tag name="MH_AUTOCOLOR" val="TRUE"/>
  <p:tag name="MH_TYPE" val="CONTENTS"/>
  <p:tag name="ID" val="626777"/>
</p:tagLst>
</file>

<file path=ppt/tags/tag14.xml><?xml version="1.0" encoding="utf-8"?>
<p:tagLst xmlns:p="http://schemas.openxmlformats.org/presentationml/2006/main">
  <p:tag name="KSO_WM_UNIT_PLACING_PICTURE_USER_VIEWPORT" val="{&quot;height&quot;:6336,&quot;width&quot;:21252}"/>
</p:tagLst>
</file>

<file path=ppt/tags/tag15.xml><?xml version="1.0" encoding="utf-8"?>
<p:tagLst xmlns:p="http://schemas.openxmlformats.org/presentationml/2006/main">
  <p:tag name="MH_TYPE" val="#NeiR#"/>
  <p:tag name="MH_NUMBER" val="4"/>
  <p:tag name="MH_CATEGORY" val="#ShuJTB#"/>
  <p:tag name="MH_LAYOUT" val="TitleSubTitleText"/>
</p:tagLst>
</file>

<file path=ppt/tags/tag16.xml><?xml version="1.0" encoding="utf-8"?>
<p:tagLst xmlns:p="http://schemas.openxmlformats.org/presentationml/2006/main">
  <p:tag name="KSO_WM_UNIT_TABLE_BEAUTIFY" val="smartTable{ac762299-2eb3-4a87-b747-10489b59a043}"/>
  <p:tag name="TABLE_ENDDRAG_ORIGIN_RECT" val="680*431"/>
  <p:tag name="TABLE_ENDDRAG_RECT" val="144*71*680*431"/>
</p:tagLst>
</file>

<file path=ppt/tags/tag17.xml><?xml version="1.0" encoding="utf-8"?>
<p:tagLst xmlns:p="http://schemas.openxmlformats.org/presentationml/2006/main">
  <p:tag name="MH_CONTENTSID" val="292"/>
</p:tagLst>
</file>

<file path=ppt/tags/tag2.xml><?xml version="1.0" encoding="utf-8"?>
<p:tagLst xmlns:p="http://schemas.openxmlformats.org/presentationml/2006/main">
  <p:tag name="MH" val="20160104220058"/>
  <p:tag name="MH_LIBRARY" val="CONTENTS"/>
  <p:tag name="MH_TYPE" val="OTHERS"/>
  <p:tag name="ID" val="626777"/>
</p:tagLst>
</file>

<file path=ppt/tags/tag3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1"/>
</p:tagLst>
</file>

<file path=ppt/tags/tag4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2"/>
</p:tagLst>
</file>

<file path=ppt/tags/tag5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3"/>
</p:tagLst>
</file>

<file path=ppt/tags/tag6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4"/>
</p:tagLst>
</file>

<file path=ppt/tags/tag7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1"/>
</p:tagLst>
</file>

<file path=ppt/tags/tag8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2"/>
</p:tagLst>
</file>

<file path=ppt/tags/tag9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WPS 演示</Application>
  <PresentationFormat>自定义</PresentationFormat>
  <Paragraphs>316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华文细黑</vt:lpstr>
      <vt:lpstr>方正姚体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 Fu</dc:creator>
  <cp:lastModifiedBy>韩瑞凯</cp:lastModifiedBy>
  <cp:revision>298</cp:revision>
  <dcterms:created xsi:type="dcterms:W3CDTF">2015-12-30T04:56:00Z</dcterms:created>
  <dcterms:modified xsi:type="dcterms:W3CDTF">2021-10-30T06:11:22Z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v1.0_mb_cNnGeheOVVdpwetOmAZOJw==</vt:lpwstr>
  </property>
  <property fmtid="{D5CDD505-2E9C-101B-9397-08002B2CF9AE}" pid="4" name="ICV">
    <vt:lpwstr>700FDF3AB60641049A0975C483B8E29C</vt:lpwstr>
  </property>
</Properties>
</file>