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handoutMasterIdLst>
    <p:handoutMasterId r:id="rId36"/>
  </p:handoutMasterIdLst>
  <p:sldIdLst>
    <p:sldId id="256" r:id="rId3"/>
    <p:sldId id="292" r:id="rId4"/>
    <p:sldId id="258" r:id="rId5"/>
    <p:sldId id="265" r:id="rId6"/>
    <p:sldId id="266" r:id="rId8"/>
    <p:sldId id="311" r:id="rId9"/>
    <p:sldId id="259" r:id="rId10"/>
    <p:sldId id="267" r:id="rId11"/>
    <p:sldId id="260" r:id="rId12"/>
    <p:sldId id="283" r:id="rId13"/>
    <p:sldId id="299" r:id="rId14"/>
    <p:sldId id="295" r:id="rId15"/>
    <p:sldId id="395" r:id="rId16"/>
    <p:sldId id="360" r:id="rId17"/>
    <p:sldId id="361" r:id="rId18"/>
    <p:sldId id="364" r:id="rId19"/>
    <p:sldId id="365" r:id="rId20"/>
    <p:sldId id="380" r:id="rId21"/>
    <p:sldId id="366" r:id="rId22"/>
    <p:sldId id="363" r:id="rId23"/>
    <p:sldId id="362" r:id="rId24"/>
    <p:sldId id="355" r:id="rId25"/>
    <p:sldId id="346" r:id="rId26"/>
    <p:sldId id="339" r:id="rId27"/>
    <p:sldId id="357" r:id="rId28"/>
    <p:sldId id="298" r:id="rId29"/>
    <p:sldId id="284" r:id="rId30"/>
    <p:sldId id="286" r:id="rId31"/>
    <p:sldId id="359" r:id="rId32"/>
    <p:sldId id="285" r:id="rId33"/>
    <p:sldId id="291" r:id="rId34"/>
    <p:sldId id="262" r:id="rId35"/>
  </p:sldIdLst>
  <p:sldSz cx="11880850" cy="6858000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华文细黑" panose="02010600040101010101" pitchFamily="2" charset="-122"/>
      <p:regular r:id="rId44"/>
    </p:embeddedFont>
    <p:embeddedFont>
      <p:font typeface="方正姚体" panose="02010601030101010101" pitchFamily="2" charset="-122"/>
      <p:regular r:id="rId45"/>
    </p:embeddedFont>
    <p:embeddedFont>
      <p:font typeface="微软雅黑" panose="020B0503020204020204" pitchFamily="34" charset="-122"/>
      <p:regular r:id="rId46"/>
    </p:embeddedFont>
    <p:embeddedFont>
      <p:font typeface="Arial Unicode MS" panose="020B0604020202020204" pitchFamily="34" charset="-122"/>
      <p:regular r:id="rId47"/>
    </p:embeddedFont>
  </p:embeddedFontLst>
  <p:custDataLst>
    <p:tags r:id="rId4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31859C"/>
    <a:srgbClr val="3197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205"/>
        <p:guide pos="35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gs" Target="tags/tag19.xml"/><Relationship Id="rId47" Type="http://schemas.openxmlformats.org/officeDocument/2006/relationships/font" Target="fonts/font8.fntdata"/><Relationship Id="rId46" Type="http://schemas.openxmlformats.org/officeDocument/2006/relationships/font" Target="fonts/font7.fntdata"/><Relationship Id="rId45" Type="http://schemas.openxmlformats.org/officeDocument/2006/relationships/font" Target="fonts/font6.fntdata"/><Relationship Id="rId44" Type="http://schemas.openxmlformats.org/officeDocument/2006/relationships/font" Target="fonts/font5.fntdata"/><Relationship Id="rId43" Type="http://schemas.openxmlformats.org/officeDocument/2006/relationships/font" Target="fonts/font4.fntdata"/><Relationship Id="rId42" Type="http://schemas.openxmlformats.org/officeDocument/2006/relationships/font" Target="fonts/font3.fntdata"/><Relationship Id="rId41" Type="http://schemas.openxmlformats.org/officeDocument/2006/relationships/font" Target="fonts/font2.fntdata"/><Relationship Id="rId40" Type="http://schemas.openxmlformats.org/officeDocument/2006/relationships/font" Target="fonts/font1.fntdata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55809" y="1143000"/>
            <a:ext cx="5346383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188084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-4367" y="3001671"/>
            <a:ext cx="11921455" cy="38563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KSO_Shape"/>
          <p:cNvSpPr/>
          <p:nvPr userDrawn="1"/>
        </p:nvSpPr>
        <p:spPr bwMode="auto">
          <a:xfrm>
            <a:off x="2106808" y="1851042"/>
            <a:ext cx="7272808" cy="1150629"/>
          </a:xfrm>
          <a:custGeom>
            <a:avLst/>
            <a:gdLst>
              <a:gd name="T0" fmla="*/ 1827360632 w 13456"/>
              <a:gd name="T1" fmla="*/ 2147483646 h 3906"/>
              <a:gd name="T2" fmla="*/ 2122450455 w 13456"/>
              <a:gd name="T3" fmla="*/ 2147483646 h 3906"/>
              <a:gd name="T4" fmla="*/ 2147483646 w 13456"/>
              <a:gd name="T5" fmla="*/ 2147483646 h 3906"/>
              <a:gd name="T6" fmla="*/ 2147483646 w 13456"/>
              <a:gd name="T7" fmla="*/ 2147483646 h 3906"/>
              <a:gd name="T8" fmla="*/ 2147483646 w 13456"/>
              <a:gd name="T9" fmla="*/ 2147483646 h 3906"/>
              <a:gd name="T10" fmla="*/ 2147483646 w 13456"/>
              <a:gd name="T11" fmla="*/ 2147483646 h 3906"/>
              <a:gd name="T12" fmla="*/ 2147483646 w 13456"/>
              <a:gd name="T13" fmla="*/ 2147483646 h 3906"/>
              <a:gd name="T14" fmla="*/ 2147483646 w 13456"/>
              <a:gd name="T15" fmla="*/ 2147483646 h 3906"/>
              <a:gd name="T16" fmla="*/ 2147483646 w 13456"/>
              <a:gd name="T17" fmla="*/ 2147483646 h 3906"/>
              <a:gd name="T18" fmla="*/ 2147483646 w 13456"/>
              <a:gd name="T19" fmla="*/ 2147483646 h 3906"/>
              <a:gd name="T20" fmla="*/ 2147483646 w 13456"/>
              <a:gd name="T21" fmla="*/ 2147483646 h 3906"/>
              <a:gd name="T22" fmla="*/ 2147483646 w 13456"/>
              <a:gd name="T23" fmla="*/ 2147483646 h 3906"/>
              <a:gd name="T24" fmla="*/ 2147483646 w 13456"/>
              <a:gd name="T25" fmla="*/ 2147483646 h 3906"/>
              <a:gd name="T26" fmla="*/ 2147483646 w 13456"/>
              <a:gd name="T27" fmla="*/ 2147483646 h 3906"/>
              <a:gd name="T28" fmla="*/ 2147483646 w 13456"/>
              <a:gd name="T29" fmla="*/ 2147483646 h 3906"/>
              <a:gd name="T30" fmla="*/ 2147483646 w 13456"/>
              <a:gd name="T31" fmla="*/ 2147483646 h 3906"/>
              <a:gd name="T32" fmla="*/ 2147483646 w 13456"/>
              <a:gd name="T33" fmla="*/ 2147483646 h 3906"/>
              <a:gd name="T34" fmla="*/ 2147483646 w 13456"/>
              <a:gd name="T35" fmla="*/ 2147483646 h 3906"/>
              <a:gd name="T36" fmla="*/ 2147483646 w 13456"/>
              <a:gd name="T37" fmla="*/ 2147483646 h 3906"/>
              <a:gd name="T38" fmla="*/ 2147483646 w 13456"/>
              <a:gd name="T39" fmla="*/ 2147483646 h 3906"/>
              <a:gd name="T40" fmla="*/ 2147483646 w 13456"/>
              <a:gd name="T41" fmla="*/ 2147483646 h 3906"/>
              <a:gd name="T42" fmla="*/ 2147483646 w 13456"/>
              <a:gd name="T43" fmla="*/ 2147483646 h 3906"/>
              <a:gd name="T44" fmla="*/ 2147483646 w 13456"/>
              <a:gd name="T45" fmla="*/ 2147483646 h 3906"/>
              <a:gd name="T46" fmla="*/ 2147483646 w 13456"/>
              <a:gd name="T47" fmla="*/ 2147483646 h 3906"/>
              <a:gd name="T48" fmla="*/ 2147483646 w 13456"/>
              <a:gd name="T49" fmla="*/ 2147483646 h 3906"/>
              <a:gd name="T50" fmla="*/ 2147483646 w 13456"/>
              <a:gd name="T51" fmla="*/ 2147483646 h 3906"/>
              <a:gd name="T52" fmla="*/ 2147483646 w 13456"/>
              <a:gd name="T53" fmla="*/ 2147483646 h 3906"/>
              <a:gd name="T54" fmla="*/ 2147483646 w 13456"/>
              <a:gd name="T55" fmla="*/ 2147483646 h 3906"/>
              <a:gd name="T56" fmla="*/ 2147483646 w 13456"/>
              <a:gd name="T57" fmla="*/ 2147483646 h 3906"/>
              <a:gd name="T58" fmla="*/ 2147483646 w 13456"/>
              <a:gd name="T59" fmla="*/ 2147483646 h 3906"/>
              <a:gd name="T60" fmla="*/ 2147483646 w 13456"/>
              <a:gd name="T61" fmla="*/ 2147483646 h 3906"/>
              <a:gd name="T62" fmla="*/ 2147483646 w 13456"/>
              <a:gd name="T63" fmla="*/ 2147483646 h 3906"/>
              <a:gd name="T64" fmla="*/ 2147483646 w 13456"/>
              <a:gd name="T65" fmla="*/ 2147483646 h 3906"/>
              <a:gd name="T66" fmla="*/ 2147483646 w 13456"/>
              <a:gd name="T67" fmla="*/ 2147483646 h 3906"/>
              <a:gd name="T68" fmla="*/ 2147483646 w 13456"/>
              <a:gd name="T69" fmla="*/ 2147483646 h 3906"/>
              <a:gd name="T70" fmla="*/ 2147483646 w 13456"/>
              <a:gd name="T71" fmla="*/ 2147483646 h 3906"/>
              <a:gd name="T72" fmla="*/ 2147483646 w 13456"/>
              <a:gd name="T73" fmla="*/ 2147483646 h 3906"/>
              <a:gd name="T74" fmla="*/ 2147483646 w 13456"/>
              <a:gd name="T75" fmla="*/ 2147483646 h 3906"/>
              <a:gd name="T76" fmla="*/ 2147483646 w 13456"/>
              <a:gd name="T77" fmla="*/ 2147483646 h 3906"/>
              <a:gd name="T78" fmla="*/ 2147483646 w 13456"/>
              <a:gd name="T79" fmla="*/ 628592348 h 3906"/>
              <a:gd name="T80" fmla="*/ 2147483646 w 13456"/>
              <a:gd name="T81" fmla="*/ 2840606 h 3906"/>
              <a:gd name="T82" fmla="*/ 2147483646 w 13456"/>
              <a:gd name="T83" fmla="*/ 430390656 h 3906"/>
              <a:gd name="T84" fmla="*/ 2147483646 w 13456"/>
              <a:gd name="T85" fmla="*/ 1800859283 h 3906"/>
              <a:gd name="T86" fmla="*/ 2147483646 w 13456"/>
              <a:gd name="T87" fmla="*/ 2147483646 h 3906"/>
              <a:gd name="T88" fmla="*/ 2147483646 w 13456"/>
              <a:gd name="T89" fmla="*/ 2147483646 h 3906"/>
              <a:gd name="T90" fmla="*/ 2147483646 w 13456"/>
              <a:gd name="T91" fmla="*/ 2147483646 h 3906"/>
              <a:gd name="T92" fmla="*/ 2147483646 w 13456"/>
              <a:gd name="T93" fmla="*/ 2147483646 h 3906"/>
              <a:gd name="T94" fmla="*/ 2147483646 w 13456"/>
              <a:gd name="T95" fmla="*/ 2147483646 h 3906"/>
              <a:gd name="T96" fmla="*/ 2147483646 w 13456"/>
              <a:gd name="T97" fmla="*/ 2147483646 h 3906"/>
              <a:gd name="T98" fmla="*/ 2147483646 w 13456"/>
              <a:gd name="T99" fmla="*/ 2147483646 h 3906"/>
              <a:gd name="T100" fmla="*/ 2147483646 w 13456"/>
              <a:gd name="T101" fmla="*/ 2147483646 h 3906"/>
              <a:gd name="T102" fmla="*/ 2147483646 w 13456"/>
              <a:gd name="T103" fmla="*/ 2147483646 h 3906"/>
              <a:gd name="T104" fmla="*/ 2147483646 w 13456"/>
              <a:gd name="T105" fmla="*/ 2147483646 h 3906"/>
              <a:gd name="T106" fmla="*/ 2147483646 w 13456"/>
              <a:gd name="T107" fmla="*/ 2147483646 h 3906"/>
              <a:gd name="T108" fmla="*/ 2147483646 w 13456"/>
              <a:gd name="T109" fmla="*/ 2147483646 h 3906"/>
              <a:gd name="T110" fmla="*/ 2147483646 w 13456"/>
              <a:gd name="T111" fmla="*/ 2147483646 h 3906"/>
              <a:gd name="T112" fmla="*/ 2147483646 w 13456"/>
              <a:gd name="T113" fmla="*/ 2147483646 h 3906"/>
              <a:gd name="T114" fmla="*/ 2147483646 w 13456"/>
              <a:gd name="T115" fmla="*/ 2147483646 h 3906"/>
              <a:gd name="T116" fmla="*/ 2147483646 w 13456"/>
              <a:gd name="T117" fmla="*/ 2147483646 h 3906"/>
              <a:gd name="T118" fmla="*/ 2147483646 w 13456"/>
              <a:gd name="T119" fmla="*/ 2147483646 h 3906"/>
              <a:gd name="T120" fmla="*/ 2147483646 w 13456"/>
              <a:gd name="T121" fmla="*/ 2147483646 h 3906"/>
              <a:gd name="T122" fmla="*/ 2147483646 w 13456"/>
              <a:gd name="T123" fmla="*/ 2147483646 h 390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3456" h="3906">
                <a:moveTo>
                  <a:pt x="7" y="3606"/>
                </a:moveTo>
                <a:lnTo>
                  <a:pt x="146" y="3606"/>
                </a:lnTo>
                <a:lnTo>
                  <a:pt x="146" y="2423"/>
                </a:lnTo>
                <a:lnTo>
                  <a:pt x="209" y="2423"/>
                </a:lnTo>
                <a:lnTo>
                  <a:pt x="209" y="2404"/>
                </a:lnTo>
                <a:lnTo>
                  <a:pt x="333" y="2404"/>
                </a:lnTo>
                <a:lnTo>
                  <a:pt x="465" y="2414"/>
                </a:lnTo>
                <a:lnTo>
                  <a:pt x="494" y="2414"/>
                </a:lnTo>
                <a:lnTo>
                  <a:pt x="539" y="2415"/>
                </a:lnTo>
                <a:lnTo>
                  <a:pt x="546" y="2416"/>
                </a:lnTo>
                <a:lnTo>
                  <a:pt x="552" y="2416"/>
                </a:lnTo>
                <a:lnTo>
                  <a:pt x="561" y="2420"/>
                </a:lnTo>
                <a:lnTo>
                  <a:pt x="566" y="2423"/>
                </a:lnTo>
                <a:lnTo>
                  <a:pt x="568" y="2425"/>
                </a:lnTo>
                <a:lnTo>
                  <a:pt x="568" y="3440"/>
                </a:lnTo>
                <a:lnTo>
                  <a:pt x="644" y="3440"/>
                </a:lnTo>
                <a:lnTo>
                  <a:pt x="644" y="2502"/>
                </a:lnTo>
                <a:lnTo>
                  <a:pt x="644" y="2500"/>
                </a:lnTo>
                <a:lnTo>
                  <a:pt x="644" y="2498"/>
                </a:lnTo>
                <a:lnTo>
                  <a:pt x="645" y="2496"/>
                </a:lnTo>
                <a:lnTo>
                  <a:pt x="647" y="2493"/>
                </a:lnTo>
                <a:lnTo>
                  <a:pt x="650" y="2492"/>
                </a:lnTo>
                <a:lnTo>
                  <a:pt x="656" y="2490"/>
                </a:lnTo>
                <a:lnTo>
                  <a:pt x="665" y="2490"/>
                </a:lnTo>
                <a:lnTo>
                  <a:pt x="697" y="2488"/>
                </a:lnTo>
                <a:lnTo>
                  <a:pt x="711" y="2490"/>
                </a:lnTo>
                <a:lnTo>
                  <a:pt x="711" y="2095"/>
                </a:lnTo>
                <a:lnTo>
                  <a:pt x="727" y="2093"/>
                </a:lnTo>
                <a:lnTo>
                  <a:pt x="747" y="2090"/>
                </a:lnTo>
                <a:lnTo>
                  <a:pt x="748" y="2090"/>
                </a:lnTo>
                <a:lnTo>
                  <a:pt x="749" y="2089"/>
                </a:lnTo>
                <a:lnTo>
                  <a:pt x="748" y="2085"/>
                </a:lnTo>
                <a:lnTo>
                  <a:pt x="747" y="2080"/>
                </a:lnTo>
                <a:lnTo>
                  <a:pt x="767" y="2080"/>
                </a:lnTo>
                <a:lnTo>
                  <a:pt x="820" y="2083"/>
                </a:lnTo>
                <a:lnTo>
                  <a:pt x="902" y="2087"/>
                </a:lnTo>
                <a:lnTo>
                  <a:pt x="950" y="2092"/>
                </a:lnTo>
                <a:lnTo>
                  <a:pt x="1002" y="2097"/>
                </a:lnTo>
                <a:lnTo>
                  <a:pt x="1052" y="2103"/>
                </a:lnTo>
                <a:lnTo>
                  <a:pt x="1095" y="2109"/>
                </a:lnTo>
                <a:lnTo>
                  <a:pt x="1131" y="2116"/>
                </a:lnTo>
                <a:lnTo>
                  <a:pt x="1161" y="2124"/>
                </a:lnTo>
                <a:lnTo>
                  <a:pt x="1184" y="2130"/>
                </a:lnTo>
                <a:lnTo>
                  <a:pt x="1200" y="2136"/>
                </a:lnTo>
                <a:lnTo>
                  <a:pt x="1210" y="2140"/>
                </a:lnTo>
                <a:lnTo>
                  <a:pt x="1213" y="2142"/>
                </a:lnTo>
                <a:lnTo>
                  <a:pt x="1215" y="2155"/>
                </a:lnTo>
                <a:lnTo>
                  <a:pt x="1215" y="2188"/>
                </a:lnTo>
                <a:lnTo>
                  <a:pt x="1215" y="2285"/>
                </a:lnTo>
                <a:lnTo>
                  <a:pt x="1213" y="2425"/>
                </a:lnTo>
                <a:lnTo>
                  <a:pt x="1506" y="2447"/>
                </a:lnTo>
                <a:lnTo>
                  <a:pt x="1506" y="2508"/>
                </a:lnTo>
                <a:lnTo>
                  <a:pt x="1527" y="2512"/>
                </a:lnTo>
                <a:lnTo>
                  <a:pt x="1527" y="2150"/>
                </a:lnTo>
                <a:lnTo>
                  <a:pt x="1507" y="2150"/>
                </a:lnTo>
                <a:lnTo>
                  <a:pt x="1507" y="2041"/>
                </a:lnTo>
                <a:lnTo>
                  <a:pt x="1508" y="2039"/>
                </a:lnTo>
                <a:lnTo>
                  <a:pt x="1515" y="2035"/>
                </a:lnTo>
                <a:lnTo>
                  <a:pt x="1527" y="2030"/>
                </a:lnTo>
                <a:lnTo>
                  <a:pt x="1548" y="2022"/>
                </a:lnTo>
                <a:lnTo>
                  <a:pt x="1578" y="2016"/>
                </a:lnTo>
                <a:lnTo>
                  <a:pt x="1619" y="2010"/>
                </a:lnTo>
                <a:lnTo>
                  <a:pt x="1644" y="2007"/>
                </a:lnTo>
                <a:lnTo>
                  <a:pt x="1672" y="2005"/>
                </a:lnTo>
                <a:lnTo>
                  <a:pt x="1704" y="2004"/>
                </a:lnTo>
                <a:lnTo>
                  <a:pt x="1740" y="2002"/>
                </a:lnTo>
                <a:lnTo>
                  <a:pt x="1959" y="2000"/>
                </a:lnTo>
                <a:lnTo>
                  <a:pt x="2023" y="1999"/>
                </a:lnTo>
                <a:lnTo>
                  <a:pt x="2023" y="2121"/>
                </a:lnTo>
                <a:lnTo>
                  <a:pt x="2023" y="2464"/>
                </a:lnTo>
                <a:lnTo>
                  <a:pt x="2119" y="2464"/>
                </a:lnTo>
                <a:lnTo>
                  <a:pt x="2119" y="2327"/>
                </a:lnTo>
                <a:lnTo>
                  <a:pt x="2187" y="2330"/>
                </a:lnTo>
                <a:lnTo>
                  <a:pt x="2187" y="2195"/>
                </a:lnTo>
                <a:lnTo>
                  <a:pt x="2281" y="2195"/>
                </a:lnTo>
                <a:lnTo>
                  <a:pt x="2282" y="2191"/>
                </a:lnTo>
                <a:lnTo>
                  <a:pt x="2285" y="2186"/>
                </a:lnTo>
                <a:lnTo>
                  <a:pt x="2288" y="2181"/>
                </a:lnTo>
                <a:lnTo>
                  <a:pt x="2293" y="2176"/>
                </a:lnTo>
                <a:lnTo>
                  <a:pt x="2301" y="2170"/>
                </a:lnTo>
                <a:lnTo>
                  <a:pt x="2308" y="2166"/>
                </a:lnTo>
                <a:lnTo>
                  <a:pt x="2319" y="2162"/>
                </a:lnTo>
                <a:lnTo>
                  <a:pt x="2334" y="2159"/>
                </a:lnTo>
                <a:lnTo>
                  <a:pt x="2339" y="2156"/>
                </a:lnTo>
                <a:lnTo>
                  <a:pt x="2339" y="2155"/>
                </a:lnTo>
                <a:lnTo>
                  <a:pt x="2338" y="2155"/>
                </a:lnTo>
                <a:lnTo>
                  <a:pt x="2337" y="2155"/>
                </a:lnTo>
                <a:lnTo>
                  <a:pt x="2331" y="2147"/>
                </a:lnTo>
                <a:lnTo>
                  <a:pt x="2317" y="2134"/>
                </a:lnTo>
                <a:lnTo>
                  <a:pt x="2311" y="2125"/>
                </a:lnTo>
                <a:lnTo>
                  <a:pt x="2307" y="2118"/>
                </a:lnTo>
                <a:lnTo>
                  <a:pt x="2306" y="2115"/>
                </a:lnTo>
                <a:lnTo>
                  <a:pt x="2307" y="2113"/>
                </a:lnTo>
                <a:lnTo>
                  <a:pt x="2308" y="2110"/>
                </a:lnTo>
                <a:lnTo>
                  <a:pt x="2311" y="2109"/>
                </a:lnTo>
                <a:lnTo>
                  <a:pt x="2318" y="2108"/>
                </a:lnTo>
                <a:lnTo>
                  <a:pt x="2324" y="2108"/>
                </a:lnTo>
                <a:lnTo>
                  <a:pt x="2334" y="2109"/>
                </a:lnTo>
                <a:lnTo>
                  <a:pt x="2338" y="2109"/>
                </a:lnTo>
                <a:lnTo>
                  <a:pt x="2343" y="2108"/>
                </a:lnTo>
                <a:lnTo>
                  <a:pt x="2347" y="2105"/>
                </a:lnTo>
                <a:lnTo>
                  <a:pt x="2352" y="2100"/>
                </a:lnTo>
                <a:lnTo>
                  <a:pt x="2357" y="2095"/>
                </a:lnTo>
                <a:lnTo>
                  <a:pt x="2362" y="2090"/>
                </a:lnTo>
                <a:lnTo>
                  <a:pt x="2372" y="2084"/>
                </a:lnTo>
                <a:lnTo>
                  <a:pt x="2379" y="2082"/>
                </a:lnTo>
                <a:lnTo>
                  <a:pt x="2381" y="2080"/>
                </a:lnTo>
                <a:lnTo>
                  <a:pt x="2381" y="2079"/>
                </a:lnTo>
                <a:lnTo>
                  <a:pt x="2383" y="2075"/>
                </a:lnTo>
                <a:lnTo>
                  <a:pt x="2384" y="2073"/>
                </a:lnTo>
                <a:lnTo>
                  <a:pt x="2386" y="2072"/>
                </a:lnTo>
                <a:lnTo>
                  <a:pt x="2389" y="2070"/>
                </a:lnTo>
                <a:lnTo>
                  <a:pt x="2394" y="2069"/>
                </a:lnTo>
                <a:lnTo>
                  <a:pt x="2416" y="2069"/>
                </a:lnTo>
                <a:lnTo>
                  <a:pt x="2417" y="2067"/>
                </a:lnTo>
                <a:lnTo>
                  <a:pt x="2422" y="2062"/>
                </a:lnTo>
                <a:lnTo>
                  <a:pt x="2426" y="2059"/>
                </a:lnTo>
                <a:lnTo>
                  <a:pt x="2431" y="2057"/>
                </a:lnTo>
                <a:lnTo>
                  <a:pt x="2437" y="2056"/>
                </a:lnTo>
                <a:lnTo>
                  <a:pt x="2445" y="2056"/>
                </a:lnTo>
                <a:lnTo>
                  <a:pt x="2453" y="2057"/>
                </a:lnTo>
                <a:lnTo>
                  <a:pt x="2458" y="2056"/>
                </a:lnTo>
                <a:lnTo>
                  <a:pt x="2462" y="2054"/>
                </a:lnTo>
                <a:lnTo>
                  <a:pt x="2466" y="2053"/>
                </a:lnTo>
                <a:lnTo>
                  <a:pt x="2471" y="2052"/>
                </a:lnTo>
                <a:lnTo>
                  <a:pt x="2474" y="2052"/>
                </a:lnTo>
                <a:lnTo>
                  <a:pt x="2479" y="2053"/>
                </a:lnTo>
                <a:lnTo>
                  <a:pt x="2486" y="2056"/>
                </a:lnTo>
                <a:lnTo>
                  <a:pt x="2491" y="2058"/>
                </a:lnTo>
                <a:lnTo>
                  <a:pt x="2499" y="2066"/>
                </a:lnTo>
                <a:lnTo>
                  <a:pt x="2503" y="2069"/>
                </a:lnTo>
                <a:lnTo>
                  <a:pt x="2505" y="2072"/>
                </a:lnTo>
                <a:lnTo>
                  <a:pt x="2509" y="2073"/>
                </a:lnTo>
                <a:lnTo>
                  <a:pt x="2513" y="2072"/>
                </a:lnTo>
                <a:lnTo>
                  <a:pt x="2519" y="2068"/>
                </a:lnTo>
                <a:lnTo>
                  <a:pt x="2523" y="2063"/>
                </a:lnTo>
                <a:lnTo>
                  <a:pt x="2525" y="2058"/>
                </a:lnTo>
                <a:lnTo>
                  <a:pt x="2525" y="2062"/>
                </a:lnTo>
                <a:lnTo>
                  <a:pt x="2524" y="2073"/>
                </a:lnTo>
                <a:lnTo>
                  <a:pt x="2523" y="2079"/>
                </a:lnTo>
                <a:lnTo>
                  <a:pt x="2520" y="2085"/>
                </a:lnTo>
                <a:lnTo>
                  <a:pt x="2518" y="2093"/>
                </a:lnTo>
                <a:lnTo>
                  <a:pt x="2513" y="2099"/>
                </a:lnTo>
                <a:lnTo>
                  <a:pt x="2507" y="2109"/>
                </a:lnTo>
                <a:lnTo>
                  <a:pt x="2503" y="2116"/>
                </a:lnTo>
                <a:lnTo>
                  <a:pt x="2503" y="2120"/>
                </a:lnTo>
                <a:lnTo>
                  <a:pt x="2503" y="2121"/>
                </a:lnTo>
                <a:lnTo>
                  <a:pt x="2504" y="2137"/>
                </a:lnTo>
                <a:lnTo>
                  <a:pt x="2504" y="2149"/>
                </a:lnTo>
                <a:lnTo>
                  <a:pt x="2503" y="2155"/>
                </a:lnTo>
                <a:lnTo>
                  <a:pt x="2503" y="2156"/>
                </a:lnTo>
                <a:lnTo>
                  <a:pt x="2505" y="2157"/>
                </a:lnTo>
                <a:lnTo>
                  <a:pt x="2513" y="2160"/>
                </a:lnTo>
                <a:lnTo>
                  <a:pt x="2518" y="2162"/>
                </a:lnTo>
                <a:lnTo>
                  <a:pt x="2523" y="2165"/>
                </a:lnTo>
                <a:lnTo>
                  <a:pt x="2528" y="2170"/>
                </a:lnTo>
                <a:lnTo>
                  <a:pt x="2532" y="2176"/>
                </a:lnTo>
                <a:lnTo>
                  <a:pt x="2539" y="2195"/>
                </a:lnTo>
                <a:lnTo>
                  <a:pt x="2597" y="2195"/>
                </a:lnTo>
                <a:lnTo>
                  <a:pt x="2643" y="2227"/>
                </a:lnTo>
                <a:lnTo>
                  <a:pt x="2643" y="2662"/>
                </a:lnTo>
                <a:lnTo>
                  <a:pt x="2690" y="2709"/>
                </a:lnTo>
                <a:lnTo>
                  <a:pt x="2690" y="2843"/>
                </a:lnTo>
                <a:lnTo>
                  <a:pt x="2839" y="2843"/>
                </a:lnTo>
                <a:lnTo>
                  <a:pt x="2839" y="2898"/>
                </a:lnTo>
                <a:lnTo>
                  <a:pt x="2890" y="2975"/>
                </a:lnTo>
                <a:lnTo>
                  <a:pt x="2956" y="2975"/>
                </a:lnTo>
                <a:lnTo>
                  <a:pt x="2956" y="2888"/>
                </a:lnTo>
                <a:lnTo>
                  <a:pt x="2994" y="2849"/>
                </a:lnTo>
                <a:lnTo>
                  <a:pt x="2994" y="2451"/>
                </a:lnTo>
                <a:lnTo>
                  <a:pt x="3018" y="2415"/>
                </a:lnTo>
                <a:lnTo>
                  <a:pt x="3052" y="2415"/>
                </a:lnTo>
                <a:lnTo>
                  <a:pt x="3052" y="2260"/>
                </a:lnTo>
                <a:lnTo>
                  <a:pt x="3279" y="2224"/>
                </a:lnTo>
                <a:lnTo>
                  <a:pt x="3279" y="2176"/>
                </a:lnTo>
                <a:lnTo>
                  <a:pt x="3620" y="2176"/>
                </a:lnTo>
                <a:lnTo>
                  <a:pt x="3703" y="2178"/>
                </a:lnTo>
                <a:lnTo>
                  <a:pt x="3703" y="2152"/>
                </a:lnTo>
                <a:lnTo>
                  <a:pt x="3727" y="2152"/>
                </a:lnTo>
                <a:lnTo>
                  <a:pt x="3727" y="2176"/>
                </a:lnTo>
                <a:lnTo>
                  <a:pt x="3835" y="2176"/>
                </a:lnTo>
                <a:lnTo>
                  <a:pt x="3835" y="2254"/>
                </a:lnTo>
                <a:lnTo>
                  <a:pt x="3939" y="2254"/>
                </a:lnTo>
                <a:lnTo>
                  <a:pt x="3939" y="2279"/>
                </a:lnTo>
                <a:lnTo>
                  <a:pt x="3970" y="2279"/>
                </a:lnTo>
                <a:lnTo>
                  <a:pt x="3970" y="2327"/>
                </a:lnTo>
                <a:lnTo>
                  <a:pt x="4038" y="2357"/>
                </a:lnTo>
                <a:lnTo>
                  <a:pt x="4038" y="2761"/>
                </a:lnTo>
                <a:lnTo>
                  <a:pt x="4062" y="2874"/>
                </a:lnTo>
                <a:lnTo>
                  <a:pt x="4079" y="2891"/>
                </a:lnTo>
                <a:lnTo>
                  <a:pt x="4079" y="2927"/>
                </a:lnTo>
                <a:lnTo>
                  <a:pt x="4103" y="2927"/>
                </a:lnTo>
                <a:lnTo>
                  <a:pt x="4103" y="2826"/>
                </a:lnTo>
                <a:lnTo>
                  <a:pt x="4213" y="2808"/>
                </a:lnTo>
                <a:lnTo>
                  <a:pt x="4213" y="2784"/>
                </a:lnTo>
                <a:lnTo>
                  <a:pt x="4247" y="2777"/>
                </a:lnTo>
                <a:lnTo>
                  <a:pt x="4296" y="2689"/>
                </a:lnTo>
                <a:lnTo>
                  <a:pt x="4296" y="2650"/>
                </a:lnTo>
                <a:lnTo>
                  <a:pt x="4336" y="2650"/>
                </a:lnTo>
                <a:lnTo>
                  <a:pt x="4336" y="2672"/>
                </a:lnTo>
                <a:lnTo>
                  <a:pt x="4356" y="2672"/>
                </a:lnTo>
                <a:lnTo>
                  <a:pt x="4356" y="2108"/>
                </a:lnTo>
                <a:lnTo>
                  <a:pt x="4379" y="2108"/>
                </a:lnTo>
                <a:lnTo>
                  <a:pt x="4354" y="2083"/>
                </a:lnTo>
                <a:lnTo>
                  <a:pt x="4359" y="2082"/>
                </a:lnTo>
                <a:lnTo>
                  <a:pt x="4364" y="2079"/>
                </a:lnTo>
                <a:lnTo>
                  <a:pt x="4369" y="2075"/>
                </a:lnTo>
                <a:lnTo>
                  <a:pt x="4376" y="2070"/>
                </a:lnTo>
                <a:lnTo>
                  <a:pt x="4381" y="2064"/>
                </a:lnTo>
                <a:lnTo>
                  <a:pt x="4385" y="2056"/>
                </a:lnTo>
                <a:lnTo>
                  <a:pt x="4388" y="2043"/>
                </a:lnTo>
                <a:lnTo>
                  <a:pt x="4390" y="2038"/>
                </a:lnTo>
                <a:lnTo>
                  <a:pt x="4392" y="2033"/>
                </a:lnTo>
                <a:lnTo>
                  <a:pt x="4395" y="2030"/>
                </a:lnTo>
                <a:lnTo>
                  <a:pt x="4398" y="2027"/>
                </a:lnTo>
                <a:lnTo>
                  <a:pt x="4402" y="2025"/>
                </a:lnTo>
                <a:lnTo>
                  <a:pt x="4407" y="2023"/>
                </a:lnTo>
                <a:lnTo>
                  <a:pt x="4415" y="2022"/>
                </a:lnTo>
                <a:lnTo>
                  <a:pt x="4424" y="2022"/>
                </a:lnTo>
                <a:lnTo>
                  <a:pt x="4433" y="2023"/>
                </a:lnTo>
                <a:lnTo>
                  <a:pt x="4446" y="2027"/>
                </a:lnTo>
                <a:lnTo>
                  <a:pt x="4460" y="2028"/>
                </a:lnTo>
                <a:lnTo>
                  <a:pt x="4475" y="2028"/>
                </a:lnTo>
                <a:lnTo>
                  <a:pt x="4495" y="2028"/>
                </a:lnTo>
                <a:lnTo>
                  <a:pt x="4495" y="1582"/>
                </a:lnTo>
                <a:lnTo>
                  <a:pt x="4666" y="1441"/>
                </a:lnTo>
                <a:lnTo>
                  <a:pt x="4666" y="1207"/>
                </a:lnTo>
                <a:lnTo>
                  <a:pt x="4663" y="1205"/>
                </a:lnTo>
                <a:lnTo>
                  <a:pt x="4658" y="1199"/>
                </a:lnTo>
                <a:lnTo>
                  <a:pt x="4657" y="1195"/>
                </a:lnTo>
                <a:lnTo>
                  <a:pt x="4656" y="1190"/>
                </a:lnTo>
                <a:lnTo>
                  <a:pt x="4656" y="1185"/>
                </a:lnTo>
                <a:lnTo>
                  <a:pt x="4658" y="1180"/>
                </a:lnTo>
                <a:lnTo>
                  <a:pt x="4669" y="1166"/>
                </a:lnTo>
                <a:lnTo>
                  <a:pt x="4669" y="989"/>
                </a:lnTo>
                <a:lnTo>
                  <a:pt x="4667" y="988"/>
                </a:lnTo>
                <a:lnTo>
                  <a:pt x="4663" y="982"/>
                </a:lnTo>
                <a:lnTo>
                  <a:pt x="4662" y="978"/>
                </a:lnTo>
                <a:lnTo>
                  <a:pt x="4661" y="974"/>
                </a:lnTo>
                <a:lnTo>
                  <a:pt x="4663" y="969"/>
                </a:lnTo>
                <a:lnTo>
                  <a:pt x="4667" y="964"/>
                </a:lnTo>
                <a:lnTo>
                  <a:pt x="4672" y="962"/>
                </a:lnTo>
                <a:lnTo>
                  <a:pt x="4676" y="961"/>
                </a:lnTo>
                <a:lnTo>
                  <a:pt x="4681" y="962"/>
                </a:lnTo>
                <a:lnTo>
                  <a:pt x="4683" y="964"/>
                </a:lnTo>
                <a:lnTo>
                  <a:pt x="4686" y="968"/>
                </a:lnTo>
                <a:lnTo>
                  <a:pt x="4688" y="972"/>
                </a:lnTo>
                <a:lnTo>
                  <a:pt x="4688" y="977"/>
                </a:lnTo>
                <a:lnTo>
                  <a:pt x="4688" y="980"/>
                </a:lnTo>
                <a:lnTo>
                  <a:pt x="4687" y="992"/>
                </a:lnTo>
                <a:lnTo>
                  <a:pt x="4687" y="1015"/>
                </a:lnTo>
                <a:lnTo>
                  <a:pt x="4686" y="1078"/>
                </a:lnTo>
                <a:lnTo>
                  <a:pt x="4687" y="1168"/>
                </a:lnTo>
                <a:lnTo>
                  <a:pt x="4693" y="1179"/>
                </a:lnTo>
                <a:lnTo>
                  <a:pt x="4697" y="1189"/>
                </a:lnTo>
                <a:lnTo>
                  <a:pt x="4698" y="1194"/>
                </a:lnTo>
                <a:lnTo>
                  <a:pt x="4698" y="1199"/>
                </a:lnTo>
                <a:lnTo>
                  <a:pt x="4697" y="1209"/>
                </a:lnTo>
                <a:lnTo>
                  <a:pt x="4697" y="1331"/>
                </a:lnTo>
                <a:lnTo>
                  <a:pt x="4729" y="1335"/>
                </a:lnTo>
                <a:lnTo>
                  <a:pt x="4755" y="1338"/>
                </a:lnTo>
                <a:lnTo>
                  <a:pt x="4774" y="1338"/>
                </a:lnTo>
                <a:lnTo>
                  <a:pt x="4784" y="1338"/>
                </a:lnTo>
                <a:lnTo>
                  <a:pt x="4782" y="1338"/>
                </a:lnTo>
                <a:lnTo>
                  <a:pt x="4782" y="1217"/>
                </a:lnTo>
                <a:lnTo>
                  <a:pt x="4781" y="1214"/>
                </a:lnTo>
                <a:lnTo>
                  <a:pt x="4779" y="1205"/>
                </a:lnTo>
                <a:lnTo>
                  <a:pt x="4779" y="1200"/>
                </a:lnTo>
                <a:lnTo>
                  <a:pt x="4779" y="1195"/>
                </a:lnTo>
                <a:lnTo>
                  <a:pt x="4780" y="1191"/>
                </a:lnTo>
                <a:lnTo>
                  <a:pt x="4782" y="1189"/>
                </a:lnTo>
                <a:lnTo>
                  <a:pt x="4785" y="1185"/>
                </a:lnTo>
                <a:lnTo>
                  <a:pt x="4786" y="1179"/>
                </a:lnTo>
                <a:lnTo>
                  <a:pt x="4789" y="1157"/>
                </a:lnTo>
                <a:lnTo>
                  <a:pt x="4791" y="1127"/>
                </a:lnTo>
                <a:lnTo>
                  <a:pt x="4793" y="1093"/>
                </a:lnTo>
                <a:lnTo>
                  <a:pt x="4796" y="1031"/>
                </a:lnTo>
                <a:lnTo>
                  <a:pt x="4796" y="1003"/>
                </a:lnTo>
                <a:lnTo>
                  <a:pt x="4793" y="998"/>
                </a:lnTo>
                <a:lnTo>
                  <a:pt x="4787" y="988"/>
                </a:lnTo>
                <a:lnTo>
                  <a:pt x="4786" y="983"/>
                </a:lnTo>
                <a:lnTo>
                  <a:pt x="4787" y="978"/>
                </a:lnTo>
                <a:lnTo>
                  <a:pt x="4789" y="977"/>
                </a:lnTo>
                <a:lnTo>
                  <a:pt x="4790" y="975"/>
                </a:lnTo>
                <a:lnTo>
                  <a:pt x="4793" y="974"/>
                </a:lnTo>
                <a:lnTo>
                  <a:pt x="4797" y="974"/>
                </a:lnTo>
                <a:lnTo>
                  <a:pt x="4805" y="975"/>
                </a:lnTo>
                <a:lnTo>
                  <a:pt x="4810" y="978"/>
                </a:lnTo>
                <a:lnTo>
                  <a:pt x="4812" y="982"/>
                </a:lnTo>
                <a:lnTo>
                  <a:pt x="4813" y="987"/>
                </a:lnTo>
                <a:lnTo>
                  <a:pt x="4813" y="992"/>
                </a:lnTo>
                <a:lnTo>
                  <a:pt x="4812" y="995"/>
                </a:lnTo>
                <a:lnTo>
                  <a:pt x="4811" y="999"/>
                </a:lnTo>
                <a:lnTo>
                  <a:pt x="4811" y="1180"/>
                </a:lnTo>
                <a:lnTo>
                  <a:pt x="4813" y="1184"/>
                </a:lnTo>
                <a:lnTo>
                  <a:pt x="4817" y="1190"/>
                </a:lnTo>
                <a:lnTo>
                  <a:pt x="4821" y="1200"/>
                </a:lnTo>
                <a:lnTo>
                  <a:pt x="4822" y="1205"/>
                </a:lnTo>
                <a:lnTo>
                  <a:pt x="4822" y="1211"/>
                </a:lnTo>
                <a:lnTo>
                  <a:pt x="4821" y="1215"/>
                </a:lnTo>
                <a:lnTo>
                  <a:pt x="4820" y="1217"/>
                </a:lnTo>
                <a:lnTo>
                  <a:pt x="4817" y="1219"/>
                </a:lnTo>
                <a:lnTo>
                  <a:pt x="4816" y="1220"/>
                </a:lnTo>
                <a:lnTo>
                  <a:pt x="4812" y="1219"/>
                </a:lnTo>
                <a:lnTo>
                  <a:pt x="4811" y="1219"/>
                </a:lnTo>
                <a:lnTo>
                  <a:pt x="4811" y="1414"/>
                </a:lnTo>
                <a:lnTo>
                  <a:pt x="4815" y="1417"/>
                </a:lnTo>
                <a:lnTo>
                  <a:pt x="4821" y="1423"/>
                </a:lnTo>
                <a:lnTo>
                  <a:pt x="4823" y="1428"/>
                </a:lnTo>
                <a:lnTo>
                  <a:pt x="4826" y="1432"/>
                </a:lnTo>
                <a:lnTo>
                  <a:pt x="4826" y="1437"/>
                </a:lnTo>
                <a:lnTo>
                  <a:pt x="4824" y="1441"/>
                </a:lnTo>
                <a:lnTo>
                  <a:pt x="4818" y="1447"/>
                </a:lnTo>
                <a:lnTo>
                  <a:pt x="4812" y="1450"/>
                </a:lnTo>
                <a:lnTo>
                  <a:pt x="4808" y="1452"/>
                </a:lnTo>
                <a:lnTo>
                  <a:pt x="4807" y="1452"/>
                </a:lnTo>
                <a:lnTo>
                  <a:pt x="4882" y="1608"/>
                </a:lnTo>
                <a:lnTo>
                  <a:pt x="4882" y="2311"/>
                </a:lnTo>
                <a:lnTo>
                  <a:pt x="4956" y="2311"/>
                </a:lnTo>
                <a:lnTo>
                  <a:pt x="4956" y="2304"/>
                </a:lnTo>
                <a:lnTo>
                  <a:pt x="4956" y="2288"/>
                </a:lnTo>
                <a:lnTo>
                  <a:pt x="4957" y="2279"/>
                </a:lnTo>
                <a:lnTo>
                  <a:pt x="4960" y="2270"/>
                </a:lnTo>
                <a:lnTo>
                  <a:pt x="4963" y="2263"/>
                </a:lnTo>
                <a:lnTo>
                  <a:pt x="4966" y="2259"/>
                </a:lnTo>
                <a:lnTo>
                  <a:pt x="4970" y="2257"/>
                </a:lnTo>
                <a:lnTo>
                  <a:pt x="4979" y="2254"/>
                </a:lnTo>
                <a:lnTo>
                  <a:pt x="4993" y="2252"/>
                </a:lnTo>
                <a:lnTo>
                  <a:pt x="5010" y="2250"/>
                </a:lnTo>
                <a:lnTo>
                  <a:pt x="5029" y="2249"/>
                </a:lnTo>
                <a:lnTo>
                  <a:pt x="5066" y="2249"/>
                </a:lnTo>
                <a:lnTo>
                  <a:pt x="5095" y="2250"/>
                </a:lnTo>
                <a:lnTo>
                  <a:pt x="5112" y="2253"/>
                </a:lnTo>
                <a:lnTo>
                  <a:pt x="5127" y="2258"/>
                </a:lnTo>
                <a:lnTo>
                  <a:pt x="5138" y="2261"/>
                </a:lnTo>
                <a:lnTo>
                  <a:pt x="5143" y="2263"/>
                </a:lnTo>
                <a:lnTo>
                  <a:pt x="5164" y="2263"/>
                </a:lnTo>
                <a:lnTo>
                  <a:pt x="5164" y="2317"/>
                </a:lnTo>
                <a:lnTo>
                  <a:pt x="5203" y="2279"/>
                </a:lnTo>
                <a:lnTo>
                  <a:pt x="5203" y="1986"/>
                </a:lnTo>
                <a:lnTo>
                  <a:pt x="5278" y="1971"/>
                </a:lnTo>
                <a:lnTo>
                  <a:pt x="5301" y="1994"/>
                </a:lnTo>
                <a:lnTo>
                  <a:pt x="5345" y="1994"/>
                </a:lnTo>
                <a:lnTo>
                  <a:pt x="5345" y="1664"/>
                </a:lnTo>
                <a:lnTo>
                  <a:pt x="5720" y="1664"/>
                </a:lnTo>
                <a:lnTo>
                  <a:pt x="5758" y="1716"/>
                </a:lnTo>
                <a:lnTo>
                  <a:pt x="5758" y="2285"/>
                </a:lnTo>
                <a:lnTo>
                  <a:pt x="5985" y="2374"/>
                </a:lnTo>
                <a:lnTo>
                  <a:pt x="5991" y="2488"/>
                </a:lnTo>
                <a:lnTo>
                  <a:pt x="5995" y="2584"/>
                </a:lnTo>
                <a:lnTo>
                  <a:pt x="5998" y="2661"/>
                </a:lnTo>
                <a:lnTo>
                  <a:pt x="5999" y="2891"/>
                </a:lnTo>
                <a:lnTo>
                  <a:pt x="6000" y="3020"/>
                </a:lnTo>
                <a:lnTo>
                  <a:pt x="6000" y="3094"/>
                </a:lnTo>
                <a:lnTo>
                  <a:pt x="5996" y="3122"/>
                </a:lnTo>
                <a:lnTo>
                  <a:pt x="5993" y="3152"/>
                </a:lnTo>
                <a:lnTo>
                  <a:pt x="5989" y="3178"/>
                </a:lnTo>
                <a:lnTo>
                  <a:pt x="5989" y="3189"/>
                </a:lnTo>
                <a:lnTo>
                  <a:pt x="5990" y="3197"/>
                </a:lnTo>
                <a:lnTo>
                  <a:pt x="5993" y="3203"/>
                </a:lnTo>
                <a:lnTo>
                  <a:pt x="5996" y="3208"/>
                </a:lnTo>
                <a:lnTo>
                  <a:pt x="6001" y="3211"/>
                </a:lnTo>
                <a:lnTo>
                  <a:pt x="6006" y="3214"/>
                </a:lnTo>
                <a:lnTo>
                  <a:pt x="6014" y="3218"/>
                </a:lnTo>
                <a:lnTo>
                  <a:pt x="6017" y="3219"/>
                </a:lnTo>
                <a:lnTo>
                  <a:pt x="6043" y="3201"/>
                </a:lnTo>
                <a:lnTo>
                  <a:pt x="6043" y="2982"/>
                </a:lnTo>
                <a:lnTo>
                  <a:pt x="6130" y="2936"/>
                </a:lnTo>
                <a:lnTo>
                  <a:pt x="6169" y="2936"/>
                </a:lnTo>
                <a:lnTo>
                  <a:pt x="6169" y="2929"/>
                </a:lnTo>
                <a:lnTo>
                  <a:pt x="6168" y="2913"/>
                </a:lnTo>
                <a:lnTo>
                  <a:pt x="6169" y="2904"/>
                </a:lnTo>
                <a:lnTo>
                  <a:pt x="6171" y="2895"/>
                </a:lnTo>
                <a:lnTo>
                  <a:pt x="6175" y="2889"/>
                </a:lnTo>
                <a:lnTo>
                  <a:pt x="6176" y="2888"/>
                </a:lnTo>
                <a:lnTo>
                  <a:pt x="6180" y="2886"/>
                </a:lnTo>
                <a:lnTo>
                  <a:pt x="6191" y="2886"/>
                </a:lnTo>
                <a:lnTo>
                  <a:pt x="6196" y="2888"/>
                </a:lnTo>
                <a:lnTo>
                  <a:pt x="6201" y="2890"/>
                </a:lnTo>
                <a:lnTo>
                  <a:pt x="6205" y="2894"/>
                </a:lnTo>
                <a:lnTo>
                  <a:pt x="6207" y="2899"/>
                </a:lnTo>
                <a:lnTo>
                  <a:pt x="6208" y="2906"/>
                </a:lnTo>
                <a:lnTo>
                  <a:pt x="6210" y="2916"/>
                </a:lnTo>
                <a:lnTo>
                  <a:pt x="6210" y="2941"/>
                </a:lnTo>
                <a:lnTo>
                  <a:pt x="6210" y="2945"/>
                </a:lnTo>
                <a:lnTo>
                  <a:pt x="6287" y="2945"/>
                </a:lnTo>
                <a:lnTo>
                  <a:pt x="6287" y="2688"/>
                </a:lnTo>
                <a:lnTo>
                  <a:pt x="6273" y="2641"/>
                </a:lnTo>
                <a:lnTo>
                  <a:pt x="6320" y="2607"/>
                </a:lnTo>
                <a:lnTo>
                  <a:pt x="6323" y="2553"/>
                </a:lnTo>
                <a:lnTo>
                  <a:pt x="6373" y="2553"/>
                </a:lnTo>
                <a:lnTo>
                  <a:pt x="6376" y="2601"/>
                </a:lnTo>
                <a:lnTo>
                  <a:pt x="6388" y="2550"/>
                </a:lnTo>
                <a:lnTo>
                  <a:pt x="6433" y="2550"/>
                </a:lnTo>
                <a:lnTo>
                  <a:pt x="6438" y="2578"/>
                </a:lnTo>
                <a:lnTo>
                  <a:pt x="6449" y="2570"/>
                </a:lnTo>
                <a:lnTo>
                  <a:pt x="6466" y="2558"/>
                </a:lnTo>
                <a:lnTo>
                  <a:pt x="6471" y="2553"/>
                </a:lnTo>
                <a:lnTo>
                  <a:pt x="6476" y="2550"/>
                </a:lnTo>
                <a:lnTo>
                  <a:pt x="6481" y="2550"/>
                </a:lnTo>
                <a:lnTo>
                  <a:pt x="6485" y="2553"/>
                </a:lnTo>
                <a:lnTo>
                  <a:pt x="6487" y="2554"/>
                </a:lnTo>
                <a:lnTo>
                  <a:pt x="6489" y="2553"/>
                </a:lnTo>
                <a:lnTo>
                  <a:pt x="6495" y="2547"/>
                </a:lnTo>
                <a:lnTo>
                  <a:pt x="6501" y="2540"/>
                </a:lnTo>
                <a:lnTo>
                  <a:pt x="6505" y="2538"/>
                </a:lnTo>
                <a:lnTo>
                  <a:pt x="6510" y="2537"/>
                </a:lnTo>
                <a:lnTo>
                  <a:pt x="6513" y="2537"/>
                </a:lnTo>
                <a:lnTo>
                  <a:pt x="6517" y="2534"/>
                </a:lnTo>
                <a:lnTo>
                  <a:pt x="6520" y="2532"/>
                </a:lnTo>
                <a:lnTo>
                  <a:pt x="6522" y="2528"/>
                </a:lnTo>
                <a:lnTo>
                  <a:pt x="6525" y="2519"/>
                </a:lnTo>
                <a:lnTo>
                  <a:pt x="6525" y="2509"/>
                </a:lnTo>
                <a:lnTo>
                  <a:pt x="6526" y="2507"/>
                </a:lnTo>
                <a:lnTo>
                  <a:pt x="6527" y="2506"/>
                </a:lnTo>
                <a:lnTo>
                  <a:pt x="6532" y="2503"/>
                </a:lnTo>
                <a:lnTo>
                  <a:pt x="6538" y="2501"/>
                </a:lnTo>
                <a:lnTo>
                  <a:pt x="6546" y="2501"/>
                </a:lnTo>
                <a:lnTo>
                  <a:pt x="6561" y="2500"/>
                </a:lnTo>
                <a:lnTo>
                  <a:pt x="6568" y="2501"/>
                </a:lnTo>
                <a:lnTo>
                  <a:pt x="6568" y="2498"/>
                </a:lnTo>
                <a:lnTo>
                  <a:pt x="6572" y="2495"/>
                </a:lnTo>
                <a:lnTo>
                  <a:pt x="6577" y="2490"/>
                </a:lnTo>
                <a:lnTo>
                  <a:pt x="6580" y="2488"/>
                </a:lnTo>
                <a:lnTo>
                  <a:pt x="6584" y="2487"/>
                </a:lnTo>
                <a:lnTo>
                  <a:pt x="6588" y="2487"/>
                </a:lnTo>
                <a:lnTo>
                  <a:pt x="6593" y="2490"/>
                </a:lnTo>
                <a:lnTo>
                  <a:pt x="6602" y="2495"/>
                </a:lnTo>
                <a:lnTo>
                  <a:pt x="6609" y="2500"/>
                </a:lnTo>
                <a:lnTo>
                  <a:pt x="6613" y="2502"/>
                </a:lnTo>
                <a:lnTo>
                  <a:pt x="6616" y="2503"/>
                </a:lnTo>
                <a:lnTo>
                  <a:pt x="6718" y="2503"/>
                </a:lnTo>
                <a:lnTo>
                  <a:pt x="6723" y="2498"/>
                </a:lnTo>
                <a:lnTo>
                  <a:pt x="6734" y="2491"/>
                </a:lnTo>
                <a:lnTo>
                  <a:pt x="6742" y="2487"/>
                </a:lnTo>
                <a:lnTo>
                  <a:pt x="6750" y="2485"/>
                </a:lnTo>
                <a:lnTo>
                  <a:pt x="6759" y="2483"/>
                </a:lnTo>
                <a:lnTo>
                  <a:pt x="6763" y="2485"/>
                </a:lnTo>
                <a:lnTo>
                  <a:pt x="6766" y="2486"/>
                </a:lnTo>
                <a:lnTo>
                  <a:pt x="6773" y="2490"/>
                </a:lnTo>
                <a:lnTo>
                  <a:pt x="6779" y="2495"/>
                </a:lnTo>
                <a:lnTo>
                  <a:pt x="6789" y="2502"/>
                </a:lnTo>
                <a:lnTo>
                  <a:pt x="6795" y="2508"/>
                </a:lnTo>
                <a:lnTo>
                  <a:pt x="6797" y="2509"/>
                </a:lnTo>
                <a:lnTo>
                  <a:pt x="6800" y="2511"/>
                </a:lnTo>
                <a:lnTo>
                  <a:pt x="6806" y="2512"/>
                </a:lnTo>
                <a:lnTo>
                  <a:pt x="6814" y="2513"/>
                </a:lnTo>
                <a:lnTo>
                  <a:pt x="6825" y="2516"/>
                </a:lnTo>
                <a:lnTo>
                  <a:pt x="6825" y="2521"/>
                </a:lnTo>
                <a:lnTo>
                  <a:pt x="6822" y="2532"/>
                </a:lnTo>
                <a:lnTo>
                  <a:pt x="6820" y="2537"/>
                </a:lnTo>
                <a:lnTo>
                  <a:pt x="6817" y="2542"/>
                </a:lnTo>
                <a:lnTo>
                  <a:pt x="6811" y="2545"/>
                </a:lnTo>
                <a:lnTo>
                  <a:pt x="6809" y="2545"/>
                </a:lnTo>
                <a:lnTo>
                  <a:pt x="6805" y="2545"/>
                </a:lnTo>
                <a:lnTo>
                  <a:pt x="6800" y="2547"/>
                </a:lnTo>
                <a:lnTo>
                  <a:pt x="6796" y="2548"/>
                </a:lnTo>
                <a:lnTo>
                  <a:pt x="6788" y="2553"/>
                </a:lnTo>
                <a:lnTo>
                  <a:pt x="6779" y="2562"/>
                </a:lnTo>
                <a:lnTo>
                  <a:pt x="6771" y="2570"/>
                </a:lnTo>
                <a:lnTo>
                  <a:pt x="6759" y="2588"/>
                </a:lnTo>
                <a:lnTo>
                  <a:pt x="6754" y="2596"/>
                </a:lnTo>
                <a:lnTo>
                  <a:pt x="6804" y="2645"/>
                </a:lnTo>
                <a:lnTo>
                  <a:pt x="6804" y="2648"/>
                </a:lnTo>
                <a:lnTo>
                  <a:pt x="6802" y="2658"/>
                </a:lnTo>
                <a:lnTo>
                  <a:pt x="6800" y="2662"/>
                </a:lnTo>
                <a:lnTo>
                  <a:pt x="6796" y="2667"/>
                </a:lnTo>
                <a:lnTo>
                  <a:pt x="6791" y="2669"/>
                </a:lnTo>
                <a:lnTo>
                  <a:pt x="6785" y="2671"/>
                </a:lnTo>
                <a:lnTo>
                  <a:pt x="6740" y="2671"/>
                </a:lnTo>
                <a:lnTo>
                  <a:pt x="6740" y="2746"/>
                </a:lnTo>
                <a:lnTo>
                  <a:pt x="6740" y="2761"/>
                </a:lnTo>
                <a:lnTo>
                  <a:pt x="6774" y="2743"/>
                </a:lnTo>
                <a:lnTo>
                  <a:pt x="6785" y="2738"/>
                </a:lnTo>
                <a:lnTo>
                  <a:pt x="6801" y="2734"/>
                </a:lnTo>
                <a:lnTo>
                  <a:pt x="6809" y="2733"/>
                </a:lnTo>
                <a:lnTo>
                  <a:pt x="6814" y="2734"/>
                </a:lnTo>
                <a:lnTo>
                  <a:pt x="6815" y="2735"/>
                </a:lnTo>
                <a:lnTo>
                  <a:pt x="6816" y="2736"/>
                </a:lnTo>
                <a:lnTo>
                  <a:pt x="6816" y="2739"/>
                </a:lnTo>
                <a:lnTo>
                  <a:pt x="6815" y="2743"/>
                </a:lnTo>
                <a:lnTo>
                  <a:pt x="6811" y="2753"/>
                </a:lnTo>
                <a:lnTo>
                  <a:pt x="6809" y="2756"/>
                </a:lnTo>
                <a:lnTo>
                  <a:pt x="6809" y="2760"/>
                </a:lnTo>
                <a:lnTo>
                  <a:pt x="6810" y="2762"/>
                </a:lnTo>
                <a:lnTo>
                  <a:pt x="6812" y="2765"/>
                </a:lnTo>
                <a:lnTo>
                  <a:pt x="6822" y="2774"/>
                </a:lnTo>
                <a:lnTo>
                  <a:pt x="6835" y="2782"/>
                </a:lnTo>
                <a:lnTo>
                  <a:pt x="6843" y="2790"/>
                </a:lnTo>
                <a:lnTo>
                  <a:pt x="6851" y="2796"/>
                </a:lnTo>
                <a:lnTo>
                  <a:pt x="6851" y="2619"/>
                </a:lnTo>
                <a:lnTo>
                  <a:pt x="6864" y="2619"/>
                </a:lnTo>
                <a:lnTo>
                  <a:pt x="6864" y="2469"/>
                </a:lnTo>
                <a:lnTo>
                  <a:pt x="6981" y="2469"/>
                </a:lnTo>
                <a:lnTo>
                  <a:pt x="6981" y="2620"/>
                </a:lnTo>
                <a:lnTo>
                  <a:pt x="7000" y="2620"/>
                </a:lnTo>
                <a:lnTo>
                  <a:pt x="7000" y="2782"/>
                </a:lnTo>
                <a:lnTo>
                  <a:pt x="7019" y="2782"/>
                </a:lnTo>
                <a:lnTo>
                  <a:pt x="7019" y="2941"/>
                </a:lnTo>
                <a:lnTo>
                  <a:pt x="7041" y="2941"/>
                </a:lnTo>
                <a:lnTo>
                  <a:pt x="7041" y="3104"/>
                </a:lnTo>
                <a:lnTo>
                  <a:pt x="7060" y="3104"/>
                </a:lnTo>
                <a:lnTo>
                  <a:pt x="7060" y="3125"/>
                </a:lnTo>
                <a:lnTo>
                  <a:pt x="7088" y="3125"/>
                </a:lnTo>
                <a:lnTo>
                  <a:pt x="7088" y="2853"/>
                </a:lnTo>
                <a:lnTo>
                  <a:pt x="7121" y="2820"/>
                </a:lnTo>
                <a:lnTo>
                  <a:pt x="7091" y="2780"/>
                </a:lnTo>
                <a:lnTo>
                  <a:pt x="7135" y="2780"/>
                </a:lnTo>
                <a:lnTo>
                  <a:pt x="7135" y="2722"/>
                </a:lnTo>
                <a:lnTo>
                  <a:pt x="7204" y="2653"/>
                </a:lnTo>
                <a:lnTo>
                  <a:pt x="7204" y="2605"/>
                </a:lnTo>
                <a:lnTo>
                  <a:pt x="7225" y="2605"/>
                </a:lnTo>
                <a:lnTo>
                  <a:pt x="7225" y="2573"/>
                </a:lnTo>
                <a:lnTo>
                  <a:pt x="7230" y="2568"/>
                </a:lnTo>
                <a:lnTo>
                  <a:pt x="7234" y="2497"/>
                </a:lnTo>
                <a:lnTo>
                  <a:pt x="7238" y="2567"/>
                </a:lnTo>
                <a:lnTo>
                  <a:pt x="7245" y="2575"/>
                </a:lnTo>
                <a:lnTo>
                  <a:pt x="7245" y="2605"/>
                </a:lnTo>
                <a:lnTo>
                  <a:pt x="7263" y="2605"/>
                </a:lnTo>
                <a:lnTo>
                  <a:pt x="7263" y="2652"/>
                </a:lnTo>
                <a:lnTo>
                  <a:pt x="7331" y="2720"/>
                </a:lnTo>
                <a:lnTo>
                  <a:pt x="7331" y="2815"/>
                </a:lnTo>
                <a:lnTo>
                  <a:pt x="7364" y="2815"/>
                </a:lnTo>
                <a:lnTo>
                  <a:pt x="7364" y="3151"/>
                </a:lnTo>
                <a:lnTo>
                  <a:pt x="7385" y="3144"/>
                </a:lnTo>
                <a:lnTo>
                  <a:pt x="7398" y="3074"/>
                </a:lnTo>
                <a:lnTo>
                  <a:pt x="7425" y="3074"/>
                </a:lnTo>
                <a:lnTo>
                  <a:pt x="7430" y="2988"/>
                </a:lnTo>
                <a:lnTo>
                  <a:pt x="7478" y="2988"/>
                </a:lnTo>
                <a:lnTo>
                  <a:pt x="7486" y="2888"/>
                </a:lnTo>
                <a:lnTo>
                  <a:pt x="7499" y="2987"/>
                </a:lnTo>
                <a:lnTo>
                  <a:pt x="7524" y="2987"/>
                </a:lnTo>
                <a:lnTo>
                  <a:pt x="7524" y="3051"/>
                </a:lnTo>
                <a:lnTo>
                  <a:pt x="7524" y="3163"/>
                </a:lnTo>
                <a:lnTo>
                  <a:pt x="7649" y="3149"/>
                </a:lnTo>
                <a:lnTo>
                  <a:pt x="7649" y="2904"/>
                </a:lnTo>
                <a:lnTo>
                  <a:pt x="7745" y="2904"/>
                </a:lnTo>
                <a:lnTo>
                  <a:pt x="7755" y="2884"/>
                </a:lnTo>
                <a:lnTo>
                  <a:pt x="7755" y="2724"/>
                </a:lnTo>
                <a:lnTo>
                  <a:pt x="7790" y="2724"/>
                </a:lnTo>
                <a:lnTo>
                  <a:pt x="7790" y="2700"/>
                </a:lnTo>
                <a:lnTo>
                  <a:pt x="7819" y="2700"/>
                </a:lnTo>
                <a:lnTo>
                  <a:pt x="7819" y="2686"/>
                </a:lnTo>
                <a:lnTo>
                  <a:pt x="7839" y="2686"/>
                </a:lnTo>
                <a:lnTo>
                  <a:pt x="7850" y="2674"/>
                </a:lnTo>
                <a:lnTo>
                  <a:pt x="7897" y="2674"/>
                </a:lnTo>
                <a:lnTo>
                  <a:pt x="7906" y="2684"/>
                </a:lnTo>
                <a:lnTo>
                  <a:pt x="7906" y="2655"/>
                </a:lnTo>
                <a:lnTo>
                  <a:pt x="7984" y="2655"/>
                </a:lnTo>
                <a:lnTo>
                  <a:pt x="7984" y="2698"/>
                </a:lnTo>
                <a:lnTo>
                  <a:pt x="8023" y="2698"/>
                </a:lnTo>
                <a:lnTo>
                  <a:pt x="8038" y="2727"/>
                </a:lnTo>
                <a:lnTo>
                  <a:pt x="8049" y="2727"/>
                </a:lnTo>
                <a:lnTo>
                  <a:pt x="8061" y="2735"/>
                </a:lnTo>
                <a:lnTo>
                  <a:pt x="8061" y="2697"/>
                </a:lnTo>
                <a:lnTo>
                  <a:pt x="8096" y="2697"/>
                </a:lnTo>
                <a:lnTo>
                  <a:pt x="8096" y="2676"/>
                </a:lnTo>
                <a:lnTo>
                  <a:pt x="8114" y="2676"/>
                </a:lnTo>
                <a:lnTo>
                  <a:pt x="8114" y="2650"/>
                </a:lnTo>
                <a:lnTo>
                  <a:pt x="8216" y="2650"/>
                </a:lnTo>
                <a:lnTo>
                  <a:pt x="8216" y="2637"/>
                </a:lnTo>
                <a:lnTo>
                  <a:pt x="8292" y="2637"/>
                </a:lnTo>
                <a:lnTo>
                  <a:pt x="8292" y="2474"/>
                </a:lnTo>
                <a:lnTo>
                  <a:pt x="8307" y="2465"/>
                </a:lnTo>
                <a:lnTo>
                  <a:pt x="8307" y="2450"/>
                </a:lnTo>
                <a:lnTo>
                  <a:pt x="8420" y="2376"/>
                </a:lnTo>
                <a:lnTo>
                  <a:pt x="8684" y="2378"/>
                </a:lnTo>
                <a:lnTo>
                  <a:pt x="8767" y="2430"/>
                </a:lnTo>
                <a:lnTo>
                  <a:pt x="8767" y="2450"/>
                </a:lnTo>
                <a:lnTo>
                  <a:pt x="8800" y="2450"/>
                </a:lnTo>
                <a:lnTo>
                  <a:pt x="8800" y="2749"/>
                </a:lnTo>
                <a:lnTo>
                  <a:pt x="8882" y="2749"/>
                </a:lnTo>
                <a:lnTo>
                  <a:pt x="8882" y="2673"/>
                </a:lnTo>
                <a:lnTo>
                  <a:pt x="8907" y="2620"/>
                </a:lnTo>
                <a:lnTo>
                  <a:pt x="8964" y="2569"/>
                </a:lnTo>
                <a:lnTo>
                  <a:pt x="8964" y="2425"/>
                </a:lnTo>
                <a:lnTo>
                  <a:pt x="8964" y="2423"/>
                </a:lnTo>
                <a:lnTo>
                  <a:pt x="8965" y="2418"/>
                </a:lnTo>
                <a:lnTo>
                  <a:pt x="8966" y="2415"/>
                </a:lnTo>
                <a:lnTo>
                  <a:pt x="8968" y="2414"/>
                </a:lnTo>
                <a:lnTo>
                  <a:pt x="8971" y="2413"/>
                </a:lnTo>
                <a:lnTo>
                  <a:pt x="8978" y="2412"/>
                </a:lnTo>
                <a:lnTo>
                  <a:pt x="8983" y="2412"/>
                </a:lnTo>
                <a:lnTo>
                  <a:pt x="8986" y="2413"/>
                </a:lnTo>
                <a:lnTo>
                  <a:pt x="8989" y="2414"/>
                </a:lnTo>
                <a:lnTo>
                  <a:pt x="8990" y="2416"/>
                </a:lnTo>
                <a:lnTo>
                  <a:pt x="8991" y="2421"/>
                </a:lnTo>
                <a:lnTo>
                  <a:pt x="8991" y="2426"/>
                </a:lnTo>
                <a:lnTo>
                  <a:pt x="8991" y="2568"/>
                </a:lnTo>
                <a:lnTo>
                  <a:pt x="9053" y="2630"/>
                </a:lnTo>
                <a:lnTo>
                  <a:pt x="9053" y="2405"/>
                </a:lnTo>
                <a:lnTo>
                  <a:pt x="9084" y="2405"/>
                </a:lnTo>
                <a:lnTo>
                  <a:pt x="9084" y="2369"/>
                </a:lnTo>
                <a:lnTo>
                  <a:pt x="9138" y="2354"/>
                </a:lnTo>
                <a:lnTo>
                  <a:pt x="9162" y="2354"/>
                </a:lnTo>
                <a:lnTo>
                  <a:pt x="9162" y="2321"/>
                </a:lnTo>
                <a:lnTo>
                  <a:pt x="9264" y="2321"/>
                </a:lnTo>
                <a:lnTo>
                  <a:pt x="9264" y="2356"/>
                </a:lnTo>
                <a:lnTo>
                  <a:pt x="9331" y="2356"/>
                </a:lnTo>
                <a:lnTo>
                  <a:pt x="9331" y="2328"/>
                </a:lnTo>
                <a:lnTo>
                  <a:pt x="9410" y="2328"/>
                </a:lnTo>
                <a:lnTo>
                  <a:pt x="9410" y="2361"/>
                </a:lnTo>
                <a:lnTo>
                  <a:pt x="9474" y="2361"/>
                </a:lnTo>
                <a:lnTo>
                  <a:pt x="9493" y="2374"/>
                </a:lnTo>
                <a:lnTo>
                  <a:pt x="9521" y="2358"/>
                </a:lnTo>
                <a:lnTo>
                  <a:pt x="9593" y="2358"/>
                </a:lnTo>
                <a:lnTo>
                  <a:pt x="9622" y="2333"/>
                </a:lnTo>
                <a:lnTo>
                  <a:pt x="9770" y="2333"/>
                </a:lnTo>
                <a:lnTo>
                  <a:pt x="9848" y="2356"/>
                </a:lnTo>
                <a:lnTo>
                  <a:pt x="9848" y="2395"/>
                </a:lnTo>
                <a:lnTo>
                  <a:pt x="9884" y="2395"/>
                </a:lnTo>
                <a:lnTo>
                  <a:pt x="9884" y="2471"/>
                </a:lnTo>
                <a:lnTo>
                  <a:pt x="9945" y="2508"/>
                </a:lnTo>
                <a:lnTo>
                  <a:pt x="9945" y="2862"/>
                </a:lnTo>
                <a:lnTo>
                  <a:pt x="9975" y="2862"/>
                </a:lnTo>
                <a:lnTo>
                  <a:pt x="9975" y="2578"/>
                </a:lnTo>
                <a:lnTo>
                  <a:pt x="10043" y="2545"/>
                </a:lnTo>
                <a:lnTo>
                  <a:pt x="10044" y="2244"/>
                </a:lnTo>
                <a:lnTo>
                  <a:pt x="10047" y="2010"/>
                </a:lnTo>
                <a:lnTo>
                  <a:pt x="10049" y="1845"/>
                </a:lnTo>
                <a:lnTo>
                  <a:pt x="10052" y="1701"/>
                </a:lnTo>
                <a:lnTo>
                  <a:pt x="10054" y="1507"/>
                </a:lnTo>
                <a:lnTo>
                  <a:pt x="10058" y="1232"/>
                </a:lnTo>
                <a:lnTo>
                  <a:pt x="10059" y="1155"/>
                </a:lnTo>
                <a:lnTo>
                  <a:pt x="10063" y="1029"/>
                </a:lnTo>
                <a:lnTo>
                  <a:pt x="10070" y="832"/>
                </a:lnTo>
                <a:lnTo>
                  <a:pt x="10073" y="770"/>
                </a:lnTo>
                <a:lnTo>
                  <a:pt x="10079" y="665"/>
                </a:lnTo>
                <a:lnTo>
                  <a:pt x="10090" y="472"/>
                </a:lnTo>
                <a:lnTo>
                  <a:pt x="10096" y="401"/>
                </a:lnTo>
                <a:lnTo>
                  <a:pt x="10101" y="358"/>
                </a:lnTo>
                <a:lnTo>
                  <a:pt x="10107" y="312"/>
                </a:lnTo>
                <a:lnTo>
                  <a:pt x="10115" y="266"/>
                </a:lnTo>
                <a:lnTo>
                  <a:pt x="10120" y="244"/>
                </a:lnTo>
                <a:lnTo>
                  <a:pt x="10126" y="222"/>
                </a:lnTo>
                <a:lnTo>
                  <a:pt x="10132" y="200"/>
                </a:lnTo>
                <a:lnTo>
                  <a:pt x="10138" y="181"/>
                </a:lnTo>
                <a:lnTo>
                  <a:pt x="10146" y="162"/>
                </a:lnTo>
                <a:lnTo>
                  <a:pt x="10154" y="145"/>
                </a:lnTo>
                <a:lnTo>
                  <a:pt x="10173" y="115"/>
                </a:lnTo>
                <a:lnTo>
                  <a:pt x="10190" y="88"/>
                </a:lnTo>
                <a:lnTo>
                  <a:pt x="10209" y="64"/>
                </a:lnTo>
                <a:lnTo>
                  <a:pt x="10228" y="44"/>
                </a:lnTo>
                <a:lnTo>
                  <a:pt x="10246" y="28"/>
                </a:lnTo>
                <a:lnTo>
                  <a:pt x="10255" y="22"/>
                </a:lnTo>
                <a:lnTo>
                  <a:pt x="10264" y="16"/>
                </a:lnTo>
                <a:lnTo>
                  <a:pt x="10274" y="11"/>
                </a:lnTo>
                <a:lnTo>
                  <a:pt x="10282" y="7"/>
                </a:lnTo>
                <a:lnTo>
                  <a:pt x="10291" y="4"/>
                </a:lnTo>
                <a:lnTo>
                  <a:pt x="10300" y="2"/>
                </a:lnTo>
                <a:lnTo>
                  <a:pt x="10321" y="1"/>
                </a:lnTo>
                <a:lnTo>
                  <a:pt x="10347" y="0"/>
                </a:lnTo>
                <a:lnTo>
                  <a:pt x="10374" y="1"/>
                </a:lnTo>
                <a:lnTo>
                  <a:pt x="10402" y="3"/>
                </a:lnTo>
                <a:lnTo>
                  <a:pt x="10450" y="8"/>
                </a:lnTo>
                <a:lnTo>
                  <a:pt x="10469" y="9"/>
                </a:lnTo>
                <a:lnTo>
                  <a:pt x="10479" y="16"/>
                </a:lnTo>
                <a:lnTo>
                  <a:pt x="10489" y="23"/>
                </a:lnTo>
                <a:lnTo>
                  <a:pt x="10502" y="34"/>
                </a:lnTo>
                <a:lnTo>
                  <a:pt x="10515" y="49"/>
                </a:lnTo>
                <a:lnTo>
                  <a:pt x="10523" y="59"/>
                </a:lnTo>
                <a:lnTo>
                  <a:pt x="10529" y="69"/>
                </a:lnTo>
                <a:lnTo>
                  <a:pt x="10535" y="80"/>
                </a:lnTo>
                <a:lnTo>
                  <a:pt x="10541" y="94"/>
                </a:lnTo>
                <a:lnTo>
                  <a:pt x="10548" y="107"/>
                </a:lnTo>
                <a:lnTo>
                  <a:pt x="10553" y="122"/>
                </a:lnTo>
                <a:lnTo>
                  <a:pt x="10561" y="152"/>
                </a:lnTo>
                <a:lnTo>
                  <a:pt x="10570" y="177"/>
                </a:lnTo>
                <a:lnTo>
                  <a:pt x="10582" y="212"/>
                </a:lnTo>
                <a:lnTo>
                  <a:pt x="10592" y="235"/>
                </a:lnTo>
                <a:lnTo>
                  <a:pt x="10595" y="244"/>
                </a:lnTo>
                <a:lnTo>
                  <a:pt x="10596" y="251"/>
                </a:lnTo>
                <a:lnTo>
                  <a:pt x="10598" y="276"/>
                </a:lnTo>
                <a:lnTo>
                  <a:pt x="10602" y="311"/>
                </a:lnTo>
                <a:lnTo>
                  <a:pt x="10607" y="343"/>
                </a:lnTo>
                <a:lnTo>
                  <a:pt x="10610" y="355"/>
                </a:lnTo>
                <a:lnTo>
                  <a:pt x="10612" y="363"/>
                </a:lnTo>
                <a:lnTo>
                  <a:pt x="10613" y="377"/>
                </a:lnTo>
                <a:lnTo>
                  <a:pt x="10616" y="406"/>
                </a:lnTo>
                <a:lnTo>
                  <a:pt x="10621" y="493"/>
                </a:lnTo>
                <a:lnTo>
                  <a:pt x="10626" y="584"/>
                </a:lnTo>
                <a:lnTo>
                  <a:pt x="10627" y="617"/>
                </a:lnTo>
                <a:lnTo>
                  <a:pt x="10629" y="636"/>
                </a:lnTo>
                <a:lnTo>
                  <a:pt x="10633" y="665"/>
                </a:lnTo>
                <a:lnTo>
                  <a:pt x="10638" y="708"/>
                </a:lnTo>
                <a:lnTo>
                  <a:pt x="10642" y="754"/>
                </a:lnTo>
                <a:lnTo>
                  <a:pt x="10644" y="794"/>
                </a:lnTo>
                <a:lnTo>
                  <a:pt x="10646" y="865"/>
                </a:lnTo>
                <a:lnTo>
                  <a:pt x="10648" y="977"/>
                </a:lnTo>
                <a:lnTo>
                  <a:pt x="10653" y="1123"/>
                </a:lnTo>
                <a:lnTo>
                  <a:pt x="10660" y="1339"/>
                </a:lnTo>
                <a:lnTo>
                  <a:pt x="10665" y="1495"/>
                </a:lnTo>
                <a:lnTo>
                  <a:pt x="10668" y="1583"/>
                </a:lnTo>
                <a:lnTo>
                  <a:pt x="10665" y="2404"/>
                </a:lnTo>
                <a:lnTo>
                  <a:pt x="10665" y="2408"/>
                </a:lnTo>
                <a:lnTo>
                  <a:pt x="10667" y="2410"/>
                </a:lnTo>
                <a:lnTo>
                  <a:pt x="10668" y="2412"/>
                </a:lnTo>
                <a:lnTo>
                  <a:pt x="10670" y="2412"/>
                </a:lnTo>
                <a:lnTo>
                  <a:pt x="10678" y="2412"/>
                </a:lnTo>
                <a:lnTo>
                  <a:pt x="10688" y="2408"/>
                </a:lnTo>
                <a:lnTo>
                  <a:pt x="10701" y="2404"/>
                </a:lnTo>
                <a:lnTo>
                  <a:pt x="10717" y="2400"/>
                </a:lnTo>
                <a:lnTo>
                  <a:pt x="10736" y="2397"/>
                </a:lnTo>
                <a:lnTo>
                  <a:pt x="10758" y="2394"/>
                </a:lnTo>
                <a:lnTo>
                  <a:pt x="10801" y="2392"/>
                </a:lnTo>
                <a:lnTo>
                  <a:pt x="10833" y="2387"/>
                </a:lnTo>
                <a:lnTo>
                  <a:pt x="10855" y="2383"/>
                </a:lnTo>
                <a:lnTo>
                  <a:pt x="10870" y="2379"/>
                </a:lnTo>
                <a:lnTo>
                  <a:pt x="10875" y="2379"/>
                </a:lnTo>
                <a:lnTo>
                  <a:pt x="10882" y="2381"/>
                </a:lnTo>
                <a:lnTo>
                  <a:pt x="10889" y="2383"/>
                </a:lnTo>
                <a:lnTo>
                  <a:pt x="10895" y="2385"/>
                </a:lnTo>
                <a:lnTo>
                  <a:pt x="10906" y="2392"/>
                </a:lnTo>
                <a:lnTo>
                  <a:pt x="10910" y="2394"/>
                </a:lnTo>
                <a:lnTo>
                  <a:pt x="10927" y="2389"/>
                </a:lnTo>
                <a:lnTo>
                  <a:pt x="10942" y="2385"/>
                </a:lnTo>
                <a:lnTo>
                  <a:pt x="10956" y="2383"/>
                </a:lnTo>
                <a:lnTo>
                  <a:pt x="10963" y="2385"/>
                </a:lnTo>
                <a:lnTo>
                  <a:pt x="10973" y="2389"/>
                </a:lnTo>
                <a:lnTo>
                  <a:pt x="10996" y="2404"/>
                </a:lnTo>
                <a:lnTo>
                  <a:pt x="11016" y="2418"/>
                </a:lnTo>
                <a:lnTo>
                  <a:pt x="11026" y="2425"/>
                </a:lnTo>
                <a:lnTo>
                  <a:pt x="11026" y="2363"/>
                </a:lnTo>
                <a:lnTo>
                  <a:pt x="11044" y="2347"/>
                </a:lnTo>
                <a:lnTo>
                  <a:pt x="11060" y="2224"/>
                </a:lnTo>
                <a:lnTo>
                  <a:pt x="11075" y="2209"/>
                </a:lnTo>
                <a:lnTo>
                  <a:pt x="11088" y="2198"/>
                </a:lnTo>
                <a:lnTo>
                  <a:pt x="11098" y="2190"/>
                </a:lnTo>
                <a:lnTo>
                  <a:pt x="11101" y="2188"/>
                </a:lnTo>
                <a:lnTo>
                  <a:pt x="11102" y="2186"/>
                </a:lnTo>
                <a:lnTo>
                  <a:pt x="11103" y="2180"/>
                </a:lnTo>
                <a:lnTo>
                  <a:pt x="11107" y="2160"/>
                </a:lnTo>
                <a:lnTo>
                  <a:pt x="11111" y="2149"/>
                </a:lnTo>
                <a:lnTo>
                  <a:pt x="11116" y="2139"/>
                </a:lnTo>
                <a:lnTo>
                  <a:pt x="11119" y="2134"/>
                </a:lnTo>
                <a:lnTo>
                  <a:pt x="11123" y="2130"/>
                </a:lnTo>
                <a:lnTo>
                  <a:pt x="11128" y="2126"/>
                </a:lnTo>
                <a:lnTo>
                  <a:pt x="11134" y="2123"/>
                </a:lnTo>
                <a:lnTo>
                  <a:pt x="11143" y="2121"/>
                </a:lnTo>
                <a:lnTo>
                  <a:pt x="11155" y="2119"/>
                </a:lnTo>
                <a:lnTo>
                  <a:pt x="11187" y="2116"/>
                </a:lnTo>
                <a:lnTo>
                  <a:pt x="11227" y="2115"/>
                </a:lnTo>
                <a:lnTo>
                  <a:pt x="11271" y="2114"/>
                </a:lnTo>
                <a:lnTo>
                  <a:pt x="11346" y="2115"/>
                </a:lnTo>
                <a:lnTo>
                  <a:pt x="11380" y="2115"/>
                </a:lnTo>
                <a:lnTo>
                  <a:pt x="11416" y="2195"/>
                </a:lnTo>
                <a:lnTo>
                  <a:pt x="11426" y="2202"/>
                </a:lnTo>
                <a:lnTo>
                  <a:pt x="11432" y="2209"/>
                </a:lnTo>
                <a:lnTo>
                  <a:pt x="11435" y="2213"/>
                </a:lnTo>
                <a:lnTo>
                  <a:pt x="11437" y="2218"/>
                </a:lnTo>
                <a:lnTo>
                  <a:pt x="11442" y="2229"/>
                </a:lnTo>
                <a:lnTo>
                  <a:pt x="11448" y="2243"/>
                </a:lnTo>
                <a:lnTo>
                  <a:pt x="11455" y="2259"/>
                </a:lnTo>
                <a:lnTo>
                  <a:pt x="11455" y="1985"/>
                </a:lnTo>
                <a:lnTo>
                  <a:pt x="11453" y="1981"/>
                </a:lnTo>
                <a:lnTo>
                  <a:pt x="11449" y="1975"/>
                </a:lnTo>
                <a:lnTo>
                  <a:pt x="11447" y="1970"/>
                </a:lnTo>
                <a:lnTo>
                  <a:pt x="11444" y="1966"/>
                </a:lnTo>
                <a:lnTo>
                  <a:pt x="11444" y="1961"/>
                </a:lnTo>
                <a:lnTo>
                  <a:pt x="11444" y="1956"/>
                </a:lnTo>
                <a:lnTo>
                  <a:pt x="11445" y="1949"/>
                </a:lnTo>
                <a:lnTo>
                  <a:pt x="11447" y="1935"/>
                </a:lnTo>
                <a:lnTo>
                  <a:pt x="11447" y="1898"/>
                </a:lnTo>
                <a:lnTo>
                  <a:pt x="11444" y="1847"/>
                </a:lnTo>
                <a:lnTo>
                  <a:pt x="11445" y="1844"/>
                </a:lnTo>
                <a:lnTo>
                  <a:pt x="11445" y="1840"/>
                </a:lnTo>
                <a:lnTo>
                  <a:pt x="11448" y="1835"/>
                </a:lnTo>
                <a:lnTo>
                  <a:pt x="11450" y="1829"/>
                </a:lnTo>
                <a:lnTo>
                  <a:pt x="11457" y="1822"/>
                </a:lnTo>
                <a:lnTo>
                  <a:pt x="11464" y="1814"/>
                </a:lnTo>
                <a:lnTo>
                  <a:pt x="11474" y="1806"/>
                </a:lnTo>
                <a:lnTo>
                  <a:pt x="11495" y="1789"/>
                </a:lnTo>
                <a:lnTo>
                  <a:pt x="11512" y="1774"/>
                </a:lnTo>
                <a:lnTo>
                  <a:pt x="11528" y="1759"/>
                </a:lnTo>
                <a:lnTo>
                  <a:pt x="11531" y="1733"/>
                </a:lnTo>
                <a:lnTo>
                  <a:pt x="11531" y="1732"/>
                </a:lnTo>
                <a:lnTo>
                  <a:pt x="11531" y="1727"/>
                </a:lnTo>
                <a:lnTo>
                  <a:pt x="11533" y="1720"/>
                </a:lnTo>
                <a:lnTo>
                  <a:pt x="11537" y="1716"/>
                </a:lnTo>
                <a:lnTo>
                  <a:pt x="11542" y="1711"/>
                </a:lnTo>
                <a:lnTo>
                  <a:pt x="11557" y="1697"/>
                </a:lnTo>
                <a:lnTo>
                  <a:pt x="11574" y="1679"/>
                </a:lnTo>
                <a:lnTo>
                  <a:pt x="11597" y="1655"/>
                </a:lnTo>
                <a:lnTo>
                  <a:pt x="11603" y="1655"/>
                </a:lnTo>
                <a:lnTo>
                  <a:pt x="11614" y="1651"/>
                </a:lnTo>
                <a:lnTo>
                  <a:pt x="11622" y="1649"/>
                </a:lnTo>
                <a:lnTo>
                  <a:pt x="11629" y="1646"/>
                </a:lnTo>
                <a:lnTo>
                  <a:pt x="11635" y="1641"/>
                </a:lnTo>
                <a:lnTo>
                  <a:pt x="11639" y="1638"/>
                </a:lnTo>
                <a:lnTo>
                  <a:pt x="11643" y="1633"/>
                </a:lnTo>
                <a:lnTo>
                  <a:pt x="11646" y="1629"/>
                </a:lnTo>
                <a:lnTo>
                  <a:pt x="11653" y="1624"/>
                </a:lnTo>
                <a:lnTo>
                  <a:pt x="11655" y="1620"/>
                </a:lnTo>
                <a:lnTo>
                  <a:pt x="11655" y="1618"/>
                </a:lnTo>
                <a:lnTo>
                  <a:pt x="11655" y="1613"/>
                </a:lnTo>
                <a:lnTo>
                  <a:pt x="11653" y="1607"/>
                </a:lnTo>
                <a:lnTo>
                  <a:pt x="11645" y="1593"/>
                </a:lnTo>
                <a:lnTo>
                  <a:pt x="11640" y="1577"/>
                </a:lnTo>
                <a:lnTo>
                  <a:pt x="11638" y="1568"/>
                </a:lnTo>
                <a:lnTo>
                  <a:pt x="11638" y="1560"/>
                </a:lnTo>
                <a:lnTo>
                  <a:pt x="11638" y="1552"/>
                </a:lnTo>
                <a:lnTo>
                  <a:pt x="11640" y="1543"/>
                </a:lnTo>
                <a:lnTo>
                  <a:pt x="11659" y="1489"/>
                </a:lnTo>
                <a:lnTo>
                  <a:pt x="11657" y="1489"/>
                </a:lnTo>
                <a:lnTo>
                  <a:pt x="11653" y="1490"/>
                </a:lnTo>
                <a:lnTo>
                  <a:pt x="11650" y="1490"/>
                </a:lnTo>
                <a:lnTo>
                  <a:pt x="11646" y="1489"/>
                </a:lnTo>
                <a:lnTo>
                  <a:pt x="11643" y="1488"/>
                </a:lnTo>
                <a:lnTo>
                  <a:pt x="11640" y="1484"/>
                </a:lnTo>
                <a:lnTo>
                  <a:pt x="11638" y="1480"/>
                </a:lnTo>
                <a:lnTo>
                  <a:pt x="11636" y="1476"/>
                </a:lnTo>
                <a:lnTo>
                  <a:pt x="11638" y="1469"/>
                </a:lnTo>
                <a:lnTo>
                  <a:pt x="11639" y="1464"/>
                </a:lnTo>
                <a:lnTo>
                  <a:pt x="11640" y="1462"/>
                </a:lnTo>
                <a:lnTo>
                  <a:pt x="11639" y="1458"/>
                </a:lnTo>
                <a:lnTo>
                  <a:pt x="11639" y="1450"/>
                </a:lnTo>
                <a:lnTo>
                  <a:pt x="11639" y="1447"/>
                </a:lnTo>
                <a:lnTo>
                  <a:pt x="11640" y="1443"/>
                </a:lnTo>
                <a:lnTo>
                  <a:pt x="11643" y="1439"/>
                </a:lnTo>
                <a:lnTo>
                  <a:pt x="11646" y="1438"/>
                </a:lnTo>
                <a:lnTo>
                  <a:pt x="11649" y="1437"/>
                </a:lnTo>
                <a:lnTo>
                  <a:pt x="11651" y="1432"/>
                </a:lnTo>
                <a:lnTo>
                  <a:pt x="11654" y="1417"/>
                </a:lnTo>
                <a:lnTo>
                  <a:pt x="11657" y="1396"/>
                </a:lnTo>
                <a:lnTo>
                  <a:pt x="11660" y="1371"/>
                </a:lnTo>
                <a:lnTo>
                  <a:pt x="11664" y="1324"/>
                </a:lnTo>
                <a:lnTo>
                  <a:pt x="11666" y="1307"/>
                </a:lnTo>
                <a:lnTo>
                  <a:pt x="11667" y="1302"/>
                </a:lnTo>
                <a:lnTo>
                  <a:pt x="11669" y="1299"/>
                </a:lnTo>
                <a:lnTo>
                  <a:pt x="11669" y="1298"/>
                </a:lnTo>
                <a:lnTo>
                  <a:pt x="11670" y="1299"/>
                </a:lnTo>
                <a:lnTo>
                  <a:pt x="11671" y="1303"/>
                </a:lnTo>
                <a:lnTo>
                  <a:pt x="11672" y="1318"/>
                </a:lnTo>
                <a:lnTo>
                  <a:pt x="11677" y="1369"/>
                </a:lnTo>
                <a:lnTo>
                  <a:pt x="11681" y="1445"/>
                </a:lnTo>
                <a:lnTo>
                  <a:pt x="11685" y="1444"/>
                </a:lnTo>
                <a:lnTo>
                  <a:pt x="11691" y="1444"/>
                </a:lnTo>
                <a:lnTo>
                  <a:pt x="11693" y="1445"/>
                </a:lnTo>
                <a:lnTo>
                  <a:pt x="11696" y="1447"/>
                </a:lnTo>
                <a:lnTo>
                  <a:pt x="11698" y="1449"/>
                </a:lnTo>
                <a:lnTo>
                  <a:pt x="11700" y="1452"/>
                </a:lnTo>
                <a:lnTo>
                  <a:pt x="11700" y="1455"/>
                </a:lnTo>
                <a:lnTo>
                  <a:pt x="11702" y="1459"/>
                </a:lnTo>
                <a:lnTo>
                  <a:pt x="11707" y="1464"/>
                </a:lnTo>
                <a:lnTo>
                  <a:pt x="11708" y="1468"/>
                </a:lnTo>
                <a:lnTo>
                  <a:pt x="11710" y="1472"/>
                </a:lnTo>
                <a:lnTo>
                  <a:pt x="11710" y="1476"/>
                </a:lnTo>
                <a:lnTo>
                  <a:pt x="11706" y="1481"/>
                </a:lnTo>
                <a:lnTo>
                  <a:pt x="11702" y="1485"/>
                </a:lnTo>
                <a:lnTo>
                  <a:pt x="11698" y="1489"/>
                </a:lnTo>
                <a:lnTo>
                  <a:pt x="11695" y="1490"/>
                </a:lnTo>
                <a:lnTo>
                  <a:pt x="11692" y="1491"/>
                </a:lnTo>
                <a:lnTo>
                  <a:pt x="11687" y="1490"/>
                </a:lnTo>
                <a:lnTo>
                  <a:pt x="11686" y="1490"/>
                </a:lnTo>
                <a:lnTo>
                  <a:pt x="11697" y="1520"/>
                </a:lnTo>
                <a:lnTo>
                  <a:pt x="11706" y="1543"/>
                </a:lnTo>
                <a:lnTo>
                  <a:pt x="11708" y="1553"/>
                </a:lnTo>
                <a:lnTo>
                  <a:pt x="11710" y="1560"/>
                </a:lnTo>
                <a:lnTo>
                  <a:pt x="11708" y="1566"/>
                </a:lnTo>
                <a:lnTo>
                  <a:pt x="11707" y="1573"/>
                </a:lnTo>
                <a:lnTo>
                  <a:pt x="11702" y="1591"/>
                </a:lnTo>
                <a:lnTo>
                  <a:pt x="11698" y="1608"/>
                </a:lnTo>
                <a:lnTo>
                  <a:pt x="11698" y="1615"/>
                </a:lnTo>
                <a:lnTo>
                  <a:pt x="11700" y="1620"/>
                </a:lnTo>
                <a:lnTo>
                  <a:pt x="11702" y="1625"/>
                </a:lnTo>
                <a:lnTo>
                  <a:pt x="11708" y="1630"/>
                </a:lnTo>
                <a:lnTo>
                  <a:pt x="11715" y="1635"/>
                </a:lnTo>
                <a:lnTo>
                  <a:pt x="11723" y="1639"/>
                </a:lnTo>
                <a:lnTo>
                  <a:pt x="11739" y="1648"/>
                </a:lnTo>
                <a:lnTo>
                  <a:pt x="11753" y="1653"/>
                </a:lnTo>
                <a:lnTo>
                  <a:pt x="11763" y="1659"/>
                </a:lnTo>
                <a:lnTo>
                  <a:pt x="11773" y="1666"/>
                </a:lnTo>
                <a:lnTo>
                  <a:pt x="11780" y="1674"/>
                </a:lnTo>
                <a:lnTo>
                  <a:pt x="11784" y="1680"/>
                </a:lnTo>
                <a:lnTo>
                  <a:pt x="11786" y="1682"/>
                </a:lnTo>
                <a:lnTo>
                  <a:pt x="11791" y="1685"/>
                </a:lnTo>
                <a:lnTo>
                  <a:pt x="11803" y="1692"/>
                </a:lnTo>
                <a:lnTo>
                  <a:pt x="11815" y="1700"/>
                </a:lnTo>
                <a:lnTo>
                  <a:pt x="11819" y="1703"/>
                </a:lnTo>
                <a:lnTo>
                  <a:pt x="11821" y="1707"/>
                </a:lnTo>
                <a:lnTo>
                  <a:pt x="11822" y="1717"/>
                </a:lnTo>
                <a:lnTo>
                  <a:pt x="11824" y="1726"/>
                </a:lnTo>
                <a:lnTo>
                  <a:pt x="11824" y="1736"/>
                </a:lnTo>
                <a:lnTo>
                  <a:pt x="11901" y="1813"/>
                </a:lnTo>
                <a:lnTo>
                  <a:pt x="11901" y="2165"/>
                </a:lnTo>
                <a:lnTo>
                  <a:pt x="12069" y="2140"/>
                </a:lnTo>
                <a:lnTo>
                  <a:pt x="12069" y="2119"/>
                </a:lnTo>
                <a:lnTo>
                  <a:pt x="12132" y="2111"/>
                </a:lnTo>
                <a:lnTo>
                  <a:pt x="12132" y="2094"/>
                </a:lnTo>
                <a:lnTo>
                  <a:pt x="12187" y="2088"/>
                </a:lnTo>
                <a:lnTo>
                  <a:pt x="12187" y="2056"/>
                </a:lnTo>
                <a:lnTo>
                  <a:pt x="12342" y="2049"/>
                </a:lnTo>
                <a:lnTo>
                  <a:pt x="12342" y="2066"/>
                </a:lnTo>
                <a:lnTo>
                  <a:pt x="12533" y="2056"/>
                </a:lnTo>
                <a:lnTo>
                  <a:pt x="12533" y="2160"/>
                </a:lnTo>
                <a:lnTo>
                  <a:pt x="12579" y="2157"/>
                </a:lnTo>
                <a:lnTo>
                  <a:pt x="12579" y="2420"/>
                </a:lnTo>
                <a:lnTo>
                  <a:pt x="12606" y="2408"/>
                </a:lnTo>
                <a:lnTo>
                  <a:pt x="12641" y="2392"/>
                </a:lnTo>
                <a:lnTo>
                  <a:pt x="12646" y="2390"/>
                </a:lnTo>
                <a:lnTo>
                  <a:pt x="12650" y="2392"/>
                </a:lnTo>
                <a:lnTo>
                  <a:pt x="12653" y="2393"/>
                </a:lnTo>
                <a:lnTo>
                  <a:pt x="12656" y="2395"/>
                </a:lnTo>
                <a:lnTo>
                  <a:pt x="12658" y="2399"/>
                </a:lnTo>
                <a:lnTo>
                  <a:pt x="12659" y="2403"/>
                </a:lnTo>
                <a:lnTo>
                  <a:pt x="12661" y="2408"/>
                </a:lnTo>
                <a:lnTo>
                  <a:pt x="12659" y="2412"/>
                </a:lnTo>
                <a:lnTo>
                  <a:pt x="12651" y="2440"/>
                </a:lnTo>
                <a:lnTo>
                  <a:pt x="12765" y="2449"/>
                </a:lnTo>
                <a:lnTo>
                  <a:pt x="12792" y="2431"/>
                </a:lnTo>
                <a:lnTo>
                  <a:pt x="12813" y="2419"/>
                </a:lnTo>
                <a:lnTo>
                  <a:pt x="12823" y="2414"/>
                </a:lnTo>
                <a:lnTo>
                  <a:pt x="12831" y="2412"/>
                </a:lnTo>
                <a:lnTo>
                  <a:pt x="12836" y="2409"/>
                </a:lnTo>
                <a:lnTo>
                  <a:pt x="12842" y="2404"/>
                </a:lnTo>
                <a:lnTo>
                  <a:pt x="12855" y="2392"/>
                </a:lnTo>
                <a:lnTo>
                  <a:pt x="12868" y="2381"/>
                </a:lnTo>
                <a:lnTo>
                  <a:pt x="12875" y="2376"/>
                </a:lnTo>
                <a:lnTo>
                  <a:pt x="12881" y="2373"/>
                </a:lnTo>
                <a:lnTo>
                  <a:pt x="12893" y="2372"/>
                </a:lnTo>
                <a:lnTo>
                  <a:pt x="12901" y="2373"/>
                </a:lnTo>
                <a:lnTo>
                  <a:pt x="12909" y="2373"/>
                </a:lnTo>
                <a:lnTo>
                  <a:pt x="12910" y="2356"/>
                </a:lnTo>
                <a:lnTo>
                  <a:pt x="12911" y="2328"/>
                </a:lnTo>
                <a:lnTo>
                  <a:pt x="12911" y="2326"/>
                </a:lnTo>
                <a:lnTo>
                  <a:pt x="12914" y="2325"/>
                </a:lnTo>
                <a:lnTo>
                  <a:pt x="12922" y="2321"/>
                </a:lnTo>
                <a:lnTo>
                  <a:pt x="12934" y="2320"/>
                </a:lnTo>
                <a:lnTo>
                  <a:pt x="12947" y="2319"/>
                </a:lnTo>
                <a:lnTo>
                  <a:pt x="12976" y="2319"/>
                </a:lnTo>
                <a:lnTo>
                  <a:pt x="12988" y="2319"/>
                </a:lnTo>
                <a:lnTo>
                  <a:pt x="12997" y="2321"/>
                </a:lnTo>
                <a:lnTo>
                  <a:pt x="13010" y="2325"/>
                </a:lnTo>
                <a:lnTo>
                  <a:pt x="13028" y="2328"/>
                </a:lnTo>
                <a:lnTo>
                  <a:pt x="13045" y="2330"/>
                </a:lnTo>
                <a:lnTo>
                  <a:pt x="13053" y="2331"/>
                </a:lnTo>
                <a:lnTo>
                  <a:pt x="13059" y="2330"/>
                </a:lnTo>
                <a:lnTo>
                  <a:pt x="13070" y="2327"/>
                </a:lnTo>
                <a:lnTo>
                  <a:pt x="13087" y="2323"/>
                </a:lnTo>
                <a:lnTo>
                  <a:pt x="13098" y="2323"/>
                </a:lnTo>
                <a:lnTo>
                  <a:pt x="13112" y="2323"/>
                </a:lnTo>
                <a:lnTo>
                  <a:pt x="13128" y="2325"/>
                </a:lnTo>
                <a:lnTo>
                  <a:pt x="13148" y="2328"/>
                </a:lnTo>
                <a:lnTo>
                  <a:pt x="13165" y="2332"/>
                </a:lnTo>
                <a:lnTo>
                  <a:pt x="13179" y="2333"/>
                </a:lnTo>
                <a:lnTo>
                  <a:pt x="13187" y="2335"/>
                </a:lnTo>
                <a:lnTo>
                  <a:pt x="13191" y="2336"/>
                </a:lnTo>
                <a:lnTo>
                  <a:pt x="13194" y="2338"/>
                </a:lnTo>
                <a:lnTo>
                  <a:pt x="13195" y="2342"/>
                </a:lnTo>
                <a:lnTo>
                  <a:pt x="13194" y="2358"/>
                </a:lnTo>
                <a:lnTo>
                  <a:pt x="13194" y="2381"/>
                </a:lnTo>
                <a:lnTo>
                  <a:pt x="13193" y="2400"/>
                </a:lnTo>
                <a:lnTo>
                  <a:pt x="13190" y="2419"/>
                </a:lnTo>
                <a:lnTo>
                  <a:pt x="13190" y="2612"/>
                </a:lnTo>
                <a:lnTo>
                  <a:pt x="13199" y="2612"/>
                </a:lnTo>
                <a:lnTo>
                  <a:pt x="13209" y="2615"/>
                </a:lnTo>
                <a:lnTo>
                  <a:pt x="13219" y="2617"/>
                </a:lnTo>
                <a:lnTo>
                  <a:pt x="13230" y="2621"/>
                </a:lnTo>
                <a:lnTo>
                  <a:pt x="13240" y="2626"/>
                </a:lnTo>
                <a:lnTo>
                  <a:pt x="13245" y="2630"/>
                </a:lnTo>
                <a:lnTo>
                  <a:pt x="13249" y="2634"/>
                </a:lnTo>
                <a:lnTo>
                  <a:pt x="13252" y="2638"/>
                </a:lnTo>
                <a:lnTo>
                  <a:pt x="13253" y="2643"/>
                </a:lnTo>
                <a:lnTo>
                  <a:pt x="13257" y="2653"/>
                </a:lnTo>
                <a:lnTo>
                  <a:pt x="13262" y="2662"/>
                </a:lnTo>
                <a:lnTo>
                  <a:pt x="13266" y="2669"/>
                </a:lnTo>
                <a:lnTo>
                  <a:pt x="13271" y="2674"/>
                </a:lnTo>
                <a:lnTo>
                  <a:pt x="13278" y="2682"/>
                </a:lnTo>
                <a:lnTo>
                  <a:pt x="13281" y="2684"/>
                </a:lnTo>
                <a:lnTo>
                  <a:pt x="13313" y="2687"/>
                </a:lnTo>
                <a:lnTo>
                  <a:pt x="13351" y="2689"/>
                </a:lnTo>
                <a:lnTo>
                  <a:pt x="13360" y="2691"/>
                </a:lnTo>
                <a:lnTo>
                  <a:pt x="13371" y="2693"/>
                </a:lnTo>
                <a:lnTo>
                  <a:pt x="13378" y="2696"/>
                </a:lnTo>
                <a:lnTo>
                  <a:pt x="13384" y="2700"/>
                </a:lnTo>
                <a:lnTo>
                  <a:pt x="13390" y="2705"/>
                </a:lnTo>
                <a:lnTo>
                  <a:pt x="13396" y="2713"/>
                </a:lnTo>
                <a:lnTo>
                  <a:pt x="13431" y="2762"/>
                </a:lnTo>
                <a:lnTo>
                  <a:pt x="13456" y="2796"/>
                </a:lnTo>
                <a:lnTo>
                  <a:pt x="13456" y="3906"/>
                </a:lnTo>
                <a:lnTo>
                  <a:pt x="0" y="3906"/>
                </a:lnTo>
                <a:lnTo>
                  <a:pt x="7" y="360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" y="-16550"/>
            <a:ext cx="11880851" cy="8381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395809" y="260648"/>
            <a:ext cx="923318" cy="297866"/>
            <a:chOff x="439994" y="233125"/>
            <a:chExt cx="1201359" cy="387563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439994" y="233125"/>
              <a:ext cx="967849" cy="387563"/>
              <a:chOff x="271135" y="188640"/>
              <a:chExt cx="1224485" cy="490329"/>
            </a:xfrm>
          </p:grpSpPr>
          <p:sp>
            <p:nvSpPr>
              <p:cNvPr id="15" name="椭圆 14"/>
              <p:cNvSpPr/>
              <p:nvPr userDrawn="1"/>
            </p:nvSpPr>
            <p:spPr>
              <a:xfrm>
                <a:off x="271135" y="325793"/>
                <a:ext cx="216025" cy="2160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 userDrawn="1"/>
            </p:nvSpPr>
            <p:spPr>
              <a:xfrm>
                <a:off x="1024968" y="314186"/>
                <a:ext cx="216024" cy="2160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 userDrawn="1"/>
            </p:nvSpPr>
            <p:spPr>
              <a:xfrm>
                <a:off x="1279595" y="307175"/>
                <a:ext cx="216025" cy="2160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 userDrawn="1"/>
            </p:nvSpPr>
            <p:spPr>
              <a:xfrm>
                <a:off x="508205" y="188640"/>
                <a:ext cx="490329" cy="4903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椭圆 13"/>
            <p:cNvSpPr/>
            <p:nvPr userDrawn="1"/>
          </p:nvSpPr>
          <p:spPr>
            <a:xfrm>
              <a:off x="1470605" y="326817"/>
              <a:ext cx="170748" cy="1707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" y="-16550"/>
            <a:ext cx="11880851" cy="8381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395809" y="260648"/>
            <a:ext cx="987348" cy="297866"/>
            <a:chOff x="439994" y="233125"/>
            <a:chExt cx="1284669" cy="387563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439994" y="233125"/>
              <a:ext cx="1056088" cy="387563"/>
              <a:chOff x="271135" y="188640"/>
              <a:chExt cx="1336119" cy="490329"/>
            </a:xfrm>
          </p:grpSpPr>
          <p:sp>
            <p:nvSpPr>
              <p:cNvPr id="15" name="椭圆 14"/>
              <p:cNvSpPr/>
              <p:nvPr userDrawn="1"/>
            </p:nvSpPr>
            <p:spPr>
              <a:xfrm>
                <a:off x="271135" y="325793"/>
                <a:ext cx="216025" cy="2160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 userDrawn="1"/>
            </p:nvSpPr>
            <p:spPr>
              <a:xfrm>
                <a:off x="517037" y="325793"/>
                <a:ext cx="216024" cy="2160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 userDrawn="1"/>
            </p:nvSpPr>
            <p:spPr>
              <a:xfrm>
                <a:off x="1391230" y="314186"/>
                <a:ext cx="216024" cy="2160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 userDrawn="1"/>
            </p:nvSpPr>
            <p:spPr>
              <a:xfrm>
                <a:off x="847623" y="188640"/>
                <a:ext cx="490329" cy="4903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椭圆 13"/>
            <p:cNvSpPr/>
            <p:nvPr userDrawn="1"/>
          </p:nvSpPr>
          <p:spPr>
            <a:xfrm>
              <a:off x="1553916" y="341533"/>
              <a:ext cx="170747" cy="1707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" y="-16550"/>
            <a:ext cx="11880851" cy="8381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395809" y="260648"/>
            <a:ext cx="995325" cy="297866"/>
            <a:chOff x="439993" y="233125"/>
            <a:chExt cx="1295049" cy="387563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439993" y="233125"/>
              <a:ext cx="1043405" cy="387563"/>
              <a:chOff x="271134" y="188640"/>
              <a:chExt cx="1320079" cy="490329"/>
            </a:xfrm>
          </p:grpSpPr>
          <p:sp>
            <p:nvSpPr>
              <p:cNvPr id="15" name="椭圆 14"/>
              <p:cNvSpPr/>
              <p:nvPr userDrawn="1"/>
            </p:nvSpPr>
            <p:spPr>
              <a:xfrm>
                <a:off x="271134" y="325793"/>
                <a:ext cx="216025" cy="2160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 userDrawn="1"/>
            </p:nvSpPr>
            <p:spPr>
              <a:xfrm>
                <a:off x="559167" y="325793"/>
                <a:ext cx="216025" cy="2160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 userDrawn="1"/>
            </p:nvSpPr>
            <p:spPr>
              <a:xfrm>
                <a:off x="847198" y="325793"/>
                <a:ext cx="216025" cy="2160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 userDrawn="1"/>
            </p:nvSpPr>
            <p:spPr>
              <a:xfrm>
                <a:off x="1100884" y="188640"/>
                <a:ext cx="490329" cy="4903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椭圆 13"/>
            <p:cNvSpPr/>
            <p:nvPr userDrawn="1"/>
          </p:nvSpPr>
          <p:spPr>
            <a:xfrm>
              <a:off x="1564295" y="341533"/>
              <a:ext cx="170747" cy="1707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" y="-16550"/>
            <a:ext cx="11880851" cy="8381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451620" y="260648"/>
            <a:ext cx="972923" cy="297866"/>
            <a:chOff x="993866" y="233125"/>
            <a:chExt cx="1265900" cy="387563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993866" y="233125"/>
              <a:ext cx="1265900" cy="387563"/>
              <a:chOff x="971873" y="188640"/>
              <a:chExt cx="1601564" cy="490329"/>
            </a:xfrm>
          </p:grpSpPr>
          <p:sp>
            <p:nvSpPr>
              <p:cNvPr id="15" name="椭圆 14"/>
              <p:cNvSpPr/>
              <p:nvPr userDrawn="1"/>
            </p:nvSpPr>
            <p:spPr>
              <a:xfrm>
                <a:off x="971873" y="325793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 userDrawn="1"/>
            </p:nvSpPr>
            <p:spPr>
              <a:xfrm>
                <a:off x="1259905" y="325793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 userDrawn="1"/>
            </p:nvSpPr>
            <p:spPr>
              <a:xfrm>
                <a:off x="1547937" y="325793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 userDrawn="1"/>
            </p:nvSpPr>
            <p:spPr>
              <a:xfrm>
                <a:off x="2083109" y="188640"/>
                <a:ext cx="490328" cy="4903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椭圆 13"/>
            <p:cNvSpPr/>
            <p:nvPr userDrawn="1"/>
          </p:nvSpPr>
          <p:spPr>
            <a:xfrm>
              <a:off x="1665221" y="341533"/>
              <a:ext cx="170748" cy="1707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043" y="273050"/>
            <a:ext cx="390871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5082" y="273051"/>
            <a:ext cx="66417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4043" y="1435101"/>
            <a:ext cx="390871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8730" y="4800600"/>
            <a:ext cx="71285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28730" y="612775"/>
            <a:ext cx="71285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28730" y="5367338"/>
            <a:ext cx="71285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3616" y="274639"/>
            <a:ext cx="2673191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4042" y="274639"/>
            <a:ext cx="782156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" y="1832148"/>
            <a:ext cx="11880851" cy="26024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715620" y="1529667"/>
            <a:ext cx="3046363" cy="307979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1259905" y="3789040"/>
            <a:ext cx="585642" cy="59206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4644281" y="3870847"/>
            <a:ext cx="636526" cy="6435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5421455" y="4207040"/>
            <a:ext cx="222747" cy="2251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4728425" y="1821987"/>
            <a:ext cx="395993" cy="4003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8" descr="http://cache.house.sina.com.cn/citylifehouse/citylife/ef/62/20090723_59964_1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5" r="26341"/>
          <a:stretch>
            <a:fillRect/>
          </a:stretch>
        </p:blipFill>
        <p:spPr bwMode="auto">
          <a:xfrm>
            <a:off x="1773539" y="1602953"/>
            <a:ext cx="2930377" cy="293037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2916089" y="1602953"/>
            <a:ext cx="1314623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b="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23900" b="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" y="1832148"/>
            <a:ext cx="11880851" cy="26024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715620" y="1529667"/>
            <a:ext cx="3046363" cy="307979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1259905" y="3789040"/>
            <a:ext cx="585642" cy="59206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4644281" y="3870847"/>
            <a:ext cx="636526" cy="6435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5421455" y="4207040"/>
            <a:ext cx="222747" cy="2251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4728425" y="1821987"/>
            <a:ext cx="395993" cy="4003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2" descr="http://image.dili360.com/photo/hdtj/2011/0622/7_1514924431_2011062211230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2" r="16722"/>
          <a:stretch>
            <a:fillRect/>
          </a:stretch>
        </p:blipFill>
        <p:spPr bwMode="auto">
          <a:xfrm>
            <a:off x="1811116" y="1628800"/>
            <a:ext cx="2884088" cy="288408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3204121" y="2022156"/>
            <a:ext cx="11137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b="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16600" b="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" y="1832148"/>
            <a:ext cx="11880851" cy="26024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715620" y="1529667"/>
            <a:ext cx="3046363" cy="307979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1259905" y="3789040"/>
            <a:ext cx="585642" cy="59206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4644281" y="3870847"/>
            <a:ext cx="636526" cy="6435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5421455" y="4207040"/>
            <a:ext cx="222747" cy="2251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4728425" y="1821987"/>
            <a:ext cx="395993" cy="4003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2" descr="http://www.cnjxol.com/xwzx/gnxw/content/attachement/jpg/site1/20080429/000c76e9be660980bf920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3" r="19313"/>
          <a:stretch>
            <a:fillRect/>
          </a:stretch>
        </p:blipFill>
        <p:spPr bwMode="auto">
          <a:xfrm>
            <a:off x="1803430" y="1636018"/>
            <a:ext cx="2870742" cy="287834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3204121" y="2150274"/>
            <a:ext cx="11137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b="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16600" b="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" y="1832148"/>
            <a:ext cx="11880851" cy="26024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715620" y="1529667"/>
            <a:ext cx="3046363" cy="307979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1259905" y="3789040"/>
            <a:ext cx="585642" cy="59206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4644281" y="3870847"/>
            <a:ext cx="636526" cy="6435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5421455" y="4207040"/>
            <a:ext cx="222747" cy="2251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4728425" y="1821987"/>
            <a:ext cx="395993" cy="4003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2" descr="http://pic18.nipic.com/20111217/2164813_103709572135_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0" r="16650"/>
          <a:stretch>
            <a:fillRect/>
          </a:stretch>
        </p:blipFill>
        <p:spPr bwMode="auto">
          <a:xfrm>
            <a:off x="1835969" y="1628800"/>
            <a:ext cx="2846448" cy="288555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3204121" y="2150274"/>
            <a:ext cx="11137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b="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zh-CN" altLang="en-US" sz="16600" b="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" y="1832148"/>
            <a:ext cx="11880851" cy="26024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715620" y="1529667"/>
            <a:ext cx="3046363" cy="307979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1259905" y="3789040"/>
            <a:ext cx="585642" cy="59206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4644281" y="3870847"/>
            <a:ext cx="636526" cy="6435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5421455" y="4207040"/>
            <a:ext cx="222747" cy="2251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4728425" y="1821987"/>
            <a:ext cx="395993" cy="4003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http://www.zd9999.com/pic001/ss1/2005112414143132849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9" t="70" r="18710" b="-70"/>
          <a:stretch>
            <a:fillRect/>
          </a:stretch>
        </p:blipFill>
        <p:spPr bwMode="auto">
          <a:xfrm>
            <a:off x="1806488" y="1628800"/>
            <a:ext cx="2864625" cy="288555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3204121" y="2222282"/>
            <a:ext cx="11137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b="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endParaRPr lang="zh-CN" altLang="en-US" sz="16600" b="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98" y="4212067"/>
            <a:ext cx="11880850" cy="264593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KSO_Shape"/>
          <p:cNvSpPr/>
          <p:nvPr userDrawn="1"/>
        </p:nvSpPr>
        <p:spPr bwMode="auto">
          <a:xfrm>
            <a:off x="2051993" y="2924944"/>
            <a:ext cx="7787960" cy="1287122"/>
          </a:xfrm>
          <a:custGeom>
            <a:avLst/>
            <a:gdLst>
              <a:gd name="T0" fmla="*/ 1827360632 w 13456"/>
              <a:gd name="T1" fmla="*/ 2147483646 h 3906"/>
              <a:gd name="T2" fmla="*/ 2122450455 w 13456"/>
              <a:gd name="T3" fmla="*/ 2147483646 h 3906"/>
              <a:gd name="T4" fmla="*/ 2147483646 w 13456"/>
              <a:gd name="T5" fmla="*/ 2147483646 h 3906"/>
              <a:gd name="T6" fmla="*/ 2147483646 w 13456"/>
              <a:gd name="T7" fmla="*/ 2147483646 h 3906"/>
              <a:gd name="T8" fmla="*/ 2147483646 w 13456"/>
              <a:gd name="T9" fmla="*/ 2147483646 h 3906"/>
              <a:gd name="T10" fmla="*/ 2147483646 w 13456"/>
              <a:gd name="T11" fmla="*/ 2147483646 h 3906"/>
              <a:gd name="T12" fmla="*/ 2147483646 w 13456"/>
              <a:gd name="T13" fmla="*/ 2147483646 h 3906"/>
              <a:gd name="T14" fmla="*/ 2147483646 w 13456"/>
              <a:gd name="T15" fmla="*/ 2147483646 h 3906"/>
              <a:gd name="T16" fmla="*/ 2147483646 w 13456"/>
              <a:gd name="T17" fmla="*/ 2147483646 h 3906"/>
              <a:gd name="T18" fmla="*/ 2147483646 w 13456"/>
              <a:gd name="T19" fmla="*/ 2147483646 h 3906"/>
              <a:gd name="T20" fmla="*/ 2147483646 w 13456"/>
              <a:gd name="T21" fmla="*/ 2147483646 h 3906"/>
              <a:gd name="T22" fmla="*/ 2147483646 w 13456"/>
              <a:gd name="T23" fmla="*/ 2147483646 h 3906"/>
              <a:gd name="T24" fmla="*/ 2147483646 w 13456"/>
              <a:gd name="T25" fmla="*/ 2147483646 h 3906"/>
              <a:gd name="T26" fmla="*/ 2147483646 w 13456"/>
              <a:gd name="T27" fmla="*/ 2147483646 h 3906"/>
              <a:gd name="T28" fmla="*/ 2147483646 w 13456"/>
              <a:gd name="T29" fmla="*/ 2147483646 h 3906"/>
              <a:gd name="T30" fmla="*/ 2147483646 w 13456"/>
              <a:gd name="T31" fmla="*/ 2147483646 h 3906"/>
              <a:gd name="T32" fmla="*/ 2147483646 w 13456"/>
              <a:gd name="T33" fmla="*/ 2147483646 h 3906"/>
              <a:gd name="T34" fmla="*/ 2147483646 w 13456"/>
              <a:gd name="T35" fmla="*/ 2147483646 h 3906"/>
              <a:gd name="T36" fmla="*/ 2147483646 w 13456"/>
              <a:gd name="T37" fmla="*/ 2147483646 h 3906"/>
              <a:gd name="T38" fmla="*/ 2147483646 w 13456"/>
              <a:gd name="T39" fmla="*/ 2147483646 h 3906"/>
              <a:gd name="T40" fmla="*/ 2147483646 w 13456"/>
              <a:gd name="T41" fmla="*/ 2147483646 h 3906"/>
              <a:gd name="T42" fmla="*/ 2147483646 w 13456"/>
              <a:gd name="T43" fmla="*/ 2147483646 h 3906"/>
              <a:gd name="T44" fmla="*/ 2147483646 w 13456"/>
              <a:gd name="T45" fmla="*/ 2147483646 h 3906"/>
              <a:gd name="T46" fmla="*/ 2147483646 w 13456"/>
              <a:gd name="T47" fmla="*/ 2147483646 h 3906"/>
              <a:gd name="T48" fmla="*/ 2147483646 w 13456"/>
              <a:gd name="T49" fmla="*/ 2147483646 h 3906"/>
              <a:gd name="T50" fmla="*/ 2147483646 w 13456"/>
              <a:gd name="T51" fmla="*/ 2147483646 h 3906"/>
              <a:gd name="T52" fmla="*/ 2147483646 w 13456"/>
              <a:gd name="T53" fmla="*/ 2147483646 h 3906"/>
              <a:gd name="T54" fmla="*/ 2147483646 w 13456"/>
              <a:gd name="T55" fmla="*/ 2147483646 h 3906"/>
              <a:gd name="T56" fmla="*/ 2147483646 w 13456"/>
              <a:gd name="T57" fmla="*/ 2147483646 h 3906"/>
              <a:gd name="T58" fmla="*/ 2147483646 w 13456"/>
              <a:gd name="T59" fmla="*/ 2147483646 h 3906"/>
              <a:gd name="T60" fmla="*/ 2147483646 w 13456"/>
              <a:gd name="T61" fmla="*/ 2147483646 h 3906"/>
              <a:gd name="T62" fmla="*/ 2147483646 w 13456"/>
              <a:gd name="T63" fmla="*/ 2147483646 h 3906"/>
              <a:gd name="T64" fmla="*/ 2147483646 w 13456"/>
              <a:gd name="T65" fmla="*/ 2147483646 h 3906"/>
              <a:gd name="T66" fmla="*/ 2147483646 w 13456"/>
              <a:gd name="T67" fmla="*/ 2147483646 h 3906"/>
              <a:gd name="T68" fmla="*/ 2147483646 w 13456"/>
              <a:gd name="T69" fmla="*/ 2147483646 h 3906"/>
              <a:gd name="T70" fmla="*/ 2147483646 w 13456"/>
              <a:gd name="T71" fmla="*/ 2147483646 h 3906"/>
              <a:gd name="T72" fmla="*/ 2147483646 w 13456"/>
              <a:gd name="T73" fmla="*/ 2147483646 h 3906"/>
              <a:gd name="T74" fmla="*/ 2147483646 w 13456"/>
              <a:gd name="T75" fmla="*/ 2147483646 h 3906"/>
              <a:gd name="T76" fmla="*/ 2147483646 w 13456"/>
              <a:gd name="T77" fmla="*/ 2147483646 h 3906"/>
              <a:gd name="T78" fmla="*/ 2147483646 w 13456"/>
              <a:gd name="T79" fmla="*/ 628592348 h 3906"/>
              <a:gd name="T80" fmla="*/ 2147483646 w 13456"/>
              <a:gd name="T81" fmla="*/ 2840606 h 3906"/>
              <a:gd name="T82" fmla="*/ 2147483646 w 13456"/>
              <a:gd name="T83" fmla="*/ 430390656 h 3906"/>
              <a:gd name="T84" fmla="*/ 2147483646 w 13456"/>
              <a:gd name="T85" fmla="*/ 1800859283 h 3906"/>
              <a:gd name="T86" fmla="*/ 2147483646 w 13456"/>
              <a:gd name="T87" fmla="*/ 2147483646 h 3906"/>
              <a:gd name="T88" fmla="*/ 2147483646 w 13456"/>
              <a:gd name="T89" fmla="*/ 2147483646 h 3906"/>
              <a:gd name="T90" fmla="*/ 2147483646 w 13456"/>
              <a:gd name="T91" fmla="*/ 2147483646 h 3906"/>
              <a:gd name="T92" fmla="*/ 2147483646 w 13456"/>
              <a:gd name="T93" fmla="*/ 2147483646 h 3906"/>
              <a:gd name="T94" fmla="*/ 2147483646 w 13456"/>
              <a:gd name="T95" fmla="*/ 2147483646 h 3906"/>
              <a:gd name="T96" fmla="*/ 2147483646 w 13456"/>
              <a:gd name="T97" fmla="*/ 2147483646 h 3906"/>
              <a:gd name="T98" fmla="*/ 2147483646 w 13456"/>
              <a:gd name="T99" fmla="*/ 2147483646 h 3906"/>
              <a:gd name="T100" fmla="*/ 2147483646 w 13456"/>
              <a:gd name="T101" fmla="*/ 2147483646 h 3906"/>
              <a:gd name="T102" fmla="*/ 2147483646 w 13456"/>
              <a:gd name="T103" fmla="*/ 2147483646 h 3906"/>
              <a:gd name="T104" fmla="*/ 2147483646 w 13456"/>
              <a:gd name="T105" fmla="*/ 2147483646 h 3906"/>
              <a:gd name="T106" fmla="*/ 2147483646 w 13456"/>
              <a:gd name="T107" fmla="*/ 2147483646 h 3906"/>
              <a:gd name="T108" fmla="*/ 2147483646 w 13456"/>
              <a:gd name="T109" fmla="*/ 2147483646 h 3906"/>
              <a:gd name="T110" fmla="*/ 2147483646 w 13456"/>
              <a:gd name="T111" fmla="*/ 2147483646 h 3906"/>
              <a:gd name="T112" fmla="*/ 2147483646 w 13456"/>
              <a:gd name="T113" fmla="*/ 2147483646 h 3906"/>
              <a:gd name="T114" fmla="*/ 2147483646 w 13456"/>
              <a:gd name="T115" fmla="*/ 2147483646 h 3906"/>
              <a:gd name="T116" fmla="*/ 2147483646 w 13456"/>
              <a:gd name="T117" fmla="*/ 2147483646 h 3906"/>
              <a:gd name="T118" fmla="*/ 2147483646 w 13456"/>
              <a:gd name="T119" fmla="*/ 2147483646 h 3906"/>
              <a:gd name="T120" fmla="*/ 2147483646 w 13456"/>
              <a:gd name="T121" fmla="*/ 2147483646 h 3906"/>
              <a:gd name="T122" fmla="*/ 2147483646 w 13456"/>
              <a:gd name="T123" fmla="*/ 2147483646 h 390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3456" h="3906">
                <a:moveTo>
                  <a:pt x="7" y="3606"/>
                </a:moveTo>
                <a:lnTo>
                  <a:pt x="146" y="3606"/>
                </a:lnTo>
                <a:lnTo>
                  <a:pt x="146" y="2423"/>
                </a:lnTo>
                <a:lnTo>
                  <a:pt x="209" y="2423"/>
                </a:lnTo>
                <a:lnTo>
                  <a:pt x="209" y="2404"/>
                </a:lnTo>
                <a:lnTo>
                  <a:pt x="333" y="2404"/>
                </a:lnTo>
                <a:lnTo>
                  <a:pt x="465" y="2414"/>
                </a:lnTo>
                <a:lnTo>
                  <a:pt x="494" y="2414"/>
                </a:lnTo>
                <a:lnTo>
                  <a:pt x="539" y="2415"/>
                </a:lnTo>
                <a:lnTo>
                  <a:pt x="546" y="2416"/>
                </a:lnTo>
                <a:lnTo>
                  <a:pt x="552" y="2416"/>
                </a:lnTo>
                <a:lnTo>
                  <a:pt x="561" y="2420"/>
                </a:lnTo>
                <a:lnTo>
                  <a:pt x="566" y="2423"/>
                </a:lnTo>
                <a:lnTo>
                  <a:pt x="568" y="2425"/>
                </a:lnTo>
                <a:lnTo>
                  <a:pt x="568" y="3440"/>
                </a:lnTo>
                <a:lnTo>
                  <a:pt x="644" y="3440"/>
                </a:lnTo>
                <a:lnTo>
                  <a:pt x="644" y="2502"/>
                </a:lnTo>
                <a:lnTo>
                  <a:pt x="644" y="2500"/>
                </a:lnTo>
                <a:lnTo>
                  <a:pt x="644" y="2498"/>
                </a:lnTo>
                <a:lnTo>
                  <a:pt x="645" y="2496"/>
                </a:lnTo>
                <a:lnTo>
                  <a:pt x="647" y="2493"/>
                </a:lnTo>
                <a:lnTo>
                  <a:pt x="650" y="2492"/>
                </a:lnTo>
                <a:lnTo>
                  <a:pt x="656" y="2490"/>
                </a:lnTo>
                <a:lnTo>
                  <a:pt x="665" y="2490"/>
                </a:lnTo>
                <a:lnTo>
                  <a:pt x="697" y="2488"/>
                </a:lnTo>
                <a:lnTo>
                  <a:pt x="711" y="2490"/>
                </a:lnTo>
                <a:lnTo>
                  <a:pt x="711" y="2095"/>
                </a:lnTo>
                <a:lnTo>
                  <a:pt x="727" y="2093"/>
                </a:lnTo>
                <a:lnTo>
                  <a:pt x="747" y="2090"/>
                </a:lnTo>
                <a:lnTo>
                  <a:pt x="748" y="2090"/>
                </a:lnTo>
                <a:lnTo>
                  <a:pt x="749" y="2089"/>
                </a:lnTo>
                <a:lnTo>
                  <a:pt x="748" y="2085"/>
                </a:lnTo>
                <a:lnTo>
                  <a:pt x="747" y="2080"/>
                </a:lnTo>
                <a:lnTo>
                  <a:pt x="767" y="2080"/>
                </a:lnTo>
                <a:lnTo>
                  <a:pt x="820" y="2083"/>
                </a:lnTo>
                <a:lnTo>
                  <a:pt x="902" y="2087"/>
                </a:lnTo>
                <a:lnTo>
                  <a:pt x="950" y="2092"/>
                </a:lnTo>
                <a:lnTo>
                  <a:pt x="1002" y="2097"/>
                </a:lnTo>
                <a:lnTo>
                  <a:pt x="1052" y="2103"/>
                </a:lnTo>
                <a:lnTo>
                  <a:pt x="1095" y="2109"/>
                </a:lnTo>
                <a:lnTo>
                  <a:pt x="1131" y="2116"/>
                </a:lnTo>
                <a:lnTo>
                  <a:pt x="1161" y="2124"/>
                </a:lnTo>
                <a:lnTo>
                  <a:pt x="1184" y="2130"/>
                </a:lnTo>
                <a:lnTo>
                  <a:pt x="1200" y="2136"/>
                </a:lnTo>
                <a:lnTo>
                  <a:pt x="1210" y="2140"/>
                </a:lnTo>
                <a:lnTo>
                  <a:pt x="1213" y="2142"/>
                </a:lnTo>
                <a:lnTo>
                  <a:pt x="1215" y="2155"/>
                </a:lnTo>
                <a:lnTo>
                  <a:pt x="1215" y="2188"/>
                </a:lnTo>
                <a:lnTo>
                  <a:pt x="1215" y="2285"/>
                </a:lnTo>
                <a:lnTo>
                  <a:pt x="1213" y="2425"/>
                </a:lnTo>
                <a:lnTo>
                  <a:pt x="1506" y="2447"/>
                </a:lnTo>
                <a:lnTo>
                  <a:pt x="1506" y="2508"/>
                </a:lnTo>
                <a:lnTo>
                  <a:pt x="1527" y="2512"/>
                </a:lnTo>
                <a:lnTo>
                  <a:pt x="1527" y="2150"/>
                </a:lnTo>
                <a:lnTo>
                  <a:pt x="1507" y="2150"/>
                </a:lnTo>
                <a:lnTo>
                  <a:pt x="1507" y="2041"/>
                </a:lnTo>
                <a:lnTo>
                  <a:pt x="1508" y="2039"/>
                </a:lnTo>
                <a:lnTo>
                  <a:pt x="1515" y="2035"/>
                </a:lnTo>
                <a:lnTo>
                  <a:pt x="1527" y="2030"/>
                </a:lnTo>
                <a:lnTo>
                  <a:pt x="1548" y="2022"/>
                </a:lnTo>
                <a:lnTo>
                  <a:pt x="1578" y="2016"/>
                </a:lnTo>
                <a:lnTo>
                  <a:pt x="1619" y="2010"/>
                </a:lnTo>
                <a:lnTo>
                  <a:pt x="1644" y="2007"/>
                </a:lnTo>
                <a:lnTo>
                  <a:pt x="1672" y="2005"/>
                </a:lnTo>
                <a:lnTo>
                  <a:pt x="1704" y="2004"/>
                </a:lnTo>
                <a:lnTo>
                  <a:pt x="1740" y="2002"/>
                </a:lnTo>
                <a:lnTo>
                  <a:pt x="1959" y="2000"/>
                </a:lnTo>
                <a:lnTo>
                  <a:pt x="2023" y="1999"/>
                </a:lnTo>
                <a:lnTo>
                  <a:pt x="2023" y="2121"/>
                </a:lnTo>
                <a:lnTo>
                  <a:pt x="2023" y="2464"/>
                </a:lnTo>
                <a:lnTo>
                  <a:pt x="2119" y="2464"/>
                </a:lnTo>
                <a:lnTo>
                  <a:pt x="2119" y="2327"/>
                </a:lnTo>
                <a:lnTo>
                  <a:pt x="2187" y="2330"/>
                </a:lnTo>
                <a:lnTo>
                  <a:pt x="2187" y="2195"/>
                </a:lnTo>
                <a:lnTo>
                  <a:pt x="2281" y="2195"/>
                </a:lnTo>
                <a:lnTo>
                  <a:pt x="2282" y="2191"/>
                </a:lnTo>
                <a:lnTo>
                  <a:pt x="2285" y="2186"/>
                </a:lnTo>
                <a:lnTo>
                  <a:pt x="2288" y="2181"/>
                </a:lnTo>
                <a:lnTo>
                  <a:pt x="2293" y="2176"/>
                </a:lnTo>
                <a:lnTo>
                  <a:pt x="2301" y="2170"/>
                </a:lnTo>
                <a:lnTo>
                  <a:pt x="2308" y="2166"/>
                </a:lnTo>
                <a:lnTo>
                  <a:pt x="2319" y="2162"/>
                </a:lnTo>
                <a:lnTo>
                  <a:pt x="2334" y="2159"/>
                </a:lnTo>
                <a:lnTo>
                  <a:pt x="2339" y="2156"/>
                </a:lnTo>
                <a:lnTo>
                  <a:pt x="2339" y="2155"/>
                </a:lnTo>
                <a:lnTo>
                  <a:pt x="2338" y="2155"/>
                </a:lnTo>
                <a:lnTo>
                  <a:pt x="2337" y="2155"/>
                </a:lnTo>
                <a:lnTo>
                  <a:pt x="2331" y="2147"/>
                </a:lnTo>
                <a:lnTo>
                  <a:pt x="2317" y="2134"/>
                </a:lnTo>
                <a:lnTo>
                  <a:pt x="2311" y="2125"/>
                </a:lnTo>
                <a:lnTo>
                  <a:pt x="2307" y="2118"/>
                </a:lnTo>
                <a:lnTo>
                  <a:pt x="2306" y="2115"/>
                </a:lnTo>
                <a:lnTo>
                  <a:pt x="2307" y="2113"/>
                </a:lnTo>
                <a:lnTo>
                  <a:pt x="2308" y="2110"/>
                </a:lnTo>
                <a:lnTo>
                  <a:pt x="2311" y="2109"/>
                </a:lnTo>
                <a:lnTo>
                  <a:pt x="2318" y="2108"/>
                </a:lnTo>
                <a:lnTo>
                  <a:pt x="2324" y="2108"/>
                </a:lnTo>
                <a:lnTo>
                  <a:pt x="2334" y="2109"/>
                </a:lnTo>
                <a:lnTo>
                  <a:pt x="2338" y="2109"/>
                </a:lnTo>
                <a:lnTo>
                  <a:pt x="2343" y="2108"/>
                </a:lnTo>
                <a:lnTo>
                  <a:pt x="2347" y="2105"/>
                </a:lnTo>
                <a:lnTo>
                  <a:pt x="2352" y="2100"/>
                </a:lnTo>
                <a:lnTo>
                  <a:pt x="2357" y="2095"/>
                </a:lnTo>
                <a:lnTo>
                  <a:pt x="2362" y="2090"/>
                </a:lnTo>
                <a:lnTo>
                  <a:pt x="2372" y="2084"/>
                </a:lnTo>
                <a:lnTo>
                  <a:pt x="2379" y="2082"/>
                </a:lnTo>
                <a:lnTo>
                  <a:pt x="2381" y="2080"/>
                </a:lnTo>
                <a:lnTo>
                  <a:pt x="2381" y="2079"/>
                </a:lnTo>
                <a:lnTo>
                  <a:pt x="2383" y="2075"/>
                </a:lnTo>
                <a:lnTo>
                  <a:pt x="2384" y="2073"/>
                </a:lnTo>
                <a:lnTo>
                  <a:pt x="2386" y="2072"/>
                </a:lnTo>
                <a:lnTo>
                  <a:pt x="2389" y="2070"/>
                </a:lnTo>
                <a:lnTo>
                  <a:pt x="2394" y="2069"/>
                </a:lnTo>
                <a:lnTo>
                  <a:pt x="2416" y="2069"/>
                </a:lnTo>
                <a:lnTo>
                  <a:pt x="2417" y="2067"/>
                </a:lnTo>
                <a:lnTo>
                  <a:pt x="2422" y="2062"/>
                </a:lnTo>
                <a:lnTo>
                  <a:pt x="2426" y="2059"/>
                </a:lnTo>
                <a:lnTo>
                  <a:pt x="2431" y="2057"/>
                </a:lnTo>
                <a:lnTo>
                  <a:pt x="2437" y="2056"/>
                </a:lnTo>
                <a:lnTo>
                  <a:pt x="2445" y="2056"/>
                </a:lnTo>
                <a:lnTo>
                  <a:pt x="2453" y="2057"/>
                </a:lnTo>
                <a:lnTo>
                  <a:pt x="2458" y="2056"/>
                </a:lnTo>
                <a:lnTo>
                  <a:pt x="2462" y="2054"/>
                </a:lnTo>
                <a:lnTo>
                  <a:pt x="2466" y="2053"/>
                </a:lnTo>
                <a:lnTo>
                  <a:pt x="2471" y="2052"/>
                </a:lnTo>
                <a:lnTo>
                  <a:pt x="2474" y="2052"/>
                </a:lnTo>
                <a:lnTo>
                  <a:pt x="2479" y="2053"/>
                </a:lnTo>
                <a:lnTo>
                  <a:pt x="2486" y="2056"/>
                </a:lnTo>
                <a:lnTo>
                  <a:pt x="2491" y="2058"/>
                </a:lnTo>
                <a:lnTo>
                  <a:pt x="2499" y="2066"/>
                </a:lnTo>
                <a:lnTo>
                  <a:pt x="2503" y="2069"/>
                </a:lnTo>
                <a:lnTo>
                  <a:pt x="2505" y="2072"/>
                </a:lnTo>
                <a:lnTo>
                  <a:pt x="2509" y="2073"/>
                </a:lnTo>
                <a:lnTo>
                  <a:pt x="2513" y="2072"/>
                </a:lnTo>
                <a:lnTo>
                  <a:pt x="2519" y="2068"/>
                </a:lnTo>
                <a:lnTo>
                  <a:pt x="2523" y="2063"/>
                </a:lnTo>
                <a:lnTo>
                  <a:pt x="2525" y="2058"/>
                </a:lnTo>
                <a:lnTo>
                  <a:pt x="2525" y="2062"/>
                </a:lnTo>
                <a:lnTo>
                  <a:pt x="2524" y="2073"/>
                </a:lnTo>
                <a:lnTo>
                  <a:pt x="2523" y="2079"/>
                </a:lnTo>
                <a:lnTo>
                  <a:pt x="2520" y="2085"/>
                </a:lnTo>
                <a:lnTo>
                  <a:pt x="2518" y="2093"/>
                </a:lnTo>
                <a:lnTo>
                  <a:pt x="2513" y="2099"/>
                </a:lnTo>
                <a:lnTo>
                  <a:pt x="2507" y="2109"/>
                </a:lnTo>
                <a:lnTo>
                  <a:pt x="2503" y="2116"/>
                </a:lnTo>
                <a:lnTo>
                  <a:pt x="2503" y="2120"/>
                </a:lnTo>
                <a:lnTo>
                  <a:pt x="2503" y="2121"/>
                </a:lnTo>
                <a:lnTo>
                  <a:pt x="2504" y="2137"/>
                </a:lnTo>
                <a:lnTo>
                  <a:pt x="2504" y="2149"/>
                </a:lnTo>
                <a:lnTo>
                  <a:pt x="2503" y="2155"/>
                </a:lnTo>
                <a:lnTo>
                  <a:pt x="2503" y="2156"/>
                </a:lnTo>
                <a:lnTo>
                  <a:pt x="2505" y="2157"/>
                </a:lnTo>
                <a:lnTo>
                  <a:pt x="2513" y="2160"/>
                </a:lnTo>
                <a:lnTo>
                  <a:pt x="2518" y="2162"/>
                </a:lnTo>
                <a:lnTo>
                  <a:pt x="2523" y="2165"/>
                </a:lnTo>
                <a:lnTo>
                  <a:pt x="2528" y="2170"/>
                </a:lnTo>
                <a:lnTo>
                  <a:pt x="2532" y="2176"/>
                </a:lnTo>
                <a:lnTo>
                  <a:pt x="2539" y="2195"/>
                </a:lnTo>
                <a:lnTo>
                  <a:pt x="2597" y="2195"/>
                </a:lnTo>
                <a:lnTo>
                  <a:pt x="2643" y="2227"/>
                </a:lnTo>
                <a:lnTo>
                  <a:pt x="2643" y="2662"/>
                </a:lnTo>
                <a:lnTo>
                  <a:pt x="2690" y="2709"/>
                </a:lnTo>
                <a:lnTo>
                  <a:pt x="2690" y="2843"/>
                </a:lnTo>
                <a:lnTo>
                  <a:pt x="2839" y="2843"/>
                </a:lnTo>
                <a:lnTo>
                  <a:pt x="2839" y="2898"/>
                </a:lnTo>
                <a:lnTo>
                  <a:pt x="2890" y="2975"/>
                </a:lnTo>
                <a:lnTo>
                  <a:pt x="2956" y="2975"/>
                </a:lnTo>
                <a:lnTo>
                  <a:pt x="2956" y="2888"/>
                </a:lnTo>
                <a:lnTo>
                  <a:pt x="2994" y="2849"/>
                </a:lnTo>
                <a:lnTo>
                  <a:pt x="2994" y="2451"/>
                </a:lnTo>
                <a:lnTo>
                  <a:pt x="3018" y="2415"/>
                </a:lnTo>
                <a:lnTo>
                  <a:pt x="3052" y="2415"/>
                </a:lnTo>
                <a:lnTo>
                  <a:pt x="3052" y="2260"/>
                </a:lnTo>
                <a:lnTo>
                  <a:pt x="3279" y="2224"/>
                </a:lnTo>
                <a:lnTo>
                  <a:pt x="3279" y="2176"/>
                </a:lnTo>
                <a:lnTo>
                  <a:pt x="3620" y="2176"/>
                </a:lnTo>
                <a:lnTo>
                  <a:pt x="3703" y="2178"/>
                </a:lnTo>
                <a:lnTo>
                  <a:pt x="3703" y="2152"/>
                </a:lnTo>
                <a:lnTo>
                  <a:pt x="3727" y="2152"/>
                </a:lnTo>
                <a:lnTo>
                  <a:pt x="3727" y="2176"/>
                </a:lnTo>
                <a:lnTo>
                  <a:pt x="3835" y="2176"/>
                </a:lnTo>
                <a:lnTo>
                  <a:pt x="3835" y="2254"/>
                </a:lnTo>
                <a:lnTo>
                  <a:pt x="3939" y="2254"/>
                </a:lnTo>
                <a:lnTo>
                  <a:pt x="3939" y="2279"/>
                </a:lnTo>
                <a:lnTo>
                  <a:pt x="3970" y="2279"/>
                </a:lnTo>
                <a:lnTo>
                  <a:pt x="3970" y="2327"/>
                </a:lnTo>
                <a:lnTo>
                  <a:pt x="4038" y="2357"/>
                </a:lnTo>
                <a:lnTo>
                  <a:pt x="4038" y="2761"/>
                </a:lnTo>
                <a:lnTo>
                  <a:pt x="4062" y="2874"/>
                </a:lnTo>
                <a:lnTo>
                  <a:pt x="4079" y="2891"/>
                </a:lnTo>
                <a:lnTo>
                  <a:pt x="4079" y="2927"/>
                </a:lnTo>
                <a:lnTo>
                  <a:pt x="4103" y="2927"/>
                </a:lnTo>
                <a:lnTo>
                  <a:pt x="4103" y="2826"/>
                </a:lnTo>
                <a:lnTo>
                  <a:pt x="4213" y="2808"/>
                </a:lnTo>
                <a:lnTo>
                  <a:pt x="4213" y="2784"/>
                </a:lnTo>
                <a:lnTo>
                  <a:pt x="4247" y="2777"/>
                </a:lnTo>
                <a:lnTo>
                  <a:pt x="4296" y="2689"/>
                </a:lnTo>
                <a:lnTo>
                  <a:pt x="4296" y="2650"/>
                </a:lnTo>
                <a:lnTo>
                  <a:pt x="4336" y="2650"/>
                </a:lnTo>
                <a:lnTo>
                  <a:pt x="4336" y="2672"/>
                </a:lnTo>
                <a:lnTo>
                  <a:pt x="4356" y="2672"/>
                </a:lnTo>
                <a:lnTo>
                  <a:pt x="4356" y="2108"/>
                </a:lnTo>
                <a:lnTo>
                  <a:pt x="4379" y="2108"/>
                </a:lnTo>
                <a:lnTo>
                  <a:pt x="4354" y="2083"/>
                </a:lnTo>
                <a:lnTo>
                  <a:pt x="4359" y="2082"/>
                </a:lnTo>
                <a:lnTo>
                  <a:pt x="4364" y="2079"/>
                </a:lnTo>
                <a:lnTo>
                  <a:pt x="4369" y="2075"/>
                </a:lnTo>
                <a:lnTo>
                  <a:pt x="4376" y="2070"/>
                </a:lnTo>
                <a:lnTo>
                  <a:pt x="4381" y="2064"/>
                </a:lnTo>
                <a:lnTo>
                  <a:pt x="4385" y="2056"/>
                </a:lnTo>
                <a:lnTo>
                  <a:pt x="4388" y="2043"/>
                </a:lnTo>
                <a:lnTo>
                  <a:pt x="4390" y="2038"/>
                </a:lnTo>
                <a:lnTo>
                  <a:pt x="4392" y="2033"/>
                </a:lnTo>
                <a:lnTo>
                  <a:pt x="4395" y="2030"/>
                </a:lnTo>
                <a:lnTo>
                  <a:pt x="4398" y="2027"/>
                </a:lnTo>
                <a:lnTo>
                  <a:pt x="4402" y="2025"/>
                </a:lnTo>
                <a:lnTo>
                  <a:pt x="4407" y="2023"/>
                </a:lnTo>
                <a:lnTo>
                  <a:pt x="4415" y="2022"/>
                </a:lnTo>
                <a:lnTo>
                  <a:pt x="4424" y="2022"/>
                </a:lnTo>
                <a:lnTo>
                  <a:pt x="4433" y="2023"/>
                </a:lnTo>
                <a:lnTo>
                  <a:pt x="4446" y="2027"/>
                </a:lnTo>
                <a:lnTo>
                  <a:pt x="4460" y="2028"/>
                </a:lnTo>
                <a:lnTo>
                  <a:pt x="4475" y="2028"/>
                </a:lnTo>
                <a:lnTo>
                  <a:pt x="4495" y="2028"/>
                </a:lnTo>
                <a:lnTo>
                  <a:pt x="4495" y="1582"/>
                </a:lnTo>
                <a:lnTo>
                  <a:pt x="4666" y="1441"/>
                </a:lnTo>
                <a:lnTo>
                  <a:pt x="4666" y="1207"/>
                </a:lnTo>
                <a:lnTo>
                  <a:pt x="4663" y="1205"/>
                </a:lnTo>
                <a:lnTo>
                  <a:pt x="4658" y="1199"/>
                </a:lnTo>
                <a:lnTo>
                  <a:pt x="4657" y="1195"/>
                </a:lnTo>
                <a:lnTo>
                  <a:pt x="4656" y="1190"/>
                </a:lnTo>
                <a:lnTo>
                  <a:pt x="4656" y="1185"/>
                </a:lnTo>
                <a:lnTo>
                  <a:pt x="4658" y="1180"/>
                </a:lnTo>
                <a:lnTo>
                  <a:pt x="4669" y="1166"/>
                </a:lnTo>
                <a:lnTo>
                  <a:pt x="4669" y="989"/>
                </a:lnTo>
                <a:lnTo>
                  <a:pt x="4667" y="988"/>
                </a:lnTo>
                <a:lnTo>
                  <a:pt x="4663" y="982"/>
                </a:lnTo>
                <a:lnTo>
                  <a:pt x="4662" y="978"/>
                </a:lnTo>
                <a:lnTo>
                  <a:pt x="4661" y="974"/>
                </a:lnTo>
                <a:lnTo>
                  <a:pt x="4663" y="969"/>
                </a:lnTo>
                <a:lnTo>
                  <a:pt x="4667" y="964"/>
                </a:lnTo>
                <a:lnTo>
                  <a:pt x="4672" y="962"/>
                </a:lnTo>
                <a:lnTo>
                  <a:pt x="4676" y="961"/>
                </a:lnTo>
                <a:lnTo>
                  <a:pt x="4681" y="962"/>
                </a:lnTo>
                <a:lnTo>
                  <a:pt x="4683" y="964"/>
                </a:lnTo>
                <a:lnTo>
                  <a:pt x="4686" y="968"/>
                </a:lnTo>
                <a:lnTo>
                  <a:pt x="4688" y="972"/>
                </a:lnTo>
                <a:lnTo>
                  <a:pt x="4688" y="977"/>
                </a:lnTo>
                <a:lnTo>
                  <a:pt x="4688" y="980"/>
                </a:lnTo>
                <a:lnTo>
                  <a:pt x="4687" y="992"/>
                </a:lnTo>
                <a:lnTo>
                  <a:pt x="4687" y="1015"/>
                </a:lnTo>
                <a:lnTo>
                  <a:pt x="4686" y="1078"/>
                </a:lnTo>
                <a:lnTo>
                  <a:pt x="4687" y="1168"/>
                </a:lnTo>
                <a:lnTo>
                  <a:pt x="4693" y="1179"/>
                </a:lnTo>
                <a:lnTo>
                  <a:pt x="4697" y="1189"/>
                </a:lnTo>
                <a:lnTo>
                  <a:pt x="4698" y="1194"/>
                </a:lnTo>
                <a:lnTo>
                  <a:pt x="4698" y="1199"/>
                </a:lnTo>
                <a:lnTo>
                  <a:pt x="4697" y="1209"/>
                </a:lnTo>
                <a:lnTo>
                  <a:pt x="4697" y="1331"/>
                </a:lnTo>
                <a:lnTo>
                  <a:pt x="4729" y="1335"/>
                </a:lnTo>
                <a:lnTo>
                  <a:pt x="4755" y="1338"/>
                </a:lnTo>
                <a:lnTo>
                  <a:pt x="4774" y="1338"/>
                </a:lnTo>
                <a:lnTo>
                  <a:pt x="4784" y="1338"/>
                </a:lnTo>
                <a:lnTo>
                  <a:pt x="4782" y="1338"/>
                </a:lnTo>
                <a:lnTo>
                  <a:pt x="4782" y="1217"/>
                </a:lnTo>
                <a:lnTo>
                  <a:pt x="4781" y="1214"/>
                </a:lnTo>
                <a:lnTo>
                  <a:pt x="4779" y="1205"/>
                </a:lnTo>
                <a:lnTo>
                  <a:pt x="4779" y="1200"/>
                </a:lnTo>
                <a:lnTo>
                  <a:pt x="4779" y="1195"/>
                </a:lnTo>
                <a:lnTo>
                  <a:pt x="4780" y="1191"/>
                </a:lnTo>
                <a:lnTo>
                  <a:pt x="4782" y="1189"/>
                </a:lnTo>
                <a:lnTo>
                  <a:pt x="4785" y="1185"/>
                </a:lnTo>
                <a:lnTo>
                  <a:pt x="4786" y="1179"/>
                </a:lnTo>
                <a:lnTo>
                  <a:pt x="4789" y="1157"/>
                </a:lnTo>
                <a:lnTo>
                  <a:pt x="4791" y="1127"/>
                </a:lnTo>
                <a:lnTo>
                  <a:pt x="4793" y="1093"/>
                </a:lnTo>
                <a:lnTo>
                  <a:pt x="4796" y="1031"/>
                </a:lnTo>
                <a:lnTo>
                  <a:pt x="4796" y="1003"/>
                </a:lnTo>
                <a:lnTo>
                  <a:pt x="4793" y="998"/>
                </a:lnTo>
                <a:lnTo>
                  <a:pt x="4787" y="988"/>
                </a:lnTo>
                <a:lnTo>
                  <a:pt x="4786" y="983"/>
                </a:lnTo>
                <a:lnTo>
                  <a:pt x="4787" y="978"/>
                </a:lnTo>
                <a:lnTo>
                  <a:pt x="4789" y="977"/>
                </a:lnTo>
                <a:lnTo>
                  <a:pt x="4790" y="975"/>
                </a:lnTo>
                <a:lnTo>
                  <a:pt x="4793" y="974"/>
                </a:lnTo>
                <a:lnTo>
                  <a:pt x="4797" y="974"/>
                </a:lnTo>
                <a:lnTo>
                  <a:pt x="4805" y="975"/>
                </a:lnTo>
                <a:lnTo>
                  <a:pt x="4810" y="978"/>
                </a:lnTo>
                <a:lnTo>
                  <a:pt x="4812" y="982"/>
                </a:lnTo>
                <a:lnTo>
                  <a:pt x="4813" y="987"/>
                </a:lnTo>
                <a:lnTo>
                  <a:pt x="4813" y="992"/>
                </a:lnTo>
                <a:lnTo>
                  <a:pt x="4812" y="995"/>
                </a:lnTo>
                <a:lnTo>
                  <a:pt x="4811" y="999"/>
                </a:lnTo>
                <a:lnTo>
                  <a:pt x="4811" y="1180"/>
                </a:lnTo>
                <a:lnTo>
                  <a:pt x="4813" y="1184"/>
                </a:lnTo>
                <a:lnTo>
                  <a:pt x="4817" y="1190"/>
                </a:lnTo>
                <a:lnTo>
                  <a:pt x="4821" y="1200"/>
                </a:lnTo>
                <a:lnTo>
                  <a:pt x="4822" y="1205"/>
                </a:lnTo>
                <a:lnTo>
                  <a:pt x="4822" y="1211"/>
                </a:lnTo>
                <a:lnTo>
                  <a:pt x="4821" y="1215"/>
                </a:lnTo>
                <a:lnTo>
                  <a:pt x="4820" y="1217"/>
                </a:lnTo>
                <a:lnTo>
                  <a:pt x="4817" y="1219"/>
                </a:lnTo>
                <a:lnTo>
                  <a:pt x="4816" y="1220"/>
                </a:lnTo>
                <a:lnTo>
                  <a:pt x="4812" y="1219"/>
                </a:lnTo>
                <a:lnTo>
                  <a:pt x="4811" y="1219"/>
                </a:lnTo>
                <a:lnTo>
                  <a:pt x="4811" y="1414"/>
                </a:lnTo>
                <a:lnTo>
                  <a:pt x="4815" y="1417"/>
                </a:lnTo>
                <a:lnTo>
                  <a:pt x="4821" y="1423"/>
                </a:lnTo>
                <a:lnTo>
                  <a:pt x="4823" y="1428"/>
                </a:lnTo>
                <a:lnTo>
                  <a:pt x="4826" y="1432"/>
                </a:lnTo>
                <a:lnTo>
                  <a:pt x="4826" y="1437"/>
                </a:lnTo>
                <a:lnTo>
                  <a:pt x="4824" y="1441"/>
                </a:lnTo>
                <a:lnTo>
                  <a:pt x="4818" y="1447"/>
                </a:lnTo>
                <a:lnTo>
                  <a:pt x="4812" y="1450"/>
                </a:lnTo>
                <a:lnTo>
                  <a:pt x="4808" y="1452"/>
                </a:lnTo>
                <a:lnTo>
                  <a:pt x="4807" y="1452"/>
                </a:lnTo>
                <a:lnTo>
                  <a:pt x="4882" y="1608"/>
                </a:lnTo>
                <a:lnTo>
                  <a:pt x="4882" y="2311"/>
                </a:lnTo>
                <a:lnTo>
                  <a:pt x="4956" y="2311"/>
                </a:lnTo>
                <a:lnTo>
                  <a:pt x="4956" y="2304"/>
                </a:lnTo>
                <a:lnTo>
                  <a:pt x="4956" y="2288"/>
                </a:lnTo>
                <a:lnTo>
                  <a:pt x="4957" y="2279"/>
                </a:lnTo>
                <a:lnTo>
                  <a:pt x="4960" y="2270"/>
                </a:lnTo>
                <a:lnTo>
                  <a:pt x="4963" y="2263"/>
                </a:lnTo>
                <a:lnTo>
                  <a:pt x="4966" y="2259"/>
                </a:lnTo>
                <a:lnTo>
                  <a:pt x="4970" y="2257"/>
                </a:lnTo>
                <a:lnTo>
                  <a:pt x="4979" y="2254"/>
                </a:lnTo>
                <a:lnTo>
                  <a:pt x="4993" y="2252"/>
                </a:lnTo>
                <a:lnTo>
                  <a:pt x="5010" y="2250"/>
                </a:lnTo>
                <a:lnTo>
                  <a:pt x="5029" y="2249"/>
                </a:lnTo>
                <a:lnTo>
                  <a:pt x="5066" y="2249"/>
                </a:lnTo>
                <a:lnTo>
                  <a:pt x="5095" y="2250"/>
                </a:lnTo>
                <a:lnTo>
                  <a:pt x="5112" y="2253"/>
                </a:lnTo>
                <a:lnTo>
                  <a:pt x="5127" y="2258"/>
                </a:lnTo>
                <a:lnTo>
                  <a:pt x="5138" y="2261"/>
                </a:lnTo>
                <a:lnTo>
                  <a:pt x="5143" y="2263"/>
                </a:lnTo>
                <a:lnTo>
                  <a:pt x="5164" y="2263"/>
                </a:lnTo>
                <a:lnTo>
                  <a:pt x="5164" y="2317"/>
                </a:lnTo>
                <a:lnTo>
                  <a:pt x="5203" y="2279"/>
                </a:lnTo>
                <a:lnTo>
                  <a:pt x="5203" y="1986"/>
                </a:lnTo>
                <a:lnTo>
                  <a:pt x="5278" y="1971"/>
                </a:lnTo>
                <a:lnTo>
                  <a:pt x="5301" y="1994"/>
                </a:lnTo>
                <a:lnTo>
                  <a:pt x="5345" y="1994"/>
                </a:lnTo>
                <a:lnTo>
                  <a:pt x="5345" y="1664"/>
                </a:lnTo>
                <a:lnTo>
                  <a:pt x="5720" y="1664"/>
                </a:lnTo>
                <a:lnTo>
                  <a:pt x="5758" y="1716"/>
                </a:lnTo>
                <a:lnTo>
                  <a:pt x="5758" y="2285"/>
                </a:lnTo>
                <a:lnTo>
                  <a:pt x="5985" y="2374"/>
                </a:lnTo>
                <a:lnTo>
                  <a:pt x="5991" y="2488"/>
                </a:lnTo>
                <a:lnTo>
                  <a:pt x="5995" y="2584"/>
                </a:lnTo>
                <a:lnTo>
                  <a:pt x="5998" y="2661"/>
                </a:lnTo>
                <a:lnTo>
                  <a:pt x="5999" y="2891"/>
                </a:lnTo>
                <a:lnTo>
                  <a:pt x="6000" y="3020"/>
                </a:lnTo>
                <a:lnTo>
                  <a:pt x="6000" y="3094"/>
                </a:lnTo>
                <a:lnTo>
                  <a:pt x="5996" y="3122"/>
                </a:lnTo>
                <a:lnTo>
                  <a:pt x="5993" y="3152"/>
                </a:lnTo>
                <a:lnTo>
                  <a:pt x="5989" y="3178"/>
                </a:lnTo>
                <a:lnTo>
                  <a:pt x="5989" y="3189"/>
                </a:lnTo>
                <a:lnTo>
                  <a:pt x="5990" y="3197"/>
                </a:lnTo>
                <a:lnTo>
                  <a:pt x="5993" y="3203"/>
                </a:lnTo>
                <a:lnTo>
                  <a:pt x="5996" y="3208"/>
                </a:lnTo>
                <a:lnTo>
                  <a:pt x="6001" y="3211"/>
                </a:lnTo>
                <a:lnTo>
                  <a:pt x="6006" y="3214"/>
                </a:lnTo>
                <a:lnTo>
                  <a:pt x="6014" y="3218"/>
                </a:lnTo>
                <a:lnTo>
                  <a:pt x="6017" y="3219"/>
                </a:lnTo>
                <a:lnTo>
                  <a:pt x="6043" y="3201"/>
                </a:lnTo>
                <a:lnTo>
                  <a:pt x="6043" y="2982"/>
                </a:lnTo>
                <a:lnTo>
                  <a:pt x="6130" y="2936"/>
                </a:lnTo>
                <a:lnTo>
                  <a:pt x="6169" y="2936"/>
                </a:lnTo>
                <a:lnTo>
                  <a:pt x="6169" y="2929"/>
                </a:lnTo>
                <a:lnTo>
                  <a:pt x="6168" y="2913"/>
                </a:lnTo>
                <a:lnTo>
                  <a:pt x="6169" y="2904"/>
                </a:lnTo>
                <a:lnTo>
                  <a:pt x="6171" y="2895"/>
                </a:lnTo>
                <a:lnTo>
                  <a:pt x="6175" y="2889"/>
                </a:lnTo>
                <a:lnTo>
                  <a:pt x="6176" y="2888"/>
                </a:lnTo>
                <a:lnTo>
                  <a:pt x="6180" y="2886"/>
                </a:lnTo>
                <a:lnTo>
                  <a:pt x="6191" y="2886"/>
                </a:lnTo>
                <a:lnTo>
                  <a:pt x="6196" y="2888"/>
                </a:lnTo>
                <a:lnTo>
                  <a:pt x="6201" y="2890"/>
                </a:lnTo>
                <a:lnTo>
                  <a:pt x="6205" y="2894"/>
                </a:lnTo>
                <a:lnTo>
                  <a:pt x="6207" y="2899"/>
                </a:lnTo>
                <a:lnTo>
                  <a:pt x="6208" y="2906"/>
                </a:lnTo>
                <a:lnTo>
                  <a:pt x="6210" y="2916"/>
                </a:lnTo>
                <a:lnTo>
                  <a:pt x="6210" y="2941"/>
                </a:lnTo>
                <a:lnTo>
                  <a:pt x="6210" y="2945"/>
                </a:lnTo>
                <a:lnTo>
                  <a:pt x="6287" y="2945"/>
                </a:lnTo>
                <a:lnTo>
                  <a:pt x="6287" y="2688"/>
                </a:lnTo>
                <a:lnTo>
                  <a:pt x="6273" y="2641"/>
                </a:lnTo>
                <a:lnTo>
                  <a:pt x="6320" y="2607"/>
                </a:lnTo>
                <a:lnTo>
                  <a:pt x="6323" y="2553"/>
                </a:lnTo>
                <a:lnTo>
                  <a:pt x="6373" y="2553"/>
                </a:lnTo>
                <a:lnTo>
                  <a:pt x="6376" y="2601"/>
                </a:lnTo>
                <a:lnTo>
                  <a:pt x="6388" y="2550"/>
                </a:lnTo>
                <a:lnTo>
                  <a:pt x="6433" y="2550"/>
                </a:lnTo>
                <a:lnTo>
                  <a:pt x="6438" y="2578"/>
                </a:lnTo>
                <a:lnTo>
                  <a:pt x="6449" y="2570"/>
                </a:lnTo>
                <a:lnTo>
                  <a:pt x="6466" y="2558"/>
                </a:lnTo>
                <a:lnTo>
                  <a:pt x="6471" y="2553"/>
                </a:lnTo>
                <a:lnTo>
                  <a:pt x="6476" y="2550"/>
                </a:lnTo>
                <a:lnTo>
                  <a:pt x="6481" y="2550"/>
                </a:lnTo>
                <a:lnTo>
                  <a:pt x="6485" y="2553"/>
                </a:lnTo>
                <a:lnTo>
                  <a:pt x="6487" y="2554"/>
                </a:lnTo>
                <a:lnTo>
                  <a:pt x="6489" y="2553"/>
                </a:lnTo>
                <a:lnTo>
                  <a:pt x="6495" y="2547"/>
                </a:lnTo>
                <a:lnTo>
                  <a:pt x="6501" y="2540"/>
                </a:lnTo>
                <a:lnTo>
                  <a:pt x="6505" y="2538"/>
                </a:lnTo>
                <a:lnTo>
                  <a:pt x="6510" y="2537"/>
                </a:lnTo>
                <a:lnTo>
                  <a:pt x="6513" y="2537"/>
                </a:lnTo>
                <a:lnTo>
                  <a:pt x="6517" y="2534"/>
                </a:lnTo>
                <a:lnTo>
                  <a:pt x="6520" y="2532"/>
                </a:lnTo>
                <a:lnTo>
                  <a:pt x="6522" y="2528"/>
                </a:lnTo>
                <a:lnTo>
                  <a:pt x="6525" y="2519"/>
                </a:lnTo>
                <a:lnTo>
                  <a:pt x="6525" y="2509"/>
                </a:lnTo>
                <a:lnTo>
                  <a:pt x="6526" y="2507"/>
                </a:lnTo>
                <a:lnTo>
                  <a:pt x="6527" y="2506"/>
                </a:lnTo>
                <a:lnTo>
                  <a:pt x="6532" y="2503"/>
                </a:lnTo>
                <a:lnTo>
                  <a:pt x="6538" y="2501"/>
                </a:lnTo>
                <a:lnTo>
                  <a:pt x="6546" y="2501"/>
                </a:lnTo>
                <a:lnTo>
                  <a:pt x="6561" y="2500"/>
                </a:lnTo>
                <a:lnTo>
                  <a:pt x="6568" y="2501"/>
                </a:lnTo>
                <a:lnTo>
                  <a:pt x="6568" y="2498"/>
                </a:lnTo>
                <a:lnTo>
                  <a:pt x="6572" y="2495"/>
                </a:lnTo>
                <a:lnTo>
                  <a:pt x="6577" y="2490"/>
                </a:lnTo>
                <a:lnTo>
                  <a:pt x="6580" y="2488"/>
                </a:lnTo>
                <a:lnTo>
                  <a:pt x="6584" y="2487"/>
                </a:lnTo>
                <a:lnTo>
                  <a:pt x="6588" y="2487"/>
                </a:lnTo>
                <a:lnTo>
                  <a:pt x="6593" y="2490"/>
                </a:lnTo>
                <a:lnTo>
                  <a:pt x="6602" y="2495"/>
                </a:lnTo>
                <a:lnTo>
                  <a:pt x="6609" y="2500"/>
                </a:lnTo>
                <a:lnTo>
                  <a:pt x="6613" y="2502"/>
                </a:lnTo>
                <a:lnTo>
                  <a:pt x="6616" y="2503"/>
                </a:lnTo>
                <a:lnTo>
                  <a:pt x="6718" y="2503"/>
                </a:lnTo>
                <a:lnTo>
                  <a:pt x="6723" y="2498"/>
                </a:lnTo>
                <a:lnTo>
                  <a:pt x="6734" y="2491"/>
                </a:lnTo>
                <a:lnTo>
                  <a:pt x="6742" y="2487"/>
                </a:lnTo>
                <a:lnTo>
                  <a:pt x="6750" y="2485"/>
                </a:lnTo>
                <a:lnTo>
                  <a:pt x="6759" y="2483"/>
                </a:lnTo>
                <a:lnTo>
                  <a:pt x="6763" y="2485"/>
                </a:lnTo>
                <a:lnTo>
                  <a:pt x="6766" y="2486"/>
                </a:lnTo>
                <a:lnTo>
                  <a:pt x="6773" y="2490"/>
                </a:lnTo>
                <a:lnTo>
                  <a:pt x="6779" y="2495"/>
                </a:lnTo>
                <a:lnTo>
                  <a:pt x="6789" y="2502"/>
                </a:lnTo>
                <a:lnTo>
                  <a:pt x="6795" y="2508"/>
                </a:lnTo>
                <a:lnTo>
                  <a:pt x="6797" y="2509"/>
                </a:lnTo>
                <a:lnTo>
                  <a:pt x="6800" y="2511"/>
                </a:lnTo>
                <a:lnTo>
                  <a:pt x="6806" y="2512"/>
                </a:lnTo>
                <a:lnTo>
                  <a:pt x="6814" y="2513"/>
                </a:lnTo>
                <a:lnTo>
                  <a:pt x="6825" y="2516"/>
                </a:lnTo>
                <a:lnTo>
                  <a:pt x="6825" y="2521"/>
                </a:lnTo>
                <a:lnTo>
                  <a:pt x="6822" y="2532"/>
                </a:lnTo>
                <a:lnTo>
                  <a:pt x="6820" y="2537"/>
                </a:lnTo>
                <a:lnTo>
                  <a:pt x="6817" y="2542"/>
                </a:lnTo>
                <a:lnTo>
                  <a:pt x="6811" y="2545"/>
                </a:lnTo>
                <a:lnTo>
                  <a:pt x="6809" y="2545"/>
                </a:lnTo>
                <a:lnTo>
                  <a:pt x="6805" y="2545"/>
                </a:lnTo>
                <a:lnTo>
                  <a:pt x="6800" y="2547"/>
                </a:lnTo>
                <a:lnTo>
                  <a:pt x="6796" y="2548"/>
                </a:lnTo>
                <a:lnTo>
                  <a:pt x="6788" y="2553"/>
                </a:lnTo>
                <a:lnTo>
                  <a:pt x="6779" y="2562"/>
                </a:lnTo>
                <a:lnTo>
                  <a:pt x="6771" y="2570"/>
                </a:lnTo>
                <a:lnTo>
                  <a:pt x="6759" y="2588"/>
                </a:lnTo>
                <a:lnTo>
                  <a:pt x="6754" y="2596"/>
                </a:lnTo>
                <a:lnTo>
                  <a:pt x="6804" y="2645"/>
                </a:lnTo>
                <a:lnTo>
                  <a:pt x="6804" y="2648"/>
                </a:lnTo>
                <a:lnTo>
                  <a:pt x="6802" y="2658"/>
                </a:lnTo>
                <a:lnTo>
                  <a:pt x="6800" y="2662"/>
                </a:lnTo>
                <a:lnTo>
                  <a:pt x="6796" y="2667"/>
                </a:lnTo>
                <a:lnTo>
                  <a:pt x="6791" y="2669"/>
                </a:lnTo>
                <a:lnTo>
                  <a:pt x="6785" y="2671"/>
                </a:lnTo>
                <a:lnTo>
                  <a:pt x="6740" y="2671"/>
                </a:lnTo>
                <a:lnTo>
                  <a:pt x="6740" y="2746"/>
                </a:lnTo>
                <a:lnTo>
                  <a:pt x="6740" y="2761"/>
                </a:lnTo>
                <a:lnTo>
                  <a:pt x="6774" y="2743"/>
                </a:lnTo>
                <a:lnTo>
                  <a:pt x="6785" y="2738"/>
                </a:lnTo>
                <a:lnTo>
                  <a:pt x="6801" y="2734"/>
                </a:lnTo>
                <a:lnTo>
                  <a:pt x="6809" y="2733"/>
                </a:lnTo>
                <a:lnTo>
                  <a:pt x="6814" y="2734"/>
                </a:lnTo>
                <a:lnTo>
                  <a:pt x="6815" y="2735"/>
                </a:lnTo>
                <a:lnTo>
                  <a:pt x="6816" y="2736"/>
                </a:lnTo>
                <a:lnTo>
                  <a:pt x="6816" y="2739"/>
                </a:lnTo>
                <a:lnTo>
                  <a:pt x="6815" y="2743"/>
                </a:lnTo>
                <a:lnTo>
                  <a:pt x="6811" y="2753"/>
                </a:lnTo>
                <a:lnTo>
                  <a:pt x="6809" y="2756"/>
                </a:lnTo>
                <a:lnTo>
                  <a:pt x="6809" y="2760"/>
                </a:lnTo>
                <a:lnTo>
                  <a:pt x="6810" y="2762"/>
                </a:lnTo>
                <a:lnTo>
                  <a:pt x="6812" y="2765"/>
                </a:lnTo>
                <a:lnTo>
                  <a:pt x="6822" y="2774"/>
                </a:lnTo>
                <a:lnTo>
                  <a:pt x="6835" y="2782"/>
                </a:lnTo>
                <a:lnTo>
                  <a:pt x="6843" y="2790"/>
                </a:lnTo>
                <a:lnTo>
                  <a:pt x="6851" y="2796"/>
                </a:lnTo>
                <a:lnTo>
                  <a:pt x="6851" y="2619"/>
                </a:lnTo>
                <a:lnTo>
                  <a:pt x="6864" y="2619"/>
                </a:lnTo>
                <a:lnTo>
                  <a:pt x="6864" y="2469"/>
                </a:lnTo>
                <a:lnTo>
                  <a:pt x="6981" y="2469"/>
                </a:lnTo>
                <a:lnTo>
                  <a:pt x="6981" y="2620"/>
                </a:lnTo>
                <a:lnTo>
                  <a:pt x="7000" y="2620"/>
                </a:lnTo>
                <a:lnTo>
                  <a:pt x="7000" y="2782"/>
                </a:lnTo>
                <a:lnTo>
                  <a:pt x="7019" y="2782"/>
                </a:lnTo>
                <a:lnTo>
                  <a:pt x="7019" y="2941"/>
                </a:lnTo>
                <a:lnTo>
                  <a:pt x="7041" y="2941"/>
                </a:lnTo>
                <a:lnTo>
                  <a:pt x="7041" y="3104"/>
                </a:lnTo>
                <a:lnTo>
                  <a:pt x="7060" y="3104"/>
                </a:lnTo>
                <a:lnTo>
                  <a:pt x="7060" y="3125"/>
                </a:lnTo>
                <a:lnTo>
                  <a:pt x="7088" y="3125"/>
                </a:lnTo>
                <a:lnTo>
                  <a:pt x="7088" y="2853"/>
                </a:lnTo>
                <a:lnTo>
                  <a:pt x="7121" y="2820"/>
                </a:lnTo>
                <a:lnTo>
                  <a:pt x="7091" y="2780"/>
                </a:lnTo>
                <a:lnTo>
                  <a:pt x="7135" y="2780"/>
                </a:lnTo>
                <a:lnTo>
                  <a:pt x="7135" y="2722"/>
                </a:lnTo>
                <a:lnTo>
                  <a:pt x="7204" y="2653"/>
                </a:lnTo>
                <a:lnTo>
                  <a:pt x="7204" y="2605"/>
                </a:lnTo>
                <a:lnTo>
                  <a:pt x="7225" y="2605"/>
                </a:lnTo>
                <a:lnTo>
                  <a:pt x="7225" y="2573"/>
                </a:lnTo>
                <a:lnTo>
                  <a:pt x="7230" y="2568"/>
                </a:lnTo>
                <a:lnTo>
                  <a:pt x="7234" y="2497"/>
                </a:lnTo>
                <a:lnTo>
                  <a:pt x="7238" y="2567"/>
                </a:lnTo>
                <a:lnTo>
                  <a:pt x="7245" y="2575"/>
                </a:lnTo>
                <a:lnTo>
                  <a:pt x="7245" y="2605"/>
                </a:lnTo>
                <a:lnTo>
                  <a:pt x="7263" y="2605"/>
                </a:lnTo>
                <a:lnTo>
                  <a:pt x="7263" y="2652"/>
                </a:lnTo>
                <a:lnTo>
                  <a:pt x="7331" y="2720"/>
                </a:lnTo>
                <a:lnTo>
                  <a:pt x="7331" y="2815"/>
                </a:lnTo>
                <a:lnTo>
                  <a:pt x="7364" y="2815"/>
                </a:lnTo>
                <a:lnTo>
                  <a:pt x="7364" y="3151"/>
                </a:lnTo>
                <a:lnTo>
                  <a:pt x="7385" y="3144"/>
                </a:lnTo>
                <a:lnTo>
                  <a:pt x="7398" y="3074"/>
                </a:lnTo>
                <a:lnTo>
                  <a:pt x="7425" y="3074"/>
                </a:lnTo>
                <a:lnTo>
                  <a:pt x="7430" y="2988"/>
                </a:lnTo>
                <a:lnTo>
                  <a:pt x="7478" y="2988"/>
                </a:lnTo>
                <a:lnTo>
                  <a:pt x="7486" y="2888"/>
                </a:lnTo>
                <a:lnTo>
                  <a:pt x="7499" y="2987"/>
                </a:lnTo>
                <a:lnTo>
                  <a:pt x="7524" y="2987"/>
                </a:lnTo>
                <a:lnTo>
                  <a:pt x="7524" y="3051"/>
                </a:lnTo>
                <a:lnTo>
                  <a:pt x="7524" y="3163"/>
                </a:lnTo>
                <a:lnTo>
                  <a:pt x="7649" y="3149"/>
                </a:lnTo>
                <a:lnTo>
                  <a:pt x="7649" y="2904"/>
                </a:lnTo>
                <a:lnTo>
                  <a:pt x="7745" y="2904"/>
                </a:lnTo>
                <a:lnTo>
                  <a:pt x="7755" y="2884"/>
                </a:lnTo>
                <a:lnTo>
                  <a:pt x="7755" y="2724"/>
                </a:lnTo>
                <a:lnTo>
                  <a:pt x="7790" y="2724"/>
                </a:lnTo>
                <a:lnTo>
                  <a:pt x="7790" y="2700"/>
                </a:lnTo>
                <a:lnTo>
                  <a:pt x="7819" y="2700"/>
                </a:lnTo>
                <a:lnTo>
                  <a:pt x="7819" y="2686"/>
                </a:lnTo>
                <a:lnTo>
                  <a:pt x="7839" y="2686"/>
                </a:lnTo>
                <a:lnTo>
                  <a:pt x="7850" y="2674"/>
                </a:lnTo>
                <a:lnTo>
                  <a:pt x="7897" y="2674"/>
                </a:lnTo>
                <a:lnTo>
                  <a:pt x="7906" y="2684"/>
                </a:lnTo>
                <a:lnTo>
                  <a:pt x="7906" y="2655"/>
                </a:lnTo>
                <a:lnTo>
                  <a:pt x="7984" y="2655"/>
                </a:lnTo>
                <a:lnTo>
                  <a:pt x="7984" y="2698"/>
                </a:lnTo>
                <a:lnTo>
                  <a:pt x="8023" y="2698"/>
                </a:lnTo>
                <a:lnTo>
                  <a:pt x="8038" y="2727"/>
                </a:lnTo>
                <a:lnTo>
                  <a:pt x="8049" y="2727"/>
                </a:lnTo>
                <a:lnTo>
                  <a:pt x="8061" y="2735"/>
                </a:lnTo>
                <a:lnTo>
                  <a:pt x="8061" y="2697"/>
                </a:lnTo>
                <a:lnTo>
                  <a:pt x="8096" y="2697"/>
                </a:lnTo>
                <a:lnTo>
                  <a:pt x="8096" y="2676"/>
                </a:lnTo>
                <a:lnTo>
                  <a:pt x="8114" y="2676"/>
                </a:lnTo>
                <a:lnTo>
                  <a:pt x="8114" y="2650"/>
                </a:lnTo>
                <a:lnTo>
                  <a:pt x="8216" y="2650"/>
                </a:lnTo>
                <a:lnTo>
                  <a:pt x="8216" y="2637"/>
                </a:lnTo>
                <a:lnTo>
                  <a:pt x="8292" y="2637"/>
                </a:lnTo>
                <a:lnTo>
                  <a:pt x="8292" y="2474"/>
                </a:lnTo>
                <a:lnTo>
                  <a:pt x="8307" y="2465"/>
                </a:lnTo>
                <a:lnTo>
                  <a:pt x="8307" y="2450"/>
                </a:lnTo>
                <a:lnTo>
                  <a:pt x="8420" y="2376"/>
                </a:lnTo>
                <a:lnTo>
                  <a:pt x="8684" y="2378"/>
                </a:lnTo>
                <a:lnTo>
                  <a:pt x="8767" y="2430"/>
                </a:lnTo>
                <a:lnTo>
                  <a:pt x="8767" y="2450"/>
                </a:lnTo>
                <a:lnTo>
                  <a:pt x="8800" y="2450"/>
                </a:lnTo>
                <a:lnTo>
                  <a:pt x="8800" y="2749"/>
                </a:lnTo>
                <a:lnTo>
                  <a:pt x="8882" y="2749"/>
                </a:lnTo>
                <a:lnTo>
                  <a:pt x="8882" y="2673"/>
                </a:lnTo>
                <a:lnTo>
                  <a:pt x="8907" y="2620"/>
                </a:lnTo>
                <a:lnTo>
                  <a:pt x="8964" y="2569"/>
                </a:lnTo>
                <a:lnTo>
                  <a:pt x="8964" y="2425"/>
                </a:lnTo>
                <a:lnTo>
                  <a:pt x="8964" y="2423"/>
                </a:lnTo>
                <a:lnTo>
                  <a:pt x="8965" y="2418"/>
                </a:lnTo>
                <a:lnTo>
                  <a:pt x="8966" y="2415"/>
                </a:lnTo>
                <a:lnTo>
                  <a:pt x="8968" y="2414"/>
                </a:lnTo>
                <a:lnTo>
                  <a:pt x="8971" y="2413"/>
                </a:lnTo>
                <a:lnTo>
                  <a:pt x="8978" y="2412"/>
                </a:lnTo>
                <a:lnTo>
                  <a:pt x="8983" y="2412"/>
                </a:lnTo>
                <a:lnTo>
                  <a:pt x="8986" y="2413"/>
                </a:lnTo>
                <a:lnTo>
                  <a:pt x="8989" y="2414"/>
                </a:lnTo>
                <a:lnTo>
                  <a:pt x="8990" y="2416"/>
                </a:lnTo>
                <a:lnTo>
                  <a:pt x="8991" y="2421"/>
                </a:lnTo>
                <a:lnTo>
                  <a:pt x="8991" y="2426"/>
                </a:lnTo>
                <a:lnTo>
                  <a:pt x="8991" y="2568"/>
                </a:lnTo>
                <a:lnTo>
                  <a:pt x="9053" y="2630"/>
                </a:lnTo>
                <a:lnTo>
                  <a:pt x="9053" y="2405"/>
                </a:lnTo>
                <a:lnTo>
                  <a:pt x="9084" y="2405"/>
                </a:lnTo>
                <a:lnTo>
                  <a:pt x="9084" y="2369"/>
                </a:lnTo>
                <a:lnTo>
                  <a:pt x="9138" y="2354"/>
                </a:lnTo>
                <a:lnTo>
                  <a:pt x="9162" y="2354"/>
                </a:lnTo>
                <a:lnTo>
                  <a:pt x="9162" y="2321"/>
                </a:lnTo>
                <a:lnTo>
                  <a:pt x="9264" y="2321"/>
                </a:lnTo>
                <a:lnTo>
                  <a:pt x="9264" y="2356"/>
                </a:lnTo>
                <a:lnTo>
                  <a:pt x="9331" y="2356"/>
                </a:lnTo>
                <a:lnTo>
                  <a:pt x="9331" y="2328"/>
                </a:lnTo>
                <a:lnTo>
                  <a:pt x="9410" y="2328"/>
                </a:lnTo>
                <a:lnTo>
                  <a:pt x="9410" y="2361"/>
                </a:lnTo>
                <a:lnTo>
                  <a:pt x="9474" y="2361"/>
                </a:lnTo>
                <a:lnTo>
                  <a:pt x="9493" y="2374"/>
                </a:lnTo>
                <a:lnTo>
                  <a:pt x="9521" y="2358"/>
                </a:lnTo>
                <a:lnTo>
                  <a:pt x="9593" y="2358"/>
                </a:lnTo>
                <a:lnTo>
                  <a:pt x="9622" y="2333"/>
                </a:lnTo>
                <a:lnTo>
                  <a:pt x="9770" y="2333"/>
                </a:lnTo>
                <a:lnTo>
                  <a:pt x="9848" y="2356"/>
                </a:lnTo>
                <a:lnTo>
                  <a:pt x="9848" y="2395"/>
                </a:lnTo>
                <a:lnTo>
                  <a:pt x="9884" y="2395"/>
                </a:lnTo>
                <a:lnTo>
                  <a:pt x="9884" y="2471"/>
                </a:lnTo>
                <a:lnTo>
                  <a:pt x="9945" y="2508"/>
                </a:lnTo>
                <a:lnTo>
                  <a:pt x="9945" y="2862"/>
                </a:lnTo>
                <a:lnTo>
                  <a:pt x="9975" y="2862"/>
                </a:lnTo>
                <a:lnTo>
                  <a:pt x="9975" y="2578"/>
                </a:lnTo>
                <a:lnTo>
                  <a:pt x="10043" y="2545"/>
                </a:lnTo>
                <a:lnTo>
                  <a:pt x="10044" y="2244"/>
                </a:lnTo>
                <a:lnTo>
                  <a:pt x="10047" y="2010"/>
                </a:lnTo>
                <a:lnTo>
                  <a:pt x="10049" y="1845"/>
                </a:lnTo>
                <a:lnTo>
                  <a:pt x="10052" y="1701"/>
                </a:lnTo>
                <a:lnTo>
                  <a:pt x="10054" y="1507"/>
                </a:lnTo>
                <a:lnTo>
                  <a:pt x="10058" y="1232"/>
                </a:lnTo>
                <a:lnTo>
                  <a:pt x="10059" y="1155"/>
                </a:lnTo>
                <a:lnTo>
                  <a:pt x="10063" y="1029"/>
                </a:lnTo>
                <a:lnTo>
                  <a:pt x="10070" y="832"/>
                </a:lnTo>
                <a:lnTo>
                  <a:pt x="10073" y="770"/>
                </a:lnTo>
                <a:lnTo>
                  <a:pt x="10079" y="665"/>
                </a:lnTo>
                <a:lnTo>
                  <a:pt x="10090" y="472"/>
                </a:lnTo>
                <a:lnTo>
                  <a:pt x="10096" y="401"/>
                </a:lnTo>
                <a:lnTo>
                  <a:pt x="10101" y="358"/>
                </a:lnTo>
                <a:lnTo>
                  <a:pt x="10107" y="312"/>
                </a:lnTo>
                <a:lnTo>
                  <a:pt x="10115" y="266"/>
                </a:lnTo>
                <a:lnTo>
                  <a:pt x="10120" y="244"/>
                </a:lnTo>
                <a:lnTo>
                  <a:pt x="10126" y="222"/>
                </a:lnTo>
                <a:lnTo>
                  <a:pt x="10132" y="200"/>
                </a:lnTo>
                <a:lnTo>
                  <a:pt x="10138" y="181"/>
                </a:lnTo>
                <a:lnTo>
                  <a:pt x="10146" y="162"/>
                </a:lnTo>
                <a:lnTo>
                  <a:pt x="10154" y="145"/>
                </a:lnTo>
                <a:lnTo>
                  <a:pt x="10173" y="115"/>
                </a:lnTo>
                <a:lnTo>
                  <a:pt x="10190" y="88"/>
                </a:lnTo>
                <a:lnTo>
                  <a:pt x="10209" y="64"/>
                </a:lnTo>
                <a:lnTo>
                  <a:pt x="10228" y="44"/>
                </a:lnTo>
                <a:lnTo>
                  <a:pt x="10246" y="28"/>
                </a:lnTo>
                <a:lnTo>
                  <a:pt x="10255" y="22"/>
                </a:lnTo>
                <a:lnTo>
                  <a:pt x="10264" y="16"/>
                </a:lnTo>
                <a:lnTo>
                  <a:pt x="10274" y="11"/>
                </a:lnTo>
                <a:lnTo>
                  <a:pt x="10282" y="7"/>
                </a:lnTo>
                <a:lnTo>
                  <a:pt x="10291" y="4"/>
                </a:lnTo>
                <a:lnTo>
                  <a:pt x="10300" y="2"/>
                </a:lnTo>
                <a:lnTo>
                  <a:pt x="10321" y="1"/>
                </a:lnTo>
                <a:lnTo>
                  <a:pt x="10347" y="0"/>
                </a:lnTo>
                <a:lnTo>
                  <a:pt x="10374" y="1"/>
                </a:lnTo>
                <a:lnTo>
                  <a:pt x="10402" y="3"/>
                </a:lnTo>
                <a:lnTo>
                  <a:pt x="10450" y="8"/>
                </a:lnTo>
                <a:lnTo>
                  <a:pt x="10469" y="9"/>
                </a:lnTo>
                <a:lnTo>
                  <a:pt x="10479" y="16"/>
                </a:lnTo>
                <a:lnTo>
                  <a:pt x="10489" y="23"/>
                </a:lnTo>
                <a:lnTo>
                  <a:pt x="10502" y="34"/>
                </a:lnTo>
                <a:lnTo>
                  <a:pt x="10515" y="49"/>
                </a:lnTo>
                <a:lnTo>
                  <a:pt x="10523" y="59"/>
                </a:lnTo>
                <a:lnTo>
                  <a:pt x="10529" y="69"/>
                </a:lnTo>
                <a:lnTo>
                  <a:pt x="10535" y="80"/>
                </a:lnTo>
                <a:lnTo>
                  <a:pt x="10541" y="94"/>
                </a:lnTo>
                <a:lnTo>
                  <a:pt x="10548" y="107"/>
                </a:lnTo>
                <a:lnTo>
                  <a:pt x="10553" y="122"/>
                </a:lnTo>
                <a:lnTo>
                  <a:pt x="10561" y="152"/>
                </a:lnTo>
                <a:lnTo>
                  <a:pt x="10570" y="177"/>
                </a:lnTo>
                <a:lnTo>
                  <a:pt x="10582" y="212"/>
                </a:lnTo>
                <a:lnTo>
                  <a:pt x="10592" y="235"/>
                </a:lnTo>
                <a:lnTo>
                  <a:pt x="10595" y="244"/>
                </a:lnTo>
                <a:lnTo>
                  <a:pt x="10596" y="251"/>
                </a:lnTo>
                <a:lnTo>
                  <a:pt x="10598" y="276"/>
                </a:lnTo>
                <a:lnTo>
                  <a:pt x="10602" y="311"/>
                </a:lnTo>
                <a:lnTo>
                  <a:pt x="10607" y="343"/>
                </a:lnTo>
                <a:lnTo>
                  <a:pt x="10610" y="355"/>
                </a:lnTo>
                <a:lnTo>
                  <a:pt x="10612" y="363"/>
                </a:lnTo>
                <a:lnTo>
                  <a:pt x="10613" y="377"/>
                </a:lnTo>
                <a:lnTo>
                  <a:pt x="10616" y="406"/>
                </a:lnTo>
                <a:lnTo>
                  <a:pt x="10621" y="493"/>
                </a:lnTo>
                <a:lnTo>
                  <a:pt x="10626" y="584"/>
                </a:lnTo>
                <a:lnTo>
                  <a:pt x="10627" y="617"/>
                </a:lnTo>
                <a:lnTo>
                  <a:pt x="10629" y="636"/>
                </a:lnTo>
                <a:lnTo>
                  <a:pt x="10633" y="665"/>
                </a:lnTo>
                <a:lnTo>
                  <a:pt x="10638" y="708"/>
                </a:lnTo>
                <a:lnTo>
                  <a:pt x="10642" y="754"/>
                </a:lnTo>
                <a:lnTo>
                  <a:pt x="10644" y="794"/>
                </a:lnTo>
                <a:lnTo>
                  <a:pt x="10646" y="865"/>
                </a:lnTo>
                <a:lnTo>
                  <a:pt x="10648" y="977"/>
                </a:lnTo>
                <a:lnTo>
                  <a:pt x="10653" y="1123"/>
                </a:lnTo>
                <a:lnTo>
                  <a:pt x="10660" y="1339"/>
                </a:lnTo>
                <a:lnTo>
                  <a:pt x="10665" y="1495"/>
                </a:lnTo>
                <a:lnTo>
                  <a:pt x="10668" y="1583"/>
                </a:lnTo>
                <a:lnTo>
                  <a:pt x="10665" y="2404"/>
                </a:lnTo>
                <a:lnTo>
                  <a:pt x="10665" y="2408"/>
                </a:lnTo>
                <a:lnTo>
                  <a:pt x="10667" y="2410"/>
                </a:lnTo>
                <a:lnTo>
                  <a:pt x="10668" y="2412"/>
                </a:lnTo>
                <a:lnTo>
                  <a:pt x="10670" y="2412"/>
                </a:lnTo>
                <a:lnTo>
                  <a:pt x="10678" y="2412"/>
                </a:lnTo>
                <a:lnTo>
                  <a:pt x="10688" y="2408"/>
                </a:lnTo>
                <a:lnTo>
                  <a:pt x="10701" y="2404"/>
                </a:lnTo>
                <a:lnTo>
                  <a:pt x="10717" y="2400"/>
                </a:lnTo>
                <a:lnTo>
                  <a:pt x="10736" y="2397"/>
                </a:lnTo>
                <a:lnTo>
                  <a:pt x="10758" y="2394"/>
                </a:lnTo>
                <a:lnTo>
                  <a:pt x="10801" y="2392"/>
                </a:lnTo>
                <a:lnTo>
                  <a:pt x="10833" y="2387"/>
                </a:lnTo>
                <a:lnTo>
                  <a:pt x="10855" y="2383"/>
                </a:lnTo>
                <a:lnTo>
                  <a:pt x="10870" y="2379"/>
                </a:lnTo>
                <a:lnTo>
                  <a:pt x="10875" y="2379"/>
                </a:lnTo>
                <a:lnTo>
                  <a:pt x="10882" y="2381"/>
                </a:lnTo>
                <a:lnTo>
                  <a:pt x="10889" y="2383"/>
                </a:lnTo>
                <a:lnTo>
                  <a:pt x="10895" y="2385"/>
                </a:lnTo>
                <a:lnTo>
                  <a:pt x="10906" y="2392"/>
                </a:lnTo>
                <a:lnTo>
                  <a:pt x="10910" y="2394"/>
                </a:lnTo>
                <a:lnTo>
                  <a:pt x="10927" y="2389"/>
                </a:lnTo>
                <a:lnTo>
                  <a:pt x="10942" y="2385"/>
                </a:lnTo>
                <a:lnTo>
                  <a:pt x="10956" y="2383"/>
                </a:lnTo>
                <a:lnTo>
                  <a:pt x="10963" y="2385"/>
                </a:lnTo>
                <a:lnTo>
                  <a:pt x="10973" y="2389"/>
                </a:lnTo>
                <a:lnTo>
                  <a:pt x="10996" y="2404"/>
                </a:lnTo>
                <a:lnTo>
                  <a:pt x="11016" y="2418"/>
                </a:lnTo>
                <a:lnTo>
                  <a:pt x="11026" y="2425"/>
                </a:lnTo>
                <a:lnTo>
                  <a:pt x="11026" y="2363"/>
                </a:lnTo>
                <a:lnTo>
                  <a:pt x="11044" y="2347"/>
                </a:lnTo>
                <a:lnTo>
                  <a:pt x="11060" y="2224"/>
                </a:lnTo>
                <a:lnTo>
                  <a:pt x="11075" y="2209"/>
                </a:lnTo>
                <a:lnTo>
                  <a:pt x="11088" y="2198"/>
                </a:lnTo>
                <a:lnTo>
                  <a:pt x="11098" y="2190"/>
                </a:lnTo>
                <a:lnTo>
                  <a:pt x="11101" y="2188"/>
                </a:lnTo>
                <a:lnTo>
                  <a:pt x="11102" y="2186"/>
                </a:lnTo>
                <a:lnTo>
                  <a:pt x="11103" y="2180"/>
                </a:lnTo>
                <a:lnTo>
                  <a:pt x="11107" y="2160"/>
                </a:lnTo>
                <a:lnTo>
                  <a:pt x="11111" y="2149"/>
                </a:lnTo>
                <a:lnTo>
                  <a:pt x="11116" y="2139"/>
                </a:lnTo>
                <a:lnTo>
                  <a:pt x="11119" y="2134"/>
                </a:lnTo>
                <a:lnTo>
                  <a:pt x="11123" y="2130"/>
                </a:lnTo>
                <a:lnTo>
                  <a:pt x="11128" y="2126"/>
                </a:lnTo>
                <a:lnTo>
                  <a:pt x="11134" y="2123"/>
                </a:lnTo>
                <a:lnTo>
                  <a:pt x="11143" y="2121"/>
                </a:lnTo>
                <a:lnTo>
                  <a:pt x="11155" y="2119"/>
                </a:lnTo>
                <a:lnTo>
                  <a:pt x="11187" y="2116"/>
                </a:lnTo>
                <a:lnTo>
                  <a:pt x="11227" y="2115"/>
                </a:lnTo>
                <a:lnTo>
                  <a:pt x="11271" y="2114"/>
                </a:lnTo>
                <a:lnTo>
                  <a:pt x="11346" y="2115"/>
                </a:lnTo>
                <a:lnTo>
                  <a:pt x="11380" y="2115"/>
                </a:lnTo>
                <a:lnTo>
                  <a:pt x="11416" y="2195"/>
                </a:lnTo>
                <a:lnTo>
                  <a:pt x="11426" y="2202"/>
                </a:lnTo>
                <a:lnTo>
                  <a:pt x="11432" y="2209"/>
                </a:lnTo>
                <a:lnTo>
                  <a:pt x="11435" y="2213"/>
                </a:lnTo>
                <a:lnTo>
                  <a:pt x="11437" y="2218"/>
                </a:lnTo>
                <a:lnTo>
                  <a:pt x="11442" y="2229"/>
                </a:lnTo>
                <a:lnTo>
                  <a:pt x="11448" y="2243"/>
                </a:lnTo>
                <a:lnTo>
                  <a:pt x="11455" y="2259"/>
                </a:lnTo>
                <a:lnTo>
                  <a:pt x="11455" y="1985"/>
                </a:lnTo>
                <a:lnTo>
                  <a:pt x="11453" y="1981"/>
                </a:lnTo>
                <a:lnTo>
                  <a:pt x="11449" y="1975"/>
                </a:lnTo>
                <a:lnTo>
                  <a:pt x="11447" y="1970"/>
                </a:lnTo>
                <a:lnTo>
                  <a:pt x="11444" y="1966"/>
                </a:lnTo>
                <a:lnTo>
                  <a:pt x="11444" y="1961"/>
                </a:lnTo>
                <a:lnTo>
                  <a:pt x="11444" y="1956"/>
                </a:lnTo>
                <a:lnTo>
                  <a:pt x="11445" y="1949"/>
                </a:lnTo>
                <a:lnTo>
                  <a:pt x="11447" y="1935"/>
                </a:lnTo>
                <a:lnTo>
                  <a:pt x="11447" y="1898"/>
                </a:lnTo>
                <a:lnTo>
                  <a:pt x="11444" y="1847"/>
                </a:lnTo>
                <a:lnTo>
                  <a:pt x="11445" y="1844"/>
                </a:lnTo>
                <a:lnTo>
                  <a:pt x="11445" y="1840"/>
                </a:lnTo>
                <a:lnTo>
                  <a:pt x="11448" y="1835"/>
                </a:lnTo>
                <a:lnTo>
                  <a:pt x="11450" y="1829"/>
                </a:lnTo>
                <a:lnTo>
                  <a:pt x="11457" y="1822"/>
                </a:lnTo>
                <a:lnTo>
                  <a:pt x="11464" y="1814"/>
                </a:lnTo>
                <a:lnTo>
                  <a:pt x="11474" y="1806"/>
                </a:lnTo>
                <a:lnTo>
                  <a:pt x="11495" y="1789"/>
                </a:lnTo>
                <a:lnTo>
                  <a:pt x="11512" y="1774"/>
                </a:lnTo>
                <a:lnTo>
                  <a:pt x="11528" y="1759"/>
                </a:lnTo>
                <a:lnTo>
                  <a:pt x="11531" y="1733"/>
                </a:lnTo>
                <a:lnTo>
                  <a:pt x="11531" y="1732"/>
                </a:lnTo>
                <a:lnTo>
                  <a:pt x="11531" y="1727"/>
                </a:lnTo>
                <a:lnTo>
                  <a:pt x="11533" y="1720"/>
                </a:lnTo>
                <a:lnTo>
                  <a:pt x="11537" y="1716"/>
                </a:lnTo>
                <a:lnTo>
                  <a:pt x="11542" y="1711"/>
                </a:lnTo>
                <a:lnTo>
                  <a:pt x="11557" y="1697"/>
                </a:lnTo>
                <a:lnTo>
                  <a:pt x="11574" y="1679"/>
                </a:lnTo>
                <a:lnTo>
                  <a:pt x="11597" y="1655"/>
                </a:lnTo>
                <a:lnTo>
                  <a:pt x="11603" y="1655"/>
                </a:lnTo>
                <a:lnTo>
                  <a:pt x="11614" y="1651"/>
                </a:lnTo>
                <a:lnTo>
                  <a:pt x="11622" y="1649"/>
                </a:lnTo>
                <a:lnTo>
                  <a:pt x="11629" y="1646"/>
                </a:lnTo>
                <a:lnTo>
                  <a:pt x="11635" y="1641"/>
                </a:lnTo>
                <a:lnTo>
                  <a:pt x="11639" y="1638"/>
                </a:lnTo>
                <a:lnTo>
                  <a:pt x="11643" y="1633"/>
                </a:lnTo>
                <a:lnTo>
                  <a:pt x="11646" y="1629"/>
                </a:lnTo>
                <a:lnTo>
                  <a:pt x="11653" y="1624"/>
                </a:lnTo>
                <a:lnTo>
                  <a:pt x="11655" y="1620"/>
                </a:lnTo>
                <a:lnTo>
                  <a:pt x="11655" y="1618"/>
                </a:lnTo>
                <a:lnTo>
                  <a:pt x="11655" y="1613"/>
                </a:lnTo>
                <a:lnTo>
                  <a:pt x="11653" y="1607"/>
                </a:lnTo>
                <a:lnTo>
                  <a:pt x="11645" y="1593"/>
                </a:lnTo>
                <a:lnTo>
                  <a:pt x="11640" y="1577"/>
                </a:lnTo>
                <a:lnTo>
                  <a:pt x="11638" y="1568"/>
                </a:lnTo>
                <a:lnTo>
                  <a:pt x="11638" y="1560"/>
                </a:lnTo>
                <a:lnTo>
                  <a:pt x="11638" y="1552"/>
                </a:lnTo>
                <a:lnTo>
                  <a:pt x="11640" y="1543"/>
                </a:lnTo>
                <a:lnTo>
                  <a:pt x="11659" y="1489"/>
                </a:lnTo>
                <a:lnTo>
                  <a:pt x="11657" y="1489"/>
                </a:lnTo>
                <a:lnTo>
                  <a:pt x="11653" y="1490"/>
                </a:lnTo>
                <a:lnTo>
                  <a:pt x="11650" y="1490"/>
                </a:lnTo>
                <a:lnTo>
                  <a:pt x="11646" y="1489"/>
                </a:lnTo>
                <a:lnTo>
                  <a:pt x="11643" y="1488"/>
                </a:lnTo>
                <a:lnTo>
                  <a:pt x="11640" y="1484"/>
                </a:lnTo>
                <a:lnTo>
                  <a:pt x="11638" y="1480"/>
                </a:lnTo>
                <a:lnTo>
                  <a:pt x="11636" y="1476"/>
                </a:lnTo>
                <a:lnTo>
                  <a:pt x="11638" y="1469"/>
                </a:lnTo>
                <a:lnTo>
                  <a:pt x="11639" y="1464"/>
                </a:lnTo>
                <a:lnTo>
                  <a:pt x="11640" y="1462"/>
                </a:lnTo>
                <a:lnTo>
                  <a:pt x="11639" y="1458"/>
                </a:lnTo>
                <a:lnTo>
                  <a:pt x="11639" y="1450"/>
                </a:lnTo>
                <a:lnTo>
                  <a:pt x="11639" y="1447"/>
                </a:lnTo>
                <a:lnTo>
                  <a:pt x="11640" y="1443"/>
                </a:lnTo>
                <a:lnTo>
                  <a:pt x="11643" y="1439"/>
                </a:lnTo>
                <a:lnTo>
                  <a:pt x="11646" y="1438"/>
                </a:lnTo>
                <a:lnTo>
                  <a:pt x="11649" y="1437"/>
                </a:lnTo>
                <a:lnTo>
                  <a:pt x="11651" y="1432"/>
                </a:lnTo>
                <a:lnTo>
                  <a:pt x="11654" y="1417"/>
                </a:lnTo>
                <a:lnTo>
                  <a:pt x="11657" y="1396"/>
                </a:lnTo>
                <a:lnTo>
                  <a:pt x="11660" y="1371"/>
                </a:lnTo>
                <a:lnTo>
                  <a:pt x="11664" y="1324"/>
                </a:lnTo>
                <a:lnTo>
                  <a:pt x="11666" y="1307"/>
                </a:lnTo>
                <a:lnTo>
                  <a:pt x="11667" y="1302"/>
                </a:lnTo>
                <a:lnTo>
                  <a:pt x="11669" y="1299"/>
                </a:lnTo>
                <a:lnTo>
                  <a:pt x="11669" y="1298"/>
                </a:lnTo>
                <a:lnTo>
                  <a:pt x="11670" y="1299"/>
                </a:lnTo>
                <a:lnTo>
                  <a:pt x="11671" y="1303"/>
                </a:lnTo>
                <a:lnTo>
                  <a:pt x="11672" y="1318"/>
                </a:lnTo>
                <a:lnTo>
                  <a:pt x="11677" y="1369"/>
                </a:lnTo>
                <a:lnTo>
                  <a:pt x="11681" y="1445"/>
                </a:lnTo>
                <a:lnTo>
                  <a:pt x="11685" y="1444"/>
                </a:lnTo>
                <a:lnTo>
                  <a:pt x="11691" y="1444"/>
                </a:lnTo>
                <a:lnTo>
                  <a:pt x="11693" y="1445"/>
                </a:lnTo>
                <a:lnTo>
                  <a:pt x="11696" y="1447"/>
                </a:lnTo>
                <a:lnTo>
                  <a:pt x="11698" y="1449"/>
                </a:lnTo>
                <a:lnTo>
                  <a:pt x="11700" y="1452"/>
                </a:lnTo>
                <a:lnTo>
                  <a:pt x="11700" y="1455"/>
                </a:lnTo>
                <a:lnTo>
                  <a:pt x="11702" y="1459"/>
                </a:lnTo>
                <a:lnTo>
                  <a:pt x="11707" y="1464"/>
                </a:lnTo>
                <a:lnTo>
                  <a:pt x="11708" y="1468"/>
                </a:lnTo>
                <a:lnTo>
                  <a:pt x="11710" y="1472"/>
                </a:lnTo>
                <a:lnTo>
                  <a:pt x="11710" y="1476"/>
                </a:lnTo>
                <a:lnTo>
                  <a:pt x="11706" y="1481"/>
                </a:lnTo>
                <a:lnTo>
                  <a:pt x="11702" y="1485"/>
                </a:lnTo>
                <a:lnTo>
                  <a:pt x="11698" y="1489"/>
                </a:lnTo>
                <a:lnTo>
                  <a:pt x="11695" y="1490"/>
                </a:lnTo>
                <a:lnTo>
                  <a:pt x="11692" y="1491"/>
                </a:lnTo>
                <a:lnTo>
                  <a:pt x="11687" y="1490"/>
                </a:lnTo>
                <a:lnTo>
                  <a:pt x="11686" y="1490"/>
                </a:lnTo>
                <a:lnTo>
                  <a:pt x="11697" y="1520"/>
                </a:lnTo>
                <a:lnTo>
                  <a:pt x="11706" y="1543"/>
                </a:lnTo>
                <a:lnTo>
                  <a:pt x="11708" y="1553"/>
                </a:lnTo>
                <a:lnTo>
                  <a:pt x="11710" y="1560"/>
                </a:lnTo>
                <a:lnTo>
                  <a:pt x="11708" y="1566"/>
                </a:lnTo>
                <a:lnTo>
                  <a:pt x="11707" y="1573"/>
                </a:lnTo>
                <a:lnTo>
                  <a:pt x="11702" y="1591"/>
                </a:lnTo>
                <a:lnTo>
                  <a:pt x="11698" y="1608"/>
                </a:lnTo>
                <a:lnTo>
                  <a:pt x="11698" y="1615"/>
                </a:lnTo>
                <a:lnTo>
                  <a:pt x="11700" y="1620"/>
                </a:lnTo>
                <a:lnTo>
                  <a:pt x="11702" y="1625"/>
                </a:lnTo>
                <a:lnTo>
                  <a:pt x="11708" y="1630"/>
                </a:lnTo>
                <a:lnTo>
                  <a:pt x="11715" y="1635"/>
                </a:lnTo>
                <a:lnTo>
                  <a:pt x="11723" y="1639"/>
                </a:lnTo>
                <a:lnTo>
                  <a:pt x="11739" y="1648"/>
                </a:lnTo>
                <a:lnTo>
                  <a:pt x="11753" y="1653"/>
                </a:lnTo>
                <a:lnTo>
                  <a:pt x="11763" y="1659"/>
                </a:lnTo>
                <a:lnTo>
                  <a:pt x="11773" y="1666"/>
                </a:lnTo>
                <a:lnTo>
                  <a:pt x="11780" y="1674"/>
                </a:lnTo>
                <a:lnTo>
                  <a:pt x="11784" y="1680"/>
                </a:lnTo>
                <a:lnTo>
                  <a:pt x="11786" y="1682"/>
                </a:lnTo>
                <a:lnTo>
                  <a:pt x="11791" y="1685"/>
                </a:lnTo>
                <a:lnTo>
                  <a:pt x="11803" y="1692"/>
                </a:lnTo>
                <a:lnTo>
                  <a:pt x="11815" y="1700"/>
                </a:lnTo>
                <a:lnTo>
                  <a:pt x="11819" y="1703"/>
                </a:lnTo>
                <a:lnTo>
                  <a:pt x="11821" y="1707"/>
                </a:lnTo>
                <a:lnTo>
                  <a:pt x="11822" y="1717"/>
                </a:lnTo>
                <a:lnTo>
                  <a:pt x="11824" y="1726"/>
                </a:lnTo>
                <a:lnTo>
                  <a:pt x="11824" y="1736"/>
                </a:lnTo>
                <a:lnTo>
                  <a:pt x="11901" y="1813"/>
                </a:lnTo>
                <a:lnTo>
                  <a:pt x="11901" y="2165"/>
                </a:lnTo>
                <a:lnTo>
                  <a:pt x="12069" y="2140"/>
                </a:lnTo>
                <a:lnTo>
                  <a:pt x="12069" y="2119"/>
                </a:lnTo>
                <a:lnTo>
                  <a:pt x="12132" y="2111"/>
                </a:lnTo>
                <a:lnTo>
                  <a:pt x="12132" y="2094"/>
                </a:lnTo>
                <a:lnTo>
                  <a:pt x="12187" y="2088"/>
                </a:lnTo>
                <a:lnTo>
                  <a:pt x="12187" y="2056"/>
                </a:lnTo>
                <a:lnTo>
                  <a:pt x="12342" y="2049"/>
                </a:lnTo>
                <a:lnTo>
                  <a:pt x="12342" y="2066"/>
                </a:lnTo>
                <a:lnTo>
                  <a:pt x="12533" y="2056"/>
                </a:lnTo>
                <a:lnTo>
                  <a:pt x="12533" y="2160"/>
                </a:lnTo>
                <a:lnTo>
                  <a:pt x="12579" y="2157"/>
                </a:lnTo>
                <a:lnTo>
                  <a:pt x="12579" y="2420"/>
                </a:lnTo>
                <a:lnTo>
                  <a:pt x="12606" y="2408"/>
                </a:lnTo>
                <a:lnTo>
                  <a:pt x="12641" y="2392"/>
                </a:lnTo>
                <a:lnTo>
                  <a:pt x="12646" y="2390"/>
                </a:lnTo>
                <a:lnTo>
                  <a:pt x="12650" y="2392"/>
                </a:lnTo>
                <a:lnTo>
                  <a:pt x="12653" y="2393"/>
                </a:lnTo>
                <a:lnTo>
                  <a:pt x="12656" y="2395"/>
                </a:lnTo>
                <a:lnTo>
                  <a:pt x="12658" y="2399"/>
                </a:lnTo>
                <a:lnTo>
                  <a:pt x="12659" y="2403"/>
                </a:lnTo>
                <a:lnTo>
                  <a:pt x="12661" y="2408"/>
                </a:lnTo>
                <a:lnTo>
                  <a:pt x="12659" y="2412"/>
                </a:lnTo>
                <a:lnTo>
                  <a:pt x="12651" y="2440"/>
                </a:lnTo>
                <a:lnTo>
                  <a:pt x="12765" y="2449"/>
                </a:lnTo>
                <a:lnTo>
                  <a:pt x="12792" y="2431"/>
                </a:lnTo>
                <a:lnTo>
                  <a:pt x="12813" y="2419"/>
                </a:lnTo>
                <a:lnTo>
                  <a:pt x="12823" y="2414"/>
                </a:lnTo>
                <a:lnTo>
                  <a:pt x="12831" y="2412"/>
                </a:lnTo>
                <a:lnTo>
                  <a:pt x="12836" y="2409"/>
                </a:lnTo>
                <a:lnTo>
                  <a:pt x="12842" y="2404"/>
                </a:lnTo>
                <a:lnTo>
                  <a:pt x="12855" y="2392"/>
                </a:lnTo>
                <a:lnTo>
                  <a:pt x="12868" y="2381"/>
                </a:lnTo>
                <a:lnTo>
                  <a:pt x="12875" y="2376"/>
                </a:lnTo>
                <a:lnTo>
                  <a:pt x="12881" y="2373"/>
                </a:lnTo>
                <a:lnTo>
                  <a:pt x="12893" y="2372"/>
                </a:lnTo>
                <a:lnTo>
                  <a:pt x="12901" y="2373"/>
                </a:lnTo>
                <a:lnTo>
                  <a:pt x="12909" y="2373"/>
                </a:lnTo>
                <a:lnTo>
                  <a:pt x="12910" y="2356"/>
                </a:lnTo>
                <a:lnTo>
                  <a:pt x="12911" y="2328"/>
                </a:lnTo>
                <a:lnTo>
                  <a:pt x="12911" y="2326"/>
                </a:lnTo>
                <a:lnTo>
                  <a:pt x="12914" y="2325"/>
                </a:lnTo>
                <a:lnTo>
                  <a:pt x="12922" y="2321"/>
                </a:lnTo>
                <a:lnTo>
                  <a:pt x="12934" y="2320"/>
                </a:lnTo>
                <a:lnTo>
                  <a:pt x="12947" y="2319"/>
                </a:lnTo>
                <a:lnTo>
                  <a:pt x="12976" y="2319"/>
                </a:lnTo>
                <a:lnTo>
                  <a:pt x="12988" y="2319"/>
                </a:lnTo>
                <a:lnTo>
                  <a:pt x="12997" y="2321"/>
                </a:lnTo>
                <a:lnTo>
                  <a:pt x="13010" y="2325"/>
                </a:lnTo>
                <a:lnTo>
                  <a:pt x="13028" y="2328"/>
                </a:lnTo>
                <a:lnTo>
                  <a:pt x="13045" y="2330"/>
                </a:lnTo>
                <a:lnTo>
                  <a:pt x="13053" y="2331"/>
                </a:lnTo>
                <a:lnTo>
                  <a:pt x="13059" y="2330"/>
                </a:lnTo>
                <a:lnTo>
                  <a:pt x="13070" y="2327"/>
                </a:lnTo>
                <a:lnTo>
                  <a:pt x="13087" y="2323"/>
                </a:lnTo>
                <a:lnTo>
                  <a:pt x="13098" y="2323"/>
                </a:lnTo>
                <a:lnTo>
                  <a:pt x="13112" y="2323"/>
                </a:lnTo>
                <a:lnTo>
                  <a:pt x="13128" y="2325"/>
                </a:lnTo>
                <a:lnTo>
                  <a:pt x="13148" y="2328"/>
                </a:lnTo>
                <a:lnTo>
                  <a:pt x="13165" y="2332"/>
                </a:lnTo>
                <a:lnTo>
                  <a:pt x="13179" y="2333"/>
                </a:lnTo>
                <a:lnTo>
                  <a:pt x="13187" y="2335"/>
                </a:lnTo>
                <a:lnTo>
                  <a:pt x="13191" y="2336"/>
                </a:lnTo>
                <a:lnTo>
                  <a:pt x="13194" y="2338"/>
                </a:lnTo>
                <a:lnTo>
                  <a:pt x="13195" y="2342"/>
                </a:lnTo>
                <a:lnTo>
                  <a:pt x="13194" y="2358"/>
                </a:lnTo>
                <a:lnTo>
                  <a:pt x="13194" y="2381"/>
                </a:lnTo>
                <a:lnTo>
                  <a:pt x="13193" y="2400"/>
                </a:lnTo>
                <a:lnTo>
                  <a:pt x="13190" y="2419"/>
                </a:lnTo>
                <a:lnTo>
                  <a:pt x="13190" y="2612"/>
                </a:lnTo>
                <a:lnTo>
                  <a:pt x="13199" y="2612"/>
                </a:lnTo>
                <a:lnTo>
                  <a:pt x="13209" y="2615"/>
                </a:lnTo>
                <a:lnTo>
                  <a:pt x="13219" y="2617"/>
                </a:lnTo>
                <a:lnTo>
                  <a:pt x="13230" y="2621"/>
                </a:lnTo>
                <a:lnTo>
                  <a:pt x="13240" y="2626"/>
                </a:lnTo>
                <a:lnTo>
                  <a:pt x="13245" y="2630"/>
                </a:lnTo>
                <a:lnTo>
                  <a:pt x="13249" y="2634"/>
                </a:lnTo>
                <a:lnTo>
                  <a:pt x="13252" y="2638"/>
                </a:lnTo>
                <a:lnTo>
                  <a:pt x="13253" y="2643"/>
                </a:lnTo>
                <a:lnTo>
                  <a:pt x="13257" y="2653"/>
                </a:lnTo>
                <a:lnTo>
                  <a:pt x="13262" y="2662"/>
                </a:lnTo>
                <a:lnTo>
                  <a:pt x="13266" y="2669"/>
                </a:lnTo>
                <a:lnTo>
                  <a:pt x="13271" y="2674"/>
                </a:lnTo>
                <a:lnTo>
                  <a:pt x="13278" y="2682"/>
                </a:lnTo>
                <a:lnTo>
                  <a:pt x="13281" y="2684"/>
                </a:lnTo>
                <a:lnTo>
                  <a:pt x="13313" y="2687"/>
                </a:lnTo>
                <a:lnTo>
                  <a:pt x="13351" y="2689"/>
                </a:lnTo>
                <a:lnTo>
                  <a:pt x="13360" y="2691"/>
                </a:lnTo>
                <a:lnTo>
                  <a:pt x="13371" y="2693"/>
                </a:lnTo>
                <a:lnTo>
                  <a:pt x="13378" y="2696"/>
                </a:lnTo>
                <a:lnTo>
                  <a:pt x="13384" y="2700"/>
                </a:lnTo>
                <a:lnTo>
                  <a:pt x="13390" y="2705"/>
                </a:lnTo>
                <a:lnTo>
                  <a:pt x="13396" y="2713"/>
                </a:lnTo>
                <a:lnTo>
                  <a:pt x="13431" y="2762"/>
                </a:lnTo>
                <a:lnTo>
                  <a:pt x="13456" y="2796"/>
                </a:lnTo>
                <a:lnTo>
                  <a:pt x="13456" y="3906"/>
                </a:lnTo>
                <a:lnTo>
                  <a:pt x="0" y="3906"/>
                </a:lnTo>
                <a:lnTo>
                  <a:pt x="7" y="360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629398" y="1916832"/>
            <a:ext cx="4039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0" dirty="0" smtClean="0">
                <a:solidFill>
                  <a:schemeClr val="accent5">
                    <a:lumMod val="7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谢    谢</a:t>
            </a:r>
            <a:endParaRPr lang="zh-CN" altLang="en-US" sz="5400" b="0" dirty="0">
              <a:solidFill>
                <a:schemeClr val="accent5">
                  <a:lumMod val="7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" y="-16550"/>
            <a:ext cx="11880851" cy="8381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 rot="0">
            <a:off x="467995" y="260350"/>
            <a:ext cx="485006" cy="297815"/>
            <a:chOff x="389670" y="188640"/>
            <a:chExt cx="798227" cy="490329"/>
          </a:xfrm>
        </p:grpSpPr>
        <p:sp>
          <p:nvSpPr>
            <p:cNvPr id="8" name="椭圆 7"/>
            <p:cNvSpPr/>
            <p:nvPr userDrawn="1"/>
          </p:nvSpPr>
          <p:spPr>
            <a:xfrm>
              <a:off x="971873" y="325793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 userDrawn="1"/>
          </p:nvSpPr>
          <p:spPr>
            <a:xfrm>
              <a:off x="389670" y="188640"/>
              <a:ext cx="490329" cy="490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4043" y="274638"/>
            <a:ext cx="1069276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4043" y="1600201"/>
            <a:ext cx="1069276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94043" y="6356351"/>
            <a:ext cx="2772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59291" y="6356351"/>
            <a:ext cx="37622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14609" y="6356351"/>
            <a:ext cx="2772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4" Type="http://schemas.openxmlformats.org/officeDocument/2006/relationships/slideLayout" Target="../slideLayouts/slideLayout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9.png"/><Relationship Id="rId1" Type="http://schemas.openxmlformats.org/officeDocument/2006/relationships/tags" Target="../tags/tag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Shape"/>
          <p:cNvSpPr/>
          <p:nvPr/>
        </p:nvSpPr>
        <p:spPr bwMode="auto">
          <a:xfrm>
            <a:off x="9396809" y="2528691"/>
            <a:ext cx="504056" cy="468261"/>
          </a:xfrm>
          <a:custGeom>
            <a:avLst/>
            <a:gdLst>
              <a:gd name="T0" fmla="*/ 1381568 w 6238"/>
              <a:gd name="T1" fmla="*/ 624724 h 6192"/>
              <a:gd name="T2" fmla="*/ 341727 w 6238"/>
              <a:gd name="T3" fmla="*/ 911602 h 6192"/>
              <a:gd name="T4" fmla="*/ 393032 w 6238"/>
              <a:gd name="T5" fmla="*/ 1061145 h 6192"/>
              <a:gd name="T6" fmla="*/ 1246892 w 6238"/>
              <a:gd name="T7" fmla="*/ 1245480 h 6192"/>
              <a:gd name="T8" fmla="*/ 1191923 w 6238"/>
              <a:gd name="T9" fmla="*/ 1274168 h 6192"/>
              <a:gd name="T10" fmla="*/ 822100 w 6238"/>
              <a:gd name="T11" fmla="*/ 1330018 h 6192"/>
              <a:gd name="T12" fmla="*/ 597336 w 6238"/>
              <a:gd name="T13" fmla="*/ 1254025 h 6192"/>
              <a:gd name="T14" fmla="*/ 105664 w 6238"/>
              <a:gd name="T15" fmla="*/ 1563183 h 6192"/>
              <a:gd name="T16" fmla="*/ 159106 w 6238"/>
              <a:gd name="T17" fmla="*/ 1601332 h 6192"/>
              <a:gd name="T18" fmla="*/ 457774 w 6238"/>
              <a:gd name="T19" fmla="*/ 1730732 h 6192"/>
              <a:gd name="T20" fmla="*/ 897836 w 6238"/>
              <a:gd name="T21" fmla="*/ 1811607 h 6192"/>
              <a:gd name="T22" fmla="*/ 1340341 w 6238"/>
              <a:gd name="T23" fmla="*/ 1729206 h 6192"/>
              <a:gd name="T24" fmla="*/ 1636260 w 6238"/>
              <a:gd name="T25" fmla="*/ 1601332 h 6192"/>
              <a:gd name="T26" fmla="*/ 1690008 w 6238"/>
              <a:gd name="T27" fmla="*/ 1563183 h 6192"/>
              <a:gd name="T28" fmla="*/ 831567 w 6238"/>
              <a:gd name="T29" fmla="*/ 1492989 h 6192"/>
              <a:gd name="T30" fmla="*/ 1281096 w 6238"/>
              <a:gd name="T31" fmla="*/ 1557995 h 6192"/>
              <a:gd name="T32" fmla="*/ 1031290 w 6238"/>
              <a:gd name="T33" fmla="*/ 1374270 h 6192"/>
              <a:gd name="T34" fmla="*/ 595809 w 6238"/>
              <a:gd name="T35" fmla="*/ 1393802 h 6192"/>
              <a:gd name="T36" fmla="*/ 508468 w 6238"/>
              <a:gd name="T37" fmla="*/ 1677629 h 6192"/>
              <a:gd name="T38" fmla="*/ 1044116 w 6238"/>
              <a:gd name="T39" fmla="*/ 1707538 h 6192"/>
              <a:gd name="T40" fmla="*/ 1473794 w 6238"/>
              <a:gd name="T41" fmla="*/ 1585767 h 6192"/>
              <a:gd name="T42" fmla="*/ 920434 w 6238"/>
              <a:gd name="T43" fmla="*/ 861856 h 6192"/>
              <a:gd name="T44" fmla="*/ 333787 w 6238"/>
              <a:gd name="T45" fmla="*/ 808143 h 6192"/>
              <a:gd name="T46" fmla="*/ 509690 w 6238"/>
              <a:gd name="T47" fmla="*/ 666840 h 6192"/>
              <a:gd name="T48" fmla="*/ 594282 w 6238"/>
              <a:gd name="T49" fmla="*/ 1057483 h 6192"/>
              <a:gd name="T50" fmla="*/ 646503 w 6238"/>
              <a:gd name="T51" fmla="*/ 1037341 h 6192"/>
              <a:gd name="T52" fmla="*/ 616880 w 6238"/>
              <a:gd name="T53" fmla="*/ 604886 h 6192"/>
              <a:gd name="T54" fmla="*/ 748502 w 6238"/>
              <a:gd name="T55" fmla="*/ 549952 h 6192"/>
              <a:gd name="T56" fmla="*/ 680706 w 6238"/>
              <a:gd name="T57" fmla="*/ 496849 h 6192"/>
              <a:gd name="T58" fmla="*/ 795226 w 6238"/>
              <a:gd name="T59" fmla="*/ 368669 h 6192"/>
              <a:gd name="T60" fmla="*/ 598252 w 6238"/>
              <a:gd name="T61" fmla="*/ 450155 h 6192"/>
              <a:gd name="T62" fmla="*/ 544504 w 6238"/>
              <a:gd name="T63" fmla="*/ 207529 h 6192"/>
              <a:gd name="T64" fmla="*/ 505720 w 6238"/>
              <a:gd name="T65" fmla="*/ 411701 h 6192"/>
              <a:gd name="T66" fmla="*/ 212244 w 6238"/>
              <a:gd name="T67" fmla="*/ 277418 h 6192"/>
              <a:gd name="T68" fmla="*/ 265992 w 6238"/>
              <a:gd name="T69" fmla="*/ 384539 h 6192"/>
              <a:gd name="T70" fmla="*/ 344781 w 6238"/>
              <a:gd name="T71" fmla="*/ 452291 h 6192"/>
              <a:gd name="T72" fmla="*/ 78179 w 6238"/>
              <a:gd name="T73" fmla="*/ 512414 h 6192"/>
              <a:gd name="T74" fmla="*/ 17102 w 6238"/>
              <a:gd name="T75" fmla="*/ 657989 h 6192"/>
              <a:gd name="T76" fmla="*/ 360661 w 6238"/>
              <a:gd name="T77" fmla="*/ 566432 h 6192"/>
              <a:gd name="T78" fmla="*/ 285231 w 6238"/>
              <a:gd name="T79" fmla="*/ 710787 h 6192"/>
              <a:gd name="T80" fmla="*/ 1154666 w 6238"/>
              <a:gd name="T81" fmla="*/ 533777 h 6192"/>
              <a:gd name="T82" fmla="*/ 1245976 w 6238"/>
              <a:gd name="T83" fmla="*/ 1070301 h 6192"/>
              <a:gd name="T84" fmla="*/ 1282928 w 6238"/>
              <a:gd name="T85" fmla="*/ 725131 h 6192"/>
              <a:gd name="T86" fmla="*/ 1290257 w 6238"/>
              <a:gd name="T87" fmla="*/ 387591 h 6192"/>
              <a:gd name="T88" fmla="*/ 1495477 w 6238"/>
              <a:gd name="T89" fmla="*/ 628691 h 6192"/>
              <a:gd name="T90" fmla="*/ 1573656 w 6238"/>
              <a:gd name="T91" fmla="*/ 700106 h 6192"/>
              <a:gd name="T92" fmla="*/ 1531818 w 6238"/>
              <a:gd name="T93" fmla="*/ 491661 h 6192"/>
              <a:gd name="T94" fmla="*/ 1463717 w 6238"/>
              <a:gd name="T95" fmla="*/ 381182 h 6192"/>
              <a:gd name="T96" fmla="*/ 1876294 w 6238"/>
              <a:gd name="T97" fmla="*/ 486778 h 6192"/>
              <a:gd name="T98" fmla="*/ 1770935 w 6238"/>
              <a:gd name="T99" fmla="*/ 323196 h 6192"/>
              <a:gd name="T100" fmla="*/ 1383400 w 6238"/>
              <a:gd name="T101" fmla="*/ 232555 h 6192"/>
              <a:gd name="T102" fmla="*/ 1656416 w 6238"/>
              <a:gd name="T103" fmla="*/ 60122 h 6192"/>
              <a:gd name="T104" fmla="*/ 1400807 w 6238"/>
              <a:gd name="T105" fmla="*/ 68668 h 6192"/>
              <a:gd name="T106" fmla="*/ 1260635 w 6238"/>
              <a:gd name="T107" fmla="*/ 93693 h 6192"/>
              <a:gd name="T108" fmla="*/ 1237731 w 6238"/>
              <a:gd name="T109" fmla="*/ 10682 h 6192"/>
              <a:gd name="T110" fmla="*/ 1167492 w 6238"/>
              <a:gd name="T111" fmla="*/ 235301 h 6192"/>
              <a:gd name="T112" fmla="*/ 1007164 w 6238"/>
              <a:gd name="T113" fmla="*/ 175179 h 6192"/>
              <a:gd name="T114" fmla="*/ 795837 w 6238"/>
              <a:gd name="T115" fmla="*/ 215769 h 6192"/>
              <a:gd name="T116" fmla="*/ 765604 w 6238"/>
              <a:gd name="T117" fmla="*/ 298171 h 6192"/>
              <a:gd name="T118" fmla="*/ 1069768 w 6238"/>
              <a:gd name="T119" fmla="*/ 337845 h 6192"/>
              <a:gd name="T120" fmla="*/ 819046 w 6238"/>
              <a:gd name="T121" fmla="*/ 550868 h 6192"/>
              <a:gd name="T122" fmla="*/ 751556 w 6238"/>
              <a:gd name="T123" fmla="*/ 843240 h 6192"/>
              <a:gd name="T124" fmla="*/ 1016326 w 6238"/>
              <a:gd name="T125" fmla="*/ 549342 h 619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6238" h="6192">
                <a:moveTo>
                  <a:pt x="5049" y="4475"/>
                </a:moveTo>
                <a:lnTo>
                  <a:pt x="5049" y="4475"/>
                </a:lnTo>
                <a:lnTo>
                  <a:pt x="5032" y="4281"/>
                </a:lnTo>
                <a:lnTo>
                  <a:pt x="5015" y="4093"/>
                </a:lnTo>
                <a:lnTo>
                  <a:pt x="4996" y="3913"/>
                </a:lnTo>
                <a:lnTo>
                  <a:pt x="4975" y="3739"/>
                </a:lnTo>
                <a:lnTo>
                  <a:pt x="4953" y="3570"/>
                </a:lnTo>
                <a:lnTo>
                  <a:pt x="4930" y="3410"/>
                </a:lnTo>
                <a:lnTo>
                  <a:pt x="4906" y="3254"/>
                </a:lnTo>
                <a:lnTo>
                  <a:pt x="4880" y="3105"/>
                </a:lnTo>
                <a:lnTo>
                  <a:pt x="4854" y="2962"/>
                </a:lnTo>
                <a:lnTo>
                  <a:pt x="4826" y="2824"/>
                </a:lnTo>
                <a:lnTo>
                  <a:pt x="4798" y="2692"/>
                </a:lnTo>
                <a:lnTo>
                  <a:pt x="4769" y="2567"/>
                </a:lnTo>
                <a:lnTo>
                  <a:pt x="4739" y="2446"/>
                </a:lnTo>
                <a:lnTo>
                  <a:pt x="4709" y="2332"/>
                </a:lnTo>
                <a:lnTo>
                  <a:pt x="4679" y="2222"/>
                </a:lnTo>
                <a:lnTo>
                  <a:pt x="4647" y="2117"/>
                </a:lnTo>
                <a:lnTo>
                  <a:pt x="4620" y="2086"/>
                </a:lnTo>
                <a:lnTo>
                  <a:pt x="4591" y="2057"/>
                </a:lnTo>
                <a:lnTo>
                  <a:pt x="4561" y="2027"/>
                </a:lnTo>
                <a:lnTo>
                  <a:pt x="4533" y="1998"/>
                </a:lnTo>
                <a:lnTo>
                  <a:pt x="4524" y="2047"/>
                </a:lnTo>
                <a:lnTo>
                  <a:pt x="4515" y="2094"/>
                </a:lnTo>
                <a:lnTo>
                  <a:pt x="4505" y="2140"/>
                </a:lnTo>
                <a:lnTo>
                  <a:pt x="4494" y="2186"/>
                </a:lnTo>
                <a:lnTo>
                  <a:pt x="4482" y="2233"/>
                </a:lnTo>
                <a:lnTo>
                  <a:pt x="4470" y="2278"/>
                </a:lnTo>
                <a:lnTo>
                  <a:pt x="4445" y="2367"/>
                </a:lnTo>
                <a:lnTo>
                  <a:pt x="4469" y="2457"/>
                </a:lnTo>
                <a:lnTo>
                  <a:pt x="4492" y="2549"/>
                </a:lnTo>
                <a:lnTo>
                  <a:pt x="4516" y="2647"/>
                </a:lnTo>
                <a:lnTo>
                  <a:pt x="4539" y="2747"/>
                </a:lnTo>
                <a:lnTo>
                  <a:pt x="4561" y="2852"/>
                </a:lnTo>
                <a:lnTo>
                  <a:pt x="4584" y="2961"/>
                </a:lnTo>
                <a:lnTo>
                  <a:pt x="4605" y="3074"/>
                </a:lnTo>
                <a:lnTo>
                  <a:pt x="4626" y="3191"/>
                </a:lnTo>
                <a:lnTo>
                  <a:pt x="4647" y="3312"/>
                </a:lnTo>
                <a:lnTo>
                  <a:pt x="4667" y="3437"/>
                </a:lnTo>
                <a:lnTo>
                  <a:pt x="4686" y="3566"/>
                </a:lnTo>
                <a:lnTo>
                  <a:pt x="4703" y="3700"/>
                </a:lnTo>
                <a:lnTo>
                  <a:pt x="4721" y="3839"/>
                </a:lnTo>
                <a:lnTo>
                  <a:pt x="4737" y="3981"/>
                </a:lnTo>
                <a:lnTo>
                  <a:pt x="4753" y="4128"/>
                </a:lnTo>
                <a:lnTo>
                  <a:pt x="4767" y="4281"/>
                </a:lnTo>
                <a:lnTo>
                  <a:pt x="5049" y="4475"/>
                </a:lnTo>
                <a:close/>
                <a:moveTo>
                  <a:pt x="1119" y="2987"/>
                </a:moveTo>
                <a:lnTo>
                  <a:pt x="1119" y="2987"/>
                </a:lnTo>
                <a:lnTo>
                  <a:pt x="1102" y="3056"/>
                </a:lnTo>
                <a:lnTo>
                  <a:pt x="1086" y="3125"/>
                </a:lnTo>
                <a:lnTo>
                  <a:pt x="1070" y="3199"/>
                </a:lnTo>
                <a:lnTo>
                  <a:pt x="1055" y="3274"/>
                </a:lnTo>
                <a:lnTo>
                  <a:pt x="1039" y="3353"/>
                </a:lnTo>
                <a:lnTo>
                  <a:pt x="1025" y="3435"/>
                </a:lnTo>
                <a:lnTo>
                  <a:pt x="1010" y="3520"/>
                </a:lnTo>
                <a:lnTo>
                  <a:pt x="995" y="3607"/>
                </a:lnTo>
                <a:lnTo>
                  <a:pt x="982" y="3698"/>
                </a:lnTo>
                <a:lnTo>
                  <a:pt x="969" y="3792"/>
                </a:lnTo>
                <a:lnTo>
                  <a:pt x="957" y="3888"/>
                </a:lnTo>
                <a:lnTo>
                  <a:pt x="945" y="3988"/>
                </a:lnTo>
                <a:lnTo>
                  <a:pt x="933" y="4092"/>
                </a:lnTo>
                <a:lnTo>
                  <a:pt x="922" y="4199"/>
                </a:lnTo>
                <a:lnTo>
                  <a:pt x="912" y="4309"/>
                </a:lnTo>
                <a:lnTo>
                  <a:pt x="903" y="4422"/>
                </a:lnTo>
                <a:lnTo>
                  <a:pt x="1186" y="4226"/>
                </a:lnTo>
                <a:lnTo>
                  <a:pt x="1200" y="4087"/>
                </a:lnTo>
                <a:lnTo>
                  <a:pt x="1215" y="3953"/>
                </a:lnTo>
                <a:lnTo>
                  <a:pt x="1232" y="3826"/>
                </a:lnTo>
                <a:lnTo>
                  <a:pt x="1250" y="3704"/>
                </a:lnTo>
                <a:lnTo>
                  <a:pt x="1268" y="3588"/>
                </a:lnTo>
                <a:lnTo>
                  <a:pt x="1287" y="3477"/>
                </a:lnTo>
                <a:lnTo>
                  <a:pt x="1307" y="3371"/>
                </a:lnTo>
                <a:lnTo>
                  <a:pt x="1327" y="3271"/>
                </a:lnTo>
                <a:lnTo>
                  <a:pt x="1347" y="3177"/>
                </a:lnTo>
                <a:lnTo>
                  <a:pt x="1368" y="3086"/>
                </a:lnTo>
                <a:lnTo>
                  <a:pt x="1389" y="3002"/>
                </a:lnTo>
                <a:lnTo>
                  <a:pt x="1410" y="2922"/>
                </a:lnTo>
                <a:lnTo>
                  <a:pt x="1431" y="2848"/>
                </a:lnTo>
                <a:lnTo>
                  <a:pt x="1452" y="2777"/>
                </a:lnTo>
                <a:lnTo>
                  <a:pt x="1473" y="2711"/>
                </a:lnTo>
                <a:lnTo>
                  <a:pt x="1493" y="2651"/>
                </a:lnTo>
                <a:lnTo>
                  <a:pt x="1483" y="2607"/>
                </a:lnTo>
                <a:lnTo>
                  <a:pt x="1473" y="2562"/>
                </a:lnTo>
                <a:lnTo>
                  <a:pt x="1391" y="2654"/>
                </a:lnTo>
                <a:lnTo>
                  <a:pt x="1319" y="2738"/>
                </a:lnTo>
                <a:lnTo>
                  <a:pt x="1247" y="2821"/>
                </a:lnTo>
                <a:lnTo>
                  <a:pt x="1213" y="2864"/>
                </a:lnTo>
                <a:lnTo>
                  <a:pt x="1179" y="2906"/>
                </a:lnTo>
                <a:lnTo>
                  <a:pt x="1147" y="2947"/>
                </a:lnTo>
                <a:lnTo>
                  <a:pt x="1119" y="2987"/>
                </a:lnTo>
                <a:close/>
                <a:moveTo>
                  <a:pt x="5489" y="5059"/>
                </a:moveTo>
                <a:lnTo>
                  <a:pt x="4083" y="4081"/>
                </a:lnTo>
                <a:lnTo>
                  <a:pt x="4073" y="4074"/>
                </a:lnTo>
                <a:lnTo>
                  <a:pt x="4062" y="4070"/>
                </a:lnTo>
                <a:lnTo>
                  <a:pt x="4052" y="4065"/>
                </a:lnTo>
                <a:lnTo>
                  <a:pt x="4041" y="4062"/>
                </a:lnTo>
                <a:lnTo>
                  <a:pt x="4030" y="4061"/>
                </a:lnTo>
                <a:lnTo>
                  <a:pt x="4019" y="4060"/>
                </a:lnTo>
                <a:lnTo>
                  <a:pt x="4008" y="4061"/>
                </a:lnTo>
                <a:lnTo>
                  <a:pt x="3997" y="4062"/>
                </a:lnTo>
                <a:lnTo>
                  <a:pt x="3986" y="4064"/>
                </a:lnTo>
                <a:lnTo>
                  <a:pt x="3976" y="4068"/>
                </a:lnTo>
                <a:lnTo>
                  <a:pt x="3966" y="4072"/>
                </a:lnTo>
                <a:lnTo>
                  <a:pt x="3956" y="4078"/>
                </a:lnTo>
                <a:lnTo>
                  <a:pt x="3946" y="4084"/>
                </a:lnTo>
                <a:lnTo>
                  <a:pt x="3939" y="4092"/>
                </a:lnTo>
                <a:lnTo>
                  <a:pt x="3930" y="4100"/>
                </a:lnTo>
                <a:lnTo>
                  <a:pt x="3923" y="4109"/>
                </a:lnTo>
                <a:lnTo>
                  <a:pt x="3918" y="4117"/>
                </a:lnTo>
                <a:lnTo>
                  <a:pt x="3914" y="4125"/>
                </a:lnTo>
                <a:lnTo>
                  <a:pt x="3910" y="4134"/>
                </a:lnTo>
                <a:lnTo>
                  <a:pt x="3908" y="4141"/>
                </a:lnTo>
                <a:lnTo>
                  <a:pt x="3906" y="4150"/>
                </a:lnTo>
                <a:lnTo>
                  <a:pt x="3903" y="4158"/>
                </a:lnTo>
                <a:lnTo>
                  <a:pt x="3903" y="4175"/>
                </a:lnTo>
                <a:lnTo>
                  <a:pt x="3904" y="4192"/>
                </a:lnTo>
                <a:lnTo>
                  <a:pt x="3909" y="4208"/>
                </a:lnTo>
                <a:lnTo>
                  <a:pt x="3914" y="4225"/>
                </a:lnTo>
                <a:lnTo>
                  <a:pt x="3923" y="4239"/>
                </a:lnTo>
                <a:lnTo>
                  <a:pt x="3864" y="4255"/>
                </a:lnTo>
                <a:lnTo>
                  <a:pt x="3803" y="4269"/>
                </a:lnTo>
                <a:lnTo>
                  <a:pt x="3743" y="4282"/>
                </a:lnTo>
                <a:lnTo>
                  <a:pt x="3682" y="4294"/>
                </a:lnTo>
                <a:lnTo>
                  <a:pt x="3621" y="4306"/>
                </a:lnTo>
                <a:lnTo>
                  <a:pt x="3559" y="4316"/>
                </a:lnTo>
                <a:lnTo>
                  <a:pt x="3498" y="4326"/>
                </a:lnTo>
                <a:lnTo>
                  <a:pt x="3437" y="4334"/>
                </a:lnTo>
                <a:lnTo>
                  <a:pt x="3375" y="4342"/>
                </a:lnTo>
                <a:lnTo>
                  <a:pt x="3312" y="4348"/>
                </a:lnTo>
                <a:lnTo>
                  <a:pt x="3251" y="4354"/>
                </a:lnTo>
                <a:lnTo>
                  <a:pt x="3189" y="4358"/>
                </a:lnTo>
                <a:lnTo>
                  <a:pt x="3127" y="4361"/>
                </a:lnTo>
                <a:lnTo>
                  <a:pt x="3065" y="4364"/>
                </a:lnTo>
                <a:lnTo>
                  <a:pt x="3002" y="4365"/>
                </a:lnTo>
                <a:lnTo>
                  <a:pt x="2941" y="4366"/>
                </a:lnTo>
                <a:lnTo>
                  <a:pt x="2878" y="4365"/>
                </a:lnTo>
                <a:lnTo>
                  <a:pt x="2816" y="4364"/>
                </a:lnTo>
                <a:lnTo>
                  <a:pt x="2754" y="4361"/>
                </a:lnTo>
                <a:lnTo>
                  <a:pt x="2692" y="4358"/>
                </a:lnTo>
                <a:lnTo>
                  <a:pt x="2629" y="4354"/>
                </a:lnTo>
                <a:lnTo>
                  <a:pt x="2568" y="4348"/>
                </a:lnTo>
                <a:lnTo>
                  <a:pt x="2506" y="4342"/>
                </a:lnTo>
                <a:lnTo>
                  <a:pt x="2444" y="4334"/>
                </a:lnTo>
                <a:lnTo>
                  <a:pt x="2383" y="4326"/>
                </a:lnTo>
                <a:lnTo>
                  <a:pt x="2321" y="4316"/>
                </a:lnTo>
                <a:lnTo>
                  <a:pt x="2260" y="4306"/>
                </a:lnTo>
                <a:lnTo>
                  <a:pt x="2198" y="4294"/>
                </a:lnTo>
                <a:lnTo>
                  <a:pt x="2137" y="4282"/>
                </a:lnTo>
                <a:lnTo>
                  <a:pt x="2077" y="4269"/>
                </a:lnTo>
                <a:lnTo>
                  <a:pt x="2016" y="4255"/>
                </a:lnTo>
                <a:lnTo>
                  <a:pt x="1956" y="4239"/>
                </a:lnTo>
                <a:lnTo>
                  <a:pt x="1965" y="4225"/>
                </a:lnTo>
                <a:lnTo>
                  <a:pt x="1971" y="4208"/>
                </a:lnTo>
                <a:lnTo>
                  <a:pt x="1975" y="4192"/>
                </a:lnTo>
                <a:lnTo>
                  <a:pt x="1977" y="4175"/>
                </a:lnTo>
                <a:lnTo>
                  <a:pt x="1976" y="4158"/>
                </a:lnTo>
                <a:lnTo>
                  <a:pt x="1975" y="4150"/>
                </a:lnTo>
                <a:lnTo>
                  <a:pt x="1972" y="4141"/>
                </a:lnTo>
                <a:lnTo>
                  <a:pt x="1969" y="4134"/>
                </a:lnTo>
                <a:lnTo>
                  <a:pt x="1966" y="4125"/>
                </a:lnTo>
                <a:lnTo>
                  <a:pt x="1961" y="4117"/>
                </a:lnTo>
                <a:lnTo>
                  <a:pt x="1956" y="4109"/>
                </a:lnTo>
                <a:lnTo>
                  <a:pt x="1949" y="4100"/>
                </a:lnTo>
                <a:lnTo>
                  <a:pt x="1942" y="4092"/>
                </a:lnTo>
                <a:lnTo>
                  <a:pt x="1933" y="4084"/>
                </a:lnTo>
                <a:lnTo>
                  <a:pt x="1924" y="4078"/>
                </a:lnTo>
                <a:lnTo>
                  <a:pt x="1914" y="4072"/>
                </a:lnTo>
                <a:lnTo>
                  <a:pt x="1904" y="4068"/>
                </a:lnTo>
                <a:lnTo>
                  <a:pt x="1893" y="4064"/>
                </a:lnTo>
                <a:lnTo>
                  <a:pt x="1882" y="4062"/>
                </a:lnTo>
                <a:lnTo>
                  <a:pt x="1871" y="4061"/>
                </a:lnTo>
                <a:lnTo>
                  <a:pt x="1860" y="4060"/>
                </a:lnTo>
                <a:lnTo>
                  <a:pt x="1849" y="4061"/>
                </a:lnTo>
                <a:lnTo>
                  <a:pt x="1838" y="4062"/>
                </a:lnTo>
                <a:lnTo>
                  <a:pt x="1828" y="4065"/>
                </a:lnTo>
                <a:lnTo>
                  <a:pt x="1817" y="4070"/>
                </a:lnTo>
                <a:lnTo>
                  <a:pt x="1807" y="4074"/>
                </a:lnTo>
                <a:lnTo>
                  <a:pt x="1796" y="4081"/>
                </a:lnTo>
                <a:lnTo>
                  <a:pt x="391" y="5059"/>
                </a:lnTo>
                <a:lnTo>
                  <a:pt x="381" y="5067"/>
                </a:lnTo>
                <a:lnTo>
                  <a:pt x="374" y="5074"/>
                </a:lnTo>
                <a:lnTo>
                  <a:pt x="366" y="5083"/>
                </a:lnTo>
                <a:lnTo>
                  <a:pt x="359" y="5092"/>
                </a:lnTo>
                <a:lnTo>
                  <a:pt x="354" y="5102"/>
                </a:lnTo>
                <a:lnTo>
                  <a:pt x="350" y="5112"/>
                </a:lnTo>
                <a:lnTo>
                  <a:pt x="346" y="5122"/>
                </a:lnTo>
                <a:lnTo>
                  <a:pt x="343" y="5133"/>
                </a:lnTo>
                <a:lnTo>
                  <a:pt x="342" y="5144"/>
                </a:lnTo>
                <a:lnTo>
                  <a:pt x="342" y="5155"/>
                </a:lnTo>
                <a:lnTo>
                  <a:pt x="342" y="5166"/>
                </a:lnTo>
                <a:lnTo>
                  <a:pt x="344" y="5177"/>
                </a:lnTo>
                <a:lnTo>
                  <a:pt x="347" y="5188"/>
                </a:lnTo>
                <a:lnTo>
                  <a:pt x="351" y="5199"/>
                </a:lnTo>
                <a:lnTo>
                  <a:pt x="356" y="5208"/>
                </a:lnTo>
                <a:lnTo>
                  <a:pt x="363" y="5218"/>
                </a:lnTo>
                <a:lnTo>
                  <a:pt x="372" y="5229"/>
                </a:lnTo>
                <a:lnTo>
                  <a:pt x="381" y="5239"/>
                </a:lnTo>
                <a:lnTo>
                  <a:pt x="392" y="5248"/>
                </a:lnTo>
                <a:lnTo>
                  <a:pt x="405" y="5255"/>
                </a:lnTo>
                <a:lnTo>
                  <a:pt x="417" y="5260"/>
                </a:lnTo>
                <a:lnTo>
                  <a:pt x="430" y="5265"/>
                </a:lnTo>
                <a:lnTo>
                  <a:pt x="443" y="5267"/>
                </a:lnTo>
                <a:lnTo>
                  <a:pt x="456" y="5268"/>
                </a:lnTo>
                <a:lnTo>
                  <a:pt x="474" y="5267"/>
                </a:lnTo>
                <a:lnTo>
                  <a:pt x="490" y="5262"/>
                </a:lnTo>
                <a:lnTo>
                  <a:pt x="498" y="5259"/>
                </a:lnTo>
                <a:lnTo>
                  <a:pt x="506" y="5256"/>
                </a:lnTo>
                <a:lnTo>
                  <a:pt x="515" y="5251"/>
                </a:lnTo>
                <a:lnTo>
                  <a:pt x="521" y="5247"/>
                </a:lnTo>
                <a:lnTo>
                  <a:pt x="606" y="5189"/>
                </a:lnTo>
                <a:lnTo>
                  <a:pt x="669" y="5233"/>
                </a:lnTo>
                <a:lnTo>
                  <a:pt x="732" y="5276"/>
                </a:lnTo>
                <a:lnTo>
                  <a:pt x="797" y="5317"/>
                </a:lnTo>
                <a:lnTo>
                  <a:pt x="862" y="5357"/>
                </a:lnTo>
                <a:lnTo>
                  <a:pt x="860" y="5555"/>
                </a:lnTo>
                <a:lnTo>
                  <a:pt x="861" y="5761"/>
                </a:lnTo>
                <a:lnTo>
                  <a:pt x="863" y="5972"/>
                </a:lnTo>
                <a:lnTo>
                  <a:pt x="869" y="6192"/>
                </a:lnTo>
                <a:lnTo>
                  <a:pt x="1133" y="6184"/>
                </a:lnTo>
                <a:lnTo>
                  <a:pt x="1129" y="6007"/>
                </a:lnTo>
                <a:lnTo>
                  <a:pt x="1125" y="5834"/>
                </a:lnTo>
                <a:lnTo>
                  <a:pt x="1124" y="5666"/>
                </a:lnTo>
                <a:lnTo>
                  <a:pt x="1124" y="5503"/>
                </a:lnTo>
                <a:lnTo>
                  <a:pt x="1177" y="5530"/>
                </a:lnTo>
                <a:lnTo>
                  <a:pt x="1230" y="5555"/>
                </a:lnTo>
                <a:lnTo>
                  <a:pt x="1283" y="5579"/>
                </a:lnTo>
                <a:lnTo>
                  <a:pt x="1336" y="5603"/>
                </a:lnTo>
                <a:lnTo>
                  <a:pt x="1390" y="5627"/>
                </a:lnTo>
                <a:lnTo>
                  <a:pt x="1444" y="5649"/>
                </a:lnTo>
                <a:lnTo>
                  <a:pt x="1499" y="5671"/>
                </a:lnTo>
                <a:lnTo>
                  <a:pt x="1553" y="5691"/>
                </a:lnTo>
                <a:lnTo>
                  <a:pt x="1608" y="5711"/>
                </a:lnTo>
                <a:lnTo>
                  <a:pt x="1664" y="5730"/>
                </a:lnTo>
                <a:lnTo>
                  <a:pt x="1719" y="5748"/>
                </a:lnTo>
                <a:lnTo>
                  <a:pt x="1775" y="5765"/>
                </a:lnTo>
                <a:lnTo>
                  <a:pt x="1832" y="5782"/>
                </a:lnTo>
                <a:lnTo>
                  <a:pt x="1888" y="5797"/>
                </a:lnTo>
                <a:lnTo>
                  <a:pt x="1945" y="5812"/>
                </a:lnTo>
                <a:lnTo>
                  <a:pt x="2001" y="5827"/>
                </a:lnTo>
                <a:lnTo>
                  <a:pt x="2058" y="5840"/>
                </a:lnTo>
                <a:lnTo>
                  <a:pt x="2115" y="5852"/>
                </a:lnTo>
                <a:lnTo>
                  <a:pt x="2174" y="5863"/>
                </a:lnTo>
                <a:lnTo>
                  <a:pt x="2231" y="5874"/>
                </a:lnTo>
                <a:lnTo>
                  <a:pt x="2289" y="5884"/>
                </a:lnTo>
                <a:lnTo>
                  <a:pt x="2348" y="5893"/>
                </a:lnTo>
                <a:lnTo>
                  <a:pt x="2406" y="5902"/>
                </a:lnTo>
                <a:lnTo>
                  <a:pt x="2464" y="5908"/>
                </a:lnTo>
                <a:lnTo>
                  <a:pt x="2524" y="5915"/>
                </a:lnTo>
                <a:lnTo>
                  <a:pt x="2582" y="5920"/>
                </a:lnTo>
                <a:lnTo>
                  <a:pt x="2641" y="5926"/>
                </a:lnTo>
                <a:lnTo>
                  <a:pt x="2701" y="5929"/>
                </a:lnTo>
                <a:lnTo>
                  <a:pt x="2760" y="5932"/>
                </a:lnTo>
                <a:lnTo>
                  <a:pt x="2820" y="5935"/>
                </a:lnTo>
                <a:lnTo>
                  <a:pt x="2880" y="5936"/>
                </a:lnTo>
                <a:lnTo>
                  <a:pt x="2940" y="5936"/>
                </a:lnTo>
                <a:lnTo>
                  <a:pt x="3002" y="5936"/>
                </a:lnTo>
                <a:lnTo>
                  <a:pt x="3065" y="5935"/>
                </a:lnTo>
                <a:lnTo>
                  <a:pt x="3128" y="5932"/>
                </a:lnTo>
                <a:lnTo>
                  <a:pt x="3190" y="5928"/>
                </a:lnTo>
                <a:lnTo>
                  <a:pt x="3252" y="5925"/>
                </a:lnTo>
                <a:lnTo>
                  <a:pt x="3314" y="5919"/>
                </a:lnTo>
                <a:lnTo>
                  <a:pt x="3375" y="5913"/>
                </a:lnTo>
                <a:lnTo>
                  <a:pt x="3437" y="5906"/>
                </a:lnTo>
                <a:lnTo>
                  <a:pt x="3498" y="5897"/>
                </a:lnTo>
                <a:lnTo>
                  <a:pt x="3560" y="5888"/>
                </a:lnTo>
                <a:lnTo>
                  <a:pt x="3621" y="5878"/>
                </a:lnTo>
                <a:lnTo>
                  <a:pt x="3681" y="5867"/>
                </a:lnTo>
                <a:lnTo>
                  <a:pt x="3742" y="5856"/>
                </a:lnTo>
                <a:lnTo>
                  <a:pt x="3802" y="5843"/>
                </a:lnTo>
                <a:lnTo>
                  <a:pt x="3861" y="5830"/>
                </a:lnTo>
                <a:lnTo>
                  <a:pt x="3922" y="5816"/>
                </a:lnTo>
                <a:lnTo>
                  <a:pt x="3981" y="5800"/>
                </a:lnTo>
                <a:lnTo>
                  <a:pt x="4040" y="5784"/>
                </a:lnTo>
                <a:lnTo>
                  <a:pt x="4099" y="5766"/>
                </a:lnTo>
                <a:lnTo>
                  <a:pt x="4157" y="5749"/>
                </a:lnTo>
                <a:lnTo>
                  <a:pt x="4216" y="5729"/>
                </a:lnTo>
                <a:lnTo>
                  <a:pt x="4274" y="5709"/>
                </a:lnTo>
                <a:lnTo>
                  <a:pt x="4331" y="5688"/>
                </a:lnTo>
                <a:lnTo>
                  <a:pt x="4389" y="5666"/>
                </a:lnTo>
                <a:lnTo>
                  <a:pt x="4446" y="5644"/>
                </a:lnTo>
                <a:lnTo>
                  <a:pt x="4503" y="5620"/>
                </a:lnTo>
                <a:lnTo>
                  <a:pt x="4559" y="5596"/>
                </a:lnTo>
                <a:lnTo>
                  <a:pt x="4615" y="5570"/>
                </a:lnTo>
                <a:lnTo>
                  <a:pt x="4670" y="5545"/>
                </a:lnTo>
                <a:lnTo>
                  <a:pt x="4726" y="5518"/>
                </a:lnTo>
                <a:lnTo>
                  <a:pt x="4780" y="5490"/>
                </a:lnTo>
                <a:lnTo>
                  <a:pt x="4835" y="5460"/>
                </a:lnTo>
                <a:lnTo>
                  <a:pt x="4840" y="5635"/>
                </a:lnTo>
                <a:lnTo>
                  <a:pt x="4843" y="5814"/>
                </a:lnTo>
                <a:lnTo>
                  <a:pt x="4845" y="5997"/>
                </a:lnTo>
                <a:lnTo>
                  <a:pt x="4845" y="6184"/>
                </a:lnTo>
                <a:lnTo>
                  <a:pt x="5109" y="6184"/>
                </a:lnTo>
                <a:lnTo>
                  <a:pt x="5108" y="5955"/>
                </a:lnTo>
                <a:lnTo>
                  <a:pt x="5105" y="5734"/>
                </a:lnTo>
                <a:lnTo>
                  <a:pt x="5100" y="5519"/>
                </a:lnTo>
                <a:lnTo>
                  <a:pt x="5094" y="5310"/>
                </a:lnTo>
                <a:lnTo>
                  <a:pt x="5184" y="5250"/>
                </a:lnTo>
                <a:lnTo>
                  <a:pt x="5229" y="5219"/>
                </a:lnTo>
                <a:lnTo>
                  <a:pt x="5273" y="5189"/>
                </a:lnTo>
                <a:lnTo>
                  <a:pt x="5358" y="5247"/>
                </a:lnTo>
                <a:lnTo>
                  <a:pt x="5366" y="5251"/>
                </a:lnTo>
                <a:lnTo>
                  <a:pt x="5373" y="5256"/>
                </a:lnTo>
                <a:lnTo>
                  <a:pt x="5381" y="5259"/>
                </a:lnTo>
                <a:lnTo>
                  <a:pt x="5390" y="5262"/>
                </a:lnTo>
                <a:lnTo>
                  <a:pt x="5406" y="5267"/>
                </a:lnTo>
                <a:lnTo>
                  <a:pt x="5423" y="5268"/>
                </a:lnTo>
                <a:lnTo>
                  <a:pt x="5437" y="5267"/>
                </a:lnTo>
                <a:lnTo>
                  <a:pt x="5450" y="5265"/>
                </a:lnTo>
                <a:lnTo>
                  <a:pt x="5462" y="5260"/>
                </a:lnTo>
                <a:lnTo>
                  <a:pt x="5476" y="5255"/>
                </a:lnTo>
                <a:lnTo>
                  <a:pt x="5488" y="5248"/>
                </a:lnTo>
                <a:lnTo>
                  <a:pt x="5498" y="5239"/>
                </a:lnTo>
                <a:lnTo>
                  <a:pt x="5509" y="5229"/>
                </a:lnTo>
                <a:lnTo>
                  <a:pt x="5517" y="5218"/>
                </a:lnTo>
                <a:lnTo>
                  <a:pt x="5523" y="5208"/>
                </a:lnTo>
                <a:lnTo>
                  <a:pt x="5528" y="5199"/>
                </a:lnTo>
                <a:lnTo>
                  <a:pt x="5533" y="5188"/>
                </a:lnTo>
                <a:lnTo>
                  <a:pt x="5535" y="5177"/>
                </a:lnTo>
                <a:lnTo>
                  <a:pt x="5537" y="5166"/>
                </a:lnTo>
                <a:lnTo>
                  <a:pt x="5537" y="5155"/>
                </a:lnTo>
                <a:lnTo>
                  <a:pt x="5537" y="5144"/>
                </a:lnTo>
                <a:lnTo>
                  <a:pt x="5536" y="5133"/>
                </a:lnTo>
                <a:lnTo>
                  <a:pt x="5534" y="5122"/>
                </a:lnTo>
                <a:lnTo>
                  <a:pt x="5529" y="5112"/>
                </a:lnTo>
                <a:lnTo>
                  <a:pt x="5525" y="5102"/>
                </a:lnTo>
                <a:lnTo>
                  <a:pt x="5520" y="5092"/>
                </a:lnTo>
                <a:lnTo>
                  <a:pt x="5514" y="5083"/>
                </a:lnTo>
                <a:lnTo>
                  <a:pt x="5506" y="5074"/>
                </a:lnTo>
                <a:lnTo>
                  <a:pt x="5498" y="5067"/>
                </a:lnTo>
                <a:lnTo>
                  <a:pt x="5489" y="5059"/>
                </a:lnTo>
                <a:close/>
                <a:moveTo>
                  <a:pt x="866" y="5160"/>
                </a:moveTo>
                <a:lnTo>
                  <a:pt x="818" y="5139"/>
                </a:lnTo>
                <a:lnTo>
                  <a:pt x="746" y="5091"/>
                </a:lnTo>
                <a:lnTo>
                  <a:pt x="859" y="5013"/>
                </a:lnTo>
                <a:lnTo>
                  <a:pt x="871" y="5008"/>
                </a:lnTo>
                <a:lnTo>
                  <a:pt x="866" y="5160"/>
                </a:lnTo>
                <a:close/>
                <a:moveTo>
                  <a:pt x="2231" y="5093"/>
                </a:moveTo>
                <a:lnTo>
                  <a:pt x="1948" y="5208"/>
                </a:lnTo>
                <a:lnTo>
                  <a:pt x="1667" y="5090"/>
                </a:lnTo>
                <a:lnTo>
                  <a:pt x="1949" y="4974"/>
                </a:lnTo>
                <a:lnTo>
                  <a:pt x="2231" y="5093"/>
                </a:lnTo>
                <a:close/>
                <a:moveTo>
                  <a:pt x="2159" y="4888"/>
                </a:moveTo>
                <a:lnTo>
                  <a:pt x="2441" y="4773"/>
                </a:lnTo>
                <a:lnTo>
                  <a:pt x="2723" y="4892"/>
                </a:lnTo>
                <a:lnTo>
                  <a:pt x="2440" y="5007"/>
                </a:lnTo>
                <a:lnTo>
                  <a:pt x="2159" y="4888"/>
                </a:lnTo>
                <a:close/>
                <a:moveTo>
                  <a:pt x="2439" y="5181"/>
                </a:moveTo>
                <a:lnTo>
                  <a:pt x="2721" y="5300"/>
                </a:lnTo>
                <a:lnTo>
                  <a:pt x="2438" y="5415"/>
                </a:lnTo>
                <a:lnTo>
                  <a:pt x="2157" y="5296"/>
                </a:lnTo>
                <a:lnTo>
                  <a:pt x="2439" y="5181"/>
                </a:lnTo>
                <a:close/>
                <a:moveTo>
                  <a:pt x="2649" y="5095"/>
                </a:moveTo>
                <a:lnTo>
                  <a:pt x="2932" y="4980"/>
                </a:lnTo>
                <a:lnTo>
                  <a:pt x="3212" y="5098"/>
                </a:lnTo>
                <a:lnTo>
                  <a:pt x="2931" y="5214"/>
                </a:lnTo>
                <a:lnTo>
                  <a:pt x="2649" y="5095"/>
                </a:lnTo>
                <a:close/>
                <a:moveTo>
                  <a:pt x="3141" y="4895"/>
                </a:moveTo>
                <a:lnTo>
                  <a:pt x="3424" y="4779"/>
                </a:lnTo>
                <a:lnTo>
                  <a:pt x="3704" y="4898"/>
                </a:lnTo>
                <a:lnTo>
                  <a:pt x="3423" y="5014"/>
                </a:lnTo>
                <a:lnTo>
                  <a:pt x="3141" y="4895"/>
                </a:lnTo>
                <a:close/>
                <a:moveTo>
                  <a:pt x="3421" y="5186"/>
                </a:moveTo>
                <a:lnTo>
                  <a:pt x="3703" y="5305"/>
                </a:lnTo>
                <a:lnTo>
                  <a:pt x="3420" y="5421"/>
                </a:lnTo>
                <a:lnTo>
                  <a:pt x="3139" y="5302"/>
                </a:lnTo>
                <a:lnTo>
                  <a:pt x="3421" y="5186"/>
                </a:lnTo>
                <a:close/>
                <a:moveTo>
                  <a:pt x="3632" y="5101"/>
                </a:moveTo>
                <a:lnTo>
                  <a:pt x="3913" y="4986"/>
                </a:lnTo>
                <a:lnTo>
                  <a:pt x="4195" y="5105"/>
                </a:lnTo>
                <a:lnTo>
                  <a:pt x="3912" y="5219"/>
                </a:lnTo>
                <a:lnTo>
                  <a:pt x="3632" y="5101"/>
                </a:lnTo>
                <a:close/>
                <a:moveTo>
                  <a:pt x="4123" y="4900"/>
                </a:moveTo>
                <a:lnTo>
                  <a:pt x="4405" y="4785"/>
                </a:lnTo>
                <a:lnTo>
                  <a:pt x="4687" y="4904"/>
                </a:lnTo>
                <a:lnTo>
                  <a:pt x="4404" y="5019"/>
                </a:lnTo>
                <a:lnTo>
                  <a:pt x="4123" y="4900"/>
                </a:lnTo>
                <a:close/>
                <a:moveTo>
                  <a:pt x="4219" y="4455"/>
                </a:moveTo>
                <a:lnTo>
                  <a:pt x="4430" y="4601"/>
                </a:lnTo>
                <a:lnTo>
                  <a:pt x="4406" y="4611"/>
                </a:lnTo>
                <a:lnTo>
                  <a:pt x="4124" y="4492"/>
                </a:lnTo>
                <a:lnTo>
                  <a:pt x="4219" y="4455"/>
                </a:lnTo>
                <a:close/>
                <a:moveTo>
                  <a:pt x="4197" y="4697"/>
                </a:moveTo>
                <a:lnTo>
                  <a:pt x="3914" y="4812"/>
                </a:lnTo>
                <a:lnTo>
                  <a:pt x="3633" y="4694"/>
                </a:lnTo>
                <a:lnTo>
                  <a:pt x="3915" y="4578"/>
                </a:lnTo>
                <a:lnTo>
                  <a:pt x="4197" y="4697"/>
                </a:lnTo>
                <a:close/>
                <a:moveTo>
                  <a:pt x="3646" y="4465"/>
                </a:moveTo>
                <a:lnTo>
                  <a:pt x="3706" y="4490"/>
                </a:lnTo>
                <a:lnTo>
                  <a:pt x="3425" y="4606"/>
                </a:lnTo>
                <a:lnTo>
                  <a:pt x="3216" y="4518"/>
                </a:lnTo>
                <a:lnTo>
                  <a:pt x="3270" y="4513"/>
                </a:lnTo>
                <a:lnTo>
                  <a:pt x="3323" y="4509"/>
                </a:lnTo>
                <a:lnTo>
                  <a:pt x="3377" y="4503"/>
                </a:lnTo>
                <a:lnTo>
                  <a:pt x="3431" y="4497"/>
                </a:lnTo>
                <a:lnTo>
                  <a:pt x="3485" y="4490"/>
                </a:lnTo>
                <a:lnTo>
                  <a:pt x="3539" y="4482"/>
                </a:lnTo>
                <a:lnTo>
                  <a:pt x="3592" y="4474"/>
                </a:lnTo>
                <a:lnTo>
                  <a:pt x="3646" y="4465"/>
                </a:lnTo>
                <a:close/>
                <a:moveTo>
                  <a:pt x="2933" y="4573"/>
                </a:moveTo>
                <a:lnTo>
                  <a:pt x="3215" y="4691"/>
                </a:lnTo>
                <a:lnTo>
                  <a:pt x="2932" y="4806"/>
                </a:lnTo>
                <a:lnTo>
                  <a:pt x="2651" y="4688"/>
                </a:lnTo>
                <a:lnTo>
                  <a:pt x="2933" y="4573"/>
                </a:lnTo>
                <a:close/>
                <a:moveTo>
                  <a:pt x="2211" y="4460"/>
                </a:moveTo>
                <a:lnTo>
                  <a:pt x="2211" y="4460"/>
                </a:lnTo>
                <a:lnTo>
                  <a:pt x="2265" y="4470"/>
                </a:lnTo>
                <a:lnTo>
                  <a:pt x="2319" y="4479"/>
                </a:lnTo>
                <a:lnTo>
                  <a:pt x="2373" y="4487"/>
                </a:lnTo>
                <a:lnTo>
                  <a:pt x="2427" y="4494"/>
                </a:lnTo>
                <a:lnTo>
                  <a:pt x="2482" y="4501"/>
                </a:lnTo>
                <a:lnTo>
                  <a:pt x="2537" y="4507"/>
                </a:lnTo>
                <a:lnTo>
                  <a:pt x="2591" y="4512"/>
                </a:lnTo>
                <a:lnTo>
                  <a:pt x="2646" y="4516"/>
                </a:lnTo>
                <a:lnTo>
                  <a:pt x="2442" y="4600"/>
                </a:lnTo>
                <a:lnTo>
                  <a:pt x="2161" y="4481"/>
                </a:lnTo>
                <a:lnTo>
                  <a:pt x="2211" y="4460"/>
                </a:lnTo>
                <a:close/>
                <a:moveTo>
                  <a:pt x="1951" y="4567"/>
                </a:moveTo>
                <a:lnTo>
                  <a:pt x="2232" y="4685"/>
                </a:lnTo>
                <a:lnTo>
                  <a:pt x="1950" y="4800"/>
                </a:lnTo>
                <a:lnTo>
                  <a:pt x="1669" y="4682"/>
                </a:lnTo>
                <a:lnTo>
                  <a:pt x="1951" y="4567"/>
                </a:lnTo>
                <a:close/>
                <a:moveTo>
                  <a:pt x="1670" y="4448"/>
                </a:moveTo>
                <a:lnTo>
                  <a:pt x="1742" y="4479"/>
                </a:lnTo>
                <a:lnTo>
                  <a:pt x="1462" y="4594"/>
                </a:lnTo>
                <a:lnTo>
                  <a:pt x="1670" y="4448"/>
                </a:lnTo>
                <a:close/>
                <a:moveTo>
                  <a:pt x="1460" y="4767"/>
                </a:moveTo>
                <a:lnTo>
                  <a:pt x="1740" y="4886"/>
                </a:lnTo>
                <a:lnTo>
                  <a:pt x="1459" y="5002"/>
                </a:lnTo>
                <a:lnTo>
                  <a:pt x="1177" y="4883"/>
                </a:lnTo>
                <a:lnTo>
                  <a:pt x="1460" y="4767"/>
                </a:lnTo>
                <a:close/>
                <a:moveTo>
                  <a:pt x="1134" y="5038"/>
                </a:moveTo>
                <a:lnTo>
                  <a:pt x="1248" y="5087"/>
                </a:lnTo>
                <a:lnTo>
                  <a:pt x="1131" y="5135"/>
                </a:lnTo>
                <a:lnTo>
                  <a:pt x="1134" y="5038"/>
                </a:lnTo>
                <a:close/>
                <a:moveTo>
                  <a:pt x="1175" y="5290"/>
                </a:moveTo>
                <a:lnTo>
                  <a:pt x="1457" y="5175"/>
                </a:lnTo>
                <a:lnTo>
                  <a:pt x="1738" y="5294"/>
                </a:lnTo>
                <a:lnTo>
                  <a:pt x="1456" y="5409"/>
                </a:lnTo>
                <a:lnTo>
                  <a:pt x="1175" y="5290"/>
                </a:lnTo>
                <a:close/>
                <a:moveTo>
                  <a:pt x="1665" y="5497"/>
                </a:moveTo>
                <a:lnTo>
                  <a:pt x="1947" y="5382"/>
                </a:lnTo>
                <a:lnTo>
                  <a:pt x="2229" y="5500"/>
                </a:lnTo>
                <a:lnTo>
                  <a:pt x="1946" y="5616"/>
                </a:lnTo>
                <a:lnTo>
                  <a:pt x="1665" y="5497"/>
                </a:lnTo>
                <a:close/>
                <a:moveTo>
                  <a:pt x="2590" y="5760"/>
                </a:moveTo>
                <a:lnTo>
                  <a:pt x="2590" y="5760"/>
                </a:lnTo>
                <a:lnTo>
                  <a:pt x="2537" y="5754"/>
                </a:lnTo>
                <a:lnTo>
                  <a:pt x="2483" y="5749"/>
                </a:lnTo>
                <a:lnTo>
                  <a:pt x="2430" y="5742"/>
                </a:lnTo>
                <a:lnTo>
                  <a:pt x="2377" y="5735"/>
                </a:lnTo>
                <a:lnTo>
                  <a:pt x="2324" y="5727"/>
                </a:lnTo>
                <a:lnTo>
                  <a:pt x="2272" y="5719"/>
                </a:lnTo>
                <a:lnTo>
                  <a:pt x="2220" y="5709"/>
                </a:lnTo>
                <a:lnTo>
                  <a:pt x="2167" y="5699"/>
                </a:lnTo>
                <a:lnTo>
                  <a:pt x="2438" y="5588"/>
                </a:lnTo>
                <a:lnTo>
                  <a:pt x="2718" y="5707"/>
                </a:lnTo>
                <a:lnTo>
                  <a:pt x="2590" y="5760"/>
                </a:lnTo>
                <a:close/>
                <a:moveTo>
                  <a:pt x="2929" y="5622"/>
                </a:moveTo>
                <a:lnTo>
                  <a:pt x="2647" y="5503"/>
                </a:lnTo>
                <a:lnTo>
                  <a:pt x="2930" y="5388"/>
                </a:lnTo>
                <a:lnTo>
                  <a:pt x="3210" y="5507"/>
                </a:lnTo>
                <a:lnTo>
                  <a:pt x="2929" y="5622"/>
                </a:lnTo>
                <a:close/>
                <a:moveTo>
                  <a:pt x="3262" y="5763"/>
                </a:moveTo>
                <a:lnTo>
                  <a:pt x="3138" y="5710"/>
                </a:lnTo>
                <a:lnTo>
                  <a:pt x="3419" y="5595"/>
                </a:lnTo>
                <a:lnTo>
                  <a:pt x="3681" y="5705"/>
                </a:lnTo>
                <a:lnTo>
                  <a:pt x="3629" y="5715"/>
                </a:lnTo>
                <a:lnTo>
                  <a:pt x="3577" y="5723"/>
                </a:lnTo>
                <a:lnTo>
                  <a:pt x="3525" y="5731"/>
                </a:lnTo>
                <a:lnTo>
                  <a:pt x="3472" y="5739"/>
                </a:lnTo>
                <a:lnTo>
                  <a:pt x="3420" y="5746"/>
                </a:lnTo>
                <a:lnTo>
                  <a:pt x="3367" y="5752"/>
                </a:lnTo>
                <a:lnTo>
                  <a:pt x="3315" y="5757"/>
                </a:lnTo>
                <a:lnTo>
                  <a:pt x="3262" y="5763"/>
                </a:lnTo>
                <a:close/>
                <a:moveTo>
                  <a:pt x="3910" y="5628"/>
                </a:moveTo>
                <a:lnTo>
                  <a:pt x="3629" y="5509"/>
                </a:lnTo>
                <a:lnTo>
                  <a:pt x="3911" y="5393"/>
                </a:lnTo>
                <a:lnTo>
                  <a:pt x="4193" y="5512"/>
                </a:lnTo>
                <a:lnTo>
                  <a:pt x="3910" y="5628"/>
                </a:lnTo>
                <a:close/>
                <a:moveTo>
                  <a:pt x="4403" y="5426"/>
                </a:moveTo>
                <a:lnTo>
                  <a:pt x="4121" y="5307"/>
                </a:lnTo>
                <a:lnTo>
                  <a:pt x="4404" y="5193"/>
                </a:lnTo>
                <a:lnTo>
                  <a:pt x="4684" y="5312"/>
                </a:lnTo>
                <a:lnTo>
                  <a:pt x="4403" y="5426"/>
                </a:lnTo>
                <a:close/>
                <a:moveTo>
                  <a:pt x="4613" y="5107"/>
                </a:moveTo>
                <a:lnTo>
                  <a:pt x="4818" y="5024"/>
                </a:lnTo>
                <a:lnTo>
                  <a:pt x="4826" y="5196"/>
                </a:lnTo>
                <a:lnTo>
                  <a:pt x="4613" y="5107"/>
                </a:lnTo>
                <a:close/>
                <a:moveTo>
                  <a:pt x="5086" y="5123"/>
                </a:moveTo>
                <a:lnTo>
                  <a:pt x="5086" y="5123"/>
                </a:lnTo>
                <a:lnTo>
                  <a:pt x="5084" y="5072"/>
                </a:lnTo>
                <a:lnTo>
                  <a:pt x="5132" y="5092"/>
                </a:lnTo>
                <a:lnTo>
                  <a:pt x="5086" y="5123"/>
                </a:lnTo>
                <a:close/>
                <a:moveTo>
                  <a:pt x="2811" y="2582"/>
                </a:moveTo>
                <a:lnTo>
                  <a:pt x="2811" y="2582"/>
                </a:lnTo>
                <a:lnTo>
                  <a:pt x="2842" y="2543"/>
                </a:lnTo>
                <a:lnTo>
                  <a:pt x="2875" y="2503"/>
                </a:lnTo>
                <a:lnTo>
                  <a:pt x="2909" y="2465"/>
                </a:lnTo>
                <a:lnTo>
                  <a:pt x="2946" y="2426"/>
                </a:lnTo>
                <a:lnTo>
                  <a:pt x="2963" y="2474"/>
                </a:lnTo>
                <a:lnTo>
                  <a:pt x="2977" y="2522"/>
                </a:lnTo>
                <a:lnTo>
                  <a:pt x="2989" y="2571"/>
                </a:lnTo>
                <a:lnTo>
                  <a:pt x="2999" y="2621"/>
                </a:lnTo>
                <a:lnTo>
                  <a:pt x="3007" y="2672"/>
                </a:lnTo>
                <a:lnTo>
                  <a:pt x="3012" y="2722"/>
                </a:lnTo>
                <a:lnTo>
                  <a:pt x="3013" y="2747"/>
                </a:lnTo>
                <a:lnTo>
                  <a:pt x="3014" y="2773"/>
                </a:lnTo>
                <a:lnTo>
                  <a:pt x="3015" y="2799"/>
                </a:lnTo>
                <a:lnTo>
                  <a:pt x="3014" y="2824"/>
                </a:lnTo>
                <a:lnTo>
                  <a:pt x="3006" y="2807"/>
                </a:lnTo>
                <a:lnTo>
                  <a:pt x="2997" y="2789"/>
                </a:lnTo>
                <a:lnTo>
                  <a:pt x="2987" y="2772"/>
                </a:lnTo>
                <a:lnTo>
                  <a:pt x="2976" y="2755"/>
                </a:lnTo>
                <a:lnTo>
                  <a:pt x="2965" y="2740"/>
                </a:lnTo>
                <a:lnTo>
                  <a:pt x="2954" y="2723"/>
                </a:lnTo>
                <a:lnTo>
                  <a:pt x="2929" y="2694"/>
                </a:lnTo>
                <a:lnTo>
                  <a:pt x="2902" y="2664"/>
                </a:lnTo>
                <a:lnTo>
                  <a:pt x="2873" y="2636"/>
                </a:lnTo>
                <a:lnTo>
                  <a:pt x="2843" y="2609"/>
                </a:lnTo>
                <a:lnTo>
                  <a:pt x="2811" y="2582"/>
                </a:lnTo>
                <a:close/>
                <a:moveTo>
                  <a:pt x="830" y="3024"/>
                </a:moveTo>
                <a:lnTo>
                  <a:pt x="830" y="3024"/>
                </a:lnTo>
                <a:lnTo>
                  <a:pt x="842" y="2998"/>
                </a:lnTo>
                <a:lnTo>
                  <a:pt x="857" y="2972"/>
                </a:lnTo>
                <a:lnTo>
                  <a:pt x="872" y="2947"/>
                </a:lnTo>
                <a:lnTo>
                  <a:pt x="888" y="2920"/>
                </a:lnTo>
                <a:lnTo>
                  <a:pt x="905" y="2894"/>
                </a:lnTo>
                <a:lnTo>
                  <a:pt x="923" y="2866"/>
                </a:lnTo>
                <a:lnTo>
                  <a:pt x="962" y="2812"/>
                </a:lnTo>
                <a:lnTo>
                  <a:pt x="1004" y="2757"/>
                </a:lnTo>
                <a:lnTo>
                  <a:pt x="1047" y="2703"/>
                </a:lnTo>
                <a:lnTo>
                  <a:pt x="1093" y="2648"/>
                </a:lnTo>
                <a:lnTo>
                  <a:pt x="1140" y="2595"/>
                </a:lnTo>
                <a:lnTo>
                  <a:pt x="1231" y="2490"/>
                </a:lnTo>
                <a:lnTo>
                  <a:pt x="1318" y="2390"/>
                </a:lnTo>
                <a:lnTo>
                  <a:pt x="1357" y="2343"/>
                </a:lnTo>
                <a:lnTo>
                  <a:pt x="1394" y="2298"/>
                </a:lnTo>
                <a:lnTo>
                  <a:pt x="1426" y="2256"/>
                </a:lnTo>
                <a:lnTo>
                  <a:pt x="1453" y="2216"/>
                </a:lnTo>
                <a:lnTo>
                  <a:pt x="1544" y="2075"/>
                </a:lnTo>
                <a:lnTo>
                  <a:pt x="1614" y="1971"/>
                </a:lnTo>
                <a:lnTo>
                  <a:pt x="1643" y="1927"/>
                </a:lnTo>
                <a:lnTo>
                  <a:pt x="1672" y="1886"/>
                </a:lnTo>
                <a:lnTo>
                  <a:pt x="1701" y="1846"/>
                </a:lnTo>
                <a:lnTo>
                  <a:pt x="1731" y="1806"/>
                </a:lnTo>
                <a:lnTo>
                  <a:pt x="1719" y="1846"/>
                </a:lnTo>
                <a:lnTo>
                  <a:pt x="1709" y="1886"/>
                </a:lnTo>
                <a:lnTo>
                  <a:pt x="1701" y="1925"/>
                </a:lnTo>
                <a:lnTo>
                  <a:pt x="1692" y="1963"/>
                </a:lnTo>
                <a:lnTo>
                  <a:pt x="1685" y="2002"/>
                </a:lnTo>
                <a:lnTo>
                  <a:pt x="1680" y="2039"/>
                </a:lnTo>
                <a:lnTo>
                  <a:pt x="1675" y="2076"/>
                </a:lnTo>
                <a:lnTo>
                  <a:pt x="1672" y="2113"/>
                </a:lnTo>
                <a:lnTo>
                  <a:pt x="1670" y="2149"/>
                </a:lnTo>
                <a:lnTo>
                  <a:pt x="1669" y="2185"/>
                </a:lnTo>
                <a:lnTo>
                  <a:pt x="1668" y="2221"/>
                </a:lnTo>
                <a:lnTo>
                  <a:pt x="1669" y="2256"/>
                </a:lnTo>
                <a:lnTo>
                  <a:pt x="1670" y="2290"/>
                </a:lnTo>
                <a:lnTo>
                  <a:pt x="1672" y="2324"/>
                </a:lnTo>
                <a:lnTo>
                  <a:pt x="1674" y="2358"/>
                </a:lnTo>
                <a:lnTo>
                  <a:pt x="1679" y="2391"/>
                </a:lnTo>
                <a:lnTo>
                  <a:pt x="1682" y="2425"/>
                </a:lnTo>
                <a:lnTo>
                  <a:pt x="1687" y="2457"/>
                </a:lnTo>
                <a:lnTo>
                  <a:pt x="1698" y="2522"/>
                </a:lnTo>
                <a:lnTo>
                  <a:pt x="1713" y="2586"/>
                </a:lnTo>
                <a:lnTo>
                  <a:pt x="1728" y="2650"/>
                </a:lnTo>
                <a:lnTo>
                  <a:pt x="1745" y="2711"/>
                </a:lnTo>
                <a:lnTo>
                  <a:pt x="1763" y="2773"/>
                </a:lnTo>
                <a:lnTo>
                  <a:pt x="1782" y="2833"/>
                </a:lnTo>
                <a:lnTo>
                  <a:pt x="1801" y="2894"/>
                </a:lnTo>
                <a:lnTo>
                  <a:pt x="1839" y="3013"/>
                </a:lnTo>
                <a:lnTo>
                  <a:pt x="1859" y="3072"/>
                </a:lnTo>
                <a:lnTo>
                  <a:pt x="1877" y="3133"/>
                </a:lnTo>
                <a:lnTo>
                  <a:pt x="1893" y="3192"/>
                </a:lnTo>
                <a:lnTo>
                  <a:pt x="1909" y="3251"/>
                </a:lnTo>
                <a:lnTo>
                  <a:pt x="1922" y="3312"/>
                </a:lnTo>
                <a:lnTo>
                  <a:pt x="1934" y="3372"/>
                </a:lnTo>
                <a:lnTo>
                  <a:pt x="1938" y="3403"/>
                </a:lnTo>
                <a:lnTo>
                  <a:pt x="1943" y="3434"/>
                </a:lnTo>
                <a:lnTo>
                  <a:pt x="1946" y="3465"/>
                </a:lnTo>
                <a:lnTo>
                  <a:pt x="1949" y="3497"/>
                </a:lnTo>
                <a:lnTo>
                  <a:pt x="1951" y="3527"/>
                </a:lnTo>
                <a:lnTo>
                  <a:pt x="1953" y="3559"/>
                </a:lnTo>
                <a:lnTo>
                  <a:pt x="1953" y="3591"/>
                </a:lnTo>
                <a:lnTo>
                  <a:pt x="1953" y="3623"/>
                </a:lnTo>
                <a:lnTo>
                  <a:pt x="1950" y="3655"/>
                </a:lnTo>
                <a:lnTo>
                  <a:pt x="1948" y="3688"/>
                </a:lnTo>
                <a:lnTo>
                  <a:pt x="1945" y="3721"/>
                </a:lnTo>
                <a:lnTo>
                  <a:pt x="1940" y="3754"/>
                </a:lnTo>
                <a:lnTo>
                  <a:pt x="1935" y="3788"/>
                </a:lnTo>
                <a:lnTo>
                  <a:pt x="1927" y="3822"/>
                </a:lnTo>
                <a:lnTo>
                  <a:pt x="1920" y="3856"/>
                </a:lnTo>
                <a:lnTo>
                  <a:pt x="1911" y="3891"/>
                </a:lnTo>
                <a:lnTo>
                  <a:pt x="1955" y="3804"/>
                </a:lnTo>
                <a:lnTo>
                  <a:pt x="1975" y="3762"/>
                </a:lnTo>
                <a:lnTo>
                  <a:pt x="1994" y="3719"/>
                </a:lnTo>
                <a:lnTo>
                  <a:pt x="2012" y="3677"/>
                </a:lnTo>
                <a:lnTo>
                  <a:pt x="2030" y="3636"/>
                </a:lnTo>
                <a:lnTo>
                  <a:pt x="2046" y="3596"/>
                </a:lnTo>
                <a:lnTo>
                  <a:pt x="2063" y="3555"/>
                </a:lnTo>
                <a:lnTo>
                  <a:pt x="2077" y="3515"/>
                </a:lnTo>
                <a:lnTo>
                  <a:pt x="2091" y="3476"/>
                </a:lnTo>
                <a:lnTo>
                  <a:pt x="2104" y="3437"/>
                </a:lnTo>
                <a:lnTo>
                  <a:pt x="2117" y="3399"/>
                </a:lnTo>
                <a:lnTo>
                  <a:pt x="2128" y="3361"/>
                </a:lnTo>
                <a:lnTo>
                  <a:pt x="2139" y="3323"/>
                </a:lnTo>
                <a:lnTo>
                  <a:pt x="2147" y="3287"/>
                </a:lnTo>
                <a:lnTo>
                  <a:pt x="2157" y="3249"/>
                </a:lnTo>
                <a:lnTo>
                  <a:pt x="2173" y="3178"/>
                </a:lnTo>
                <a:lnTo>
                  <a:pt x="2185" y="3106"/>
                </a:lnTo>
                <a:lnTo>
                  <a:pt x="2195" y="3037"/>
                </a:lnTo>
                <a:lnTo>
                  <a:pt x="2202" y="2970"/>
                </a:lnTo>
                <a:lnTo>
                  <a:pt x="2207" y="2903"/>
                </a:lnTo>
                <a:lnTo>
                  <a:pt x="2209" y="2838"/>
                </a:lnTo>
                <a:lnTo>
                  <a:pt x="2208" y="2774"/>
                </a:lnTo>
                <a:lnTo>
                  <a:pt x="2206" y="2711"/>
                </a:lnTo>
                <a:lnTo>
                  <a:pt x="2201" y="2651"/>
                </a:lnTo>
                <a:lnTo>
                  <a:pt x="2195" y="2590"/>
                </a:lnTo>
                <a:lnTo>
                  <a:pt x="2186" y="2531"/>
                </a:lnTo>
                <a:lnTo>
                  <a:pt x="2175" y="2472"/>
                </a:lnTo>
                <a:lnTo>
                  <a:pt x="2163" y="2415"/>
                </a:lnTo>
                <a:lnTo>
                  <a:pt x="2150" y="2358"/>
                </a:lnTo>
                <a:lnTo>
                  <a:pt x="2134" y="2303"/>
                </a:lnTo>
                <a:lnTo>
                  <a:pt x="2118" y="2248"/>
                </a:lnTo>
                <a:lnTo>
                  <a:pt x="2100" y="2193"/>
                </a:lnTo>
                <a:lnTo>
                  <a:pt x="2081" y="2139"/>
                </a:lnTo>
                <a:lnTo>
                  <a:pt x="2062" y="2086"/>
                </a:lnTo>
                <a:lnTo>
                  <a:pt x="2041" y="2033"/>
                </a:lnTo>
                <a:lnTo>
                  <a:pt x="2020" y="1982"/>
                </a:lnTo>
                <a:lnTo>
                  <a:pt x="1998" y="1930"/>
                </a:lnTo>
                <a:lnTo>
                  <a:pt x="1953" y="1827"/>
                </a:lnTo>
                <a:lnTo>
                  <a:pt x="1972" y="1860"/>
                </a:lnTo>
                <a:lnTo>
                  <a:pt x="1993" y="1890"/>
                </a:lnTo>
                <a:lnTo>
                  <a:pt x="2015" y="1920"/>
                </a:lnTo>
                <a:lnTo>
                  <a:pt x="2036" y="1950"/>
                </a:lnTo>
                <a:lnTo>
                  <a:pt x="2058" y="1978"/>
                </a:lnTo>
                <a:lnTo>
                  <a:pt x="2080" y="2005"/>
                </a:lnTo>
                <a:lnTo>
                  <a:pt x="2103" y="2031"/>
                </a:lnTo>
                <a:lnTo>
                  <a:pt x="2126" y="2057"/>
                </a:lnTo>
                <a:lnTo>
                  <a:pt x="2148" y="2082"/>
                </a:lnTo>
                <a:lnTo>
                  <a:pt x="2172" y="2105"/>
                </a:lnTo>
                <a:lnTo>
                  <a:pt x="2219" y="2150"/>
                </a:lnTo>
                <a:lnTo>
                  <a:pt x="2266" y="2193"/>
                </a:lnTo>
                <a:lnTo>
                  <a:pt x="2313" y="2233"/>
                </a:lnTo>
                <a:lnTo>
                  <a:pt x="2327" y="2173"/>
                </a:lnTo>
                <a:lnTo>
                  <a:pt x="2341" y="2116"/>
                </a:lnTo>
                <a:lnTo>
                  <a:pt x="2356" y="2060"/>
                </a:lnTo>
                <a:lnTo>
                  <a:pt x="2373" y="2006"/>
                </a:lnTo>
                <a:lnTo>
                  <a:pt x="2390" y="1953"/>
                </a:lnTo>
                <a:lnTo>
                  <a:pt x="2409" y="1901"/>
                </a:lnTo>
                <a:lnTo>
                  <a:pt x="2430" y="1851"/>
                </a:lnTo>
                <a:lnTo>
                  <a:pt x="2451" y="1802"/>
                </a:lnTo>
                <a:lnTo>
                  <a:pt x="2423" y="1785"/>
                </a:lnTo>
                <a:lnTo>
                  <a:pt x="2396" y="1767"/>
                </a:lnTo>
                <a:lnTo>
                  <a:pt x="2368" y="1752"/>
                </a:lnTo>
                <a:lnTo>
                  <a:pt x="2340" y="1736"/>
                </a:lnTo>
                <a:lnTo>
                  <a:pt x="2311" y="1722"/>
                </a:lnTo>
                <a:lnTo>
                  <a:pt x="2283" y="1709"/>
                </a:lnTo>
                <a:lnTo>
                  <a:pt x="2254" y="1697"/>
                </a:lnTo>
                <a:lnTo>
                  <a:pt x="2225" y="1686"/>
                </a:lnTo>
                <a:lnTo>
                  <a:pt x="2196" y="1676"/>
                </a:lnTo>
                <a:lnTo>
                  <a:pt x="2167" y="1667"/>
                </a:lnTo>
                <a:lnTo>
                  <a:pt x="2139" y="1658"/>
                </a:lnTo>
                <a:lnTo>
                  <a:pt x="2109" y="1652"/>
                </a:lnTo>
                <a:lnTo>
                  <a:pt x="2080" y="1646"/>
                </a:lnTo>
                <a:lnTo>
                  <a:pt x="2052" y="1642"/>
                </a:lnTo>
                <a:lnTo>
                  <a:pt x="2023" y="1639"/>
                </a:lnTo>
                <a:lnTo>
                  <a:pt x="1994" y="1636"/>
                </a:lnTo>
                <a:lnTo>
                  <a:pt x="2013" y="1639"/>
                </a:lnTo>
                <a:lnTo>
                  <a:pt x="2033" y="1641"/>
                </a:lnTo>
                <a:lnTo>
                  <a:pt x="2071" y="1642"/>
                </a:lnTo>
                <a:lnTo>
                  <a:pt x="2111" y="1642"/>
                </a:lnTo>
                <a:lnTo>
                  <a:pt x="2150" y="1639"/>
                </a:lnTo>
                <a:lnTo>
                  <a:pt x="2189" y="1634"/>
                </a:lnTo>
                <a:lnTo>
                  <a:pt x="2229" y="1628"/>
                </a:lnTo>
                <a:lnTo>
                  <a:pt x="2268" y="1620"/>
                </a:lnTo>
                <a:lnTo>
                  <a:pt x="2308" y="1611"/>
                </a:lnTo>
                <a:lnTo>
                  <a:pt x="2346" y="1600"/>
                </a:lnTo>
                <a:lnTo>
                  <a:pt x="2386" y="1589"/>
                </a:lnTo>
                <a:lnTo>
                  <a:pt x="2465" y="1564"/>
                </a:lnTo>
                <a:lnTo>
                  <a:pt x="2620" y="1511"/>
                </a:lnTo>
                <a:lnTo>
                  <a:pt x="2649" y="1475"/>
                </a:lnTo>
                <a:lnTo>
                  <a:pt x="2678" y="1438"/>
                </a:lnTo>
                <a:lnTo>
                  <a:pt x="2706" y="1403"/>
                </a:lnTo>
                <a:lnTo>
                  <a:pt x="2737" y="1370"/>
                </a:lnTo>
                <a:lnTo>
                  <a:pt x="2767" y="1337"/>
                </a:lnTo>
                <a:lnTo>
                  <a:pt x="2799" y="1305"/>
                </a:lnTo>
                <a:lnTo>
                  <a:pt x="2831" y="1276"/>
                </a:lnTo>
                <a:lnTo>
                  <a:pt x="2862" y="1246"/>
                </a:lnTo>
                <a:lnTo>
                  <a:pt x="2836" y="1238"/>
                </a:lnTo>
                <a:lnTo>
                  <a:pt x="2809" y="1232"/>
                </a:lnTo>
                <a:lnTo>
                  <a:pt x="2781" y="1226"/>
                </a:lnTo>
                <a:lnTo>
                  <a:pt x="2752" y="1222"/>
                </a:lnTo>
                <a:lnTo>
                  <a:pt x="2723" y="1217"/>
                </a:lnTo>
                <a:lnTo>
                  <a:pt x="2694" y="1214"/>
                </a:lnTo>
                <a:lnTo>
                  <a:pt x="2664" y="1211"/>
                </a:lnTo>
                <a:lnTo>
                  <a:pt x="2634" y="1210"/>
                </a:lnTo>
                <a:lnTo>
                  <a:pt x="2604" y="1208"/>
                </a:lnTo>
                <a:lnTo>
                  <a:pt x="2573" y="1210"/>
                </a:lnTo>
                <a:lnTo>
                  <a:pt x="2542" y="1211"/>
                </a:lnTo>
                <a:lnTo>
                  <a:pt x="2512" y="1213"/>
                </a:lnTo>
                <a:lnTo>
                  <a:pt x="2480" y="1216"/>
                </a:lnTo>
                <a:lnTo>
                  <a:pt x="2449" y="1221"/>
                </a:lnTo>
                <a:lnTo>
                  <a:pt x="2418" y="1226"/>
                </a:lnTo>
                <a:lnTo>
                  <a:pt x="2387" y="1233"/>
                </a:lnTo>
                <a:lnTo>
                  <a:pt x="2356" y="1240"/>
                </a:lnTo>
                <a:lnTo>
                  <a:pt x="2326" y="1249"/>
                </a:lnTo>
                <a:lnTo>
                  <a:pt x="2295" y="1259"/>
                </a:lnTo>
                <a:lnTo>
                  <a:pt x="2265" y="1270"/>
                </a:lnTo>
                <a:lnTo>
                  <a:pt x="2235" y="1282"/>
                </a:lnTo>
                <a:lnTo>
                  <a:pt x="2206" y="1295"/>
                </a:lnTo>
                <a:lnTo>
                  <a:pt x="2177" y="1311"/>
                </a:lnTo>
                <a:lnTo>
                  <a:pt x="2148" y="1327"/>
                </a:lnTo>
                <a:lnTo>
                  <a:pt x="2121" y="1344"/>
                </a:lnTo>
                <a:lnTo>
                  <a:pt x="2093" y="1364"/>
                </a:lnTo>
                <a:lnTo>
                  <a:pt x="2067" y="1383"/>
                </a:lnTo>
                <a:lnTo>
                  <a:pt x="2041" y="1404"/>
                </a:lnTo>
                <a:lnTo>
                  <a:pt x="2015" y="1427"/>
                </a:lnTo>
                <a:lnTo>
                  <a:pt x="1991" y="1453"/>
                </a:lnTo>
                <a:lnTo>
                  <a:pt x="1968" y="1478"/>
                </a:lnTo>
                <a:lnTo>
                  <a:pt x="1945" y="1505"/>
                </a:lnTo>
                <a:lnTo>
                  <a:pt x="1959" y="1475"/>
                </a:lnTo>
                <a:lnTo>
                  <a:pt x="1972" y="1444"/>
                </a:lnTo>
                <a:lnTo>
                  <a:pt x="1982" y="1414"/>
                </a:lnTo>
                <a:lnTo>
                  <a:pt x="1991" y="1384"/>
                </a:lnTo>
                <a:lnTo>
                  <a:pt x="1998" y="1355"/>
                </a:lnTo>
                <a:lnTo>
                  <a:pt x="2002" y="1326"/>
                </a:lnTo>
                <a:lnTo>
                  <a:pt x="2005" y="1298"/>
                </a:lnTo>
                <a:lnTo>
                  <a:pt x="2007" y="1269"/>
                </a:lnTo>
                <a:lnTo>
                  <a:pt x="2007" y="1241"/>
                </a:lnTo>
                <a:lnTo>
                  <a:pt x="2005" y="1213"/>
                </a:lnTo>
                <a:lnTo>
                  <a:pt x="2003" y="1185"/>
                </a:lnTo>
                <a:lnTo>
                  <a:pt x="1999" y="1159"/>
                </a:lnTo>
                <a:lnTo>
                  <a:pt x="1993" y="1131"/>
                </a:lnTo>
                <a:lnTo>
                  <a:pt x="1987" y="1105"/>
                </a:lnTo>
                <a:lnTo>
                  <a:pt x="1980" y="1079"/>
                </a:lnTo>
                <a:lnTo>
                  <a:pt x="1971" y="1052"/>
                </a:lnTo>
                <a:lnTo>
                  <a:pt x="1963" y="1026"/>
                </a:lnTo>
                <a:lnTo>
                  <a:pt x="1954" y="1000"/>
                </a:lnTo>
                <a:lnTo>
                  <a:pt x="1933" y="950"/>
                </a:lnTo>
                <a:lnTo>
                  <a:pt x="1910" y="900"/>
                </a:lnTo>
                <a:lnTo>
                  <a:pt x="1887" y="851"/>
                </a:lnTo>
                <a:lnTo>
                  <a:pt x="1840" y="755"/>
                </a:lnTo>
                <a:lnTo>
                  <a:pt x="1818" y="708"/>
                </a:lnTo>
                <a:lnTo>
                  <a:pt x="1799" y="661"/>
                </a:lnTo>
                <a:lnTo>
                  <a:pt x="1783" y="680"/>
                </a:lnTo>
                <a:lnTo>
                  <a:pt x="1770" y="700"/>
                </a:lnTo>
                <a:lnTo>
                  <a:pt x="1756" y="721"/>
                </a:lnTo>
                <a:lnTo>
                  <a:pt x="1744" y="741"/>
                </a:lnTo>
                <a:lnTo>
                  <a:pt x="1731" y="762"/>
                </a:lnTo>
                <a:lnTo>
                  <a:pt x="1720" y="783"/>
                </a:lnTo>
                <a:lnTo>
                  <a:pt x="1709" y="805"/>
                </a:lnTo>
                <a:lnTo>
                  <a:pt x="1700" y="826"/>
                </a:lnTo>
                <a:lnTo>
                  <a:pt x="1691" y="848"/>
                </a:lnTo>
                <a:lnTo>
                  <a:pt x="1682" y="870"/>
                </a:lnTo>
                <a:lnTo>
                  <a:pt x="1674" y="892"/>
                </a:lnTo>
                <a:lnTo>
                  <a:pt x="1668" y="914"/>
                </a:lnTo>
                <a:lnTo>
                  <a:pt x="1661" y="937"/>
                </a:lnTo>
                <a:lnTo>
                  <a:pt x="1656" y="960"/>
                </a:lnTo>
                <a:lnTo>
                  <a:pt x="1651" y="983"/>
                </a:lnTo>
                <a:lnTo>
                  <a:pt x="1647" y="1006"/>
                </a:lnTo>
                <a:lnTo>
                  <a:pt x="1642" y="1029"/>
                </a:lnTo>
                <a:lnTo>
                  <a:pt x="1640" y="1052"/>
                </a:lnTo>
                <a:lnTo>
                  <a:pt x="1638" y="1076"/>
                </a:lnTo>
                <a:lnTo>
                  <a:pt x="1636" y="1101"/>
                </a:lnTo>
                <a:lnTo>
                  <a:pt x="1635" y="1125"/>
                </a:lnTo>
                <a:lnTo>
                  <a:pt x="1635" y="1149"/>
                </a:lnTo>
                <a:lnTo>
                  <a:pt x="1636" y="1198"/>
                </a:lnTo>
                <a:lnTo>
                  <a:pt x="1640" y="1248"/>
                </a:lnTo>
                <a:lnTo>
                  <a:pt x="1647" y="1299"/>
                </a:lnTo>
                <a:lnTo>
                  <a:pt x="1656" y="1349"/>
                </a:lnTo>
                <a:lnTo>
                  <a:pt x="1668" y="1401"/>
                </a:lnTo>
                <a:lnTo>
                  <a:pt x="1640" y="1365"/>
                </a:lnTo>
                <a:lnTo>
                  <a:pt x="1613" y="1329"/>
                </a:lnTo>
                <a:lnTo>
                  <a:pt x="1582" y="1294"/>
                </a:lnTo>
                <a:lnTo>
                  <a:pt x="1550" y="1261"/>
                </a:lnTo>
                <a:lnTo>
                  <a:pt x="1516" y="1229"/>
                </a:lnTo>
                <a:lnTo>
                  <a:pt x="1481" y="1197"/>
                </a:lnTo>
                <a:lnTo>
                  <a:pt x="1443" y="1168"/>
                </a:lnTo>
                <a:lnTo>
                  <a:pt x="1405" y="1139"/>
                </a:lnTo>
                <a:lnTo>
                  <a:pt x="1365" y="1113"/>
                </a:lnTo>
                <a:lnTo>
                  <a:pt x="1323" y="1086"/>
                </a:lnTo>
                <a:lnTo>
                  <a:pt x="1280" y="1062"/>
                </a:lnTo>
                <a:lnTo>
                  <a:pt x="1236" y="1040"/>
                </a:lnTo>
                <a:lnTo>
                  <a:pt x="1192" y="1019"/>
                </a:lnTo>
                <a:lnTo>
                  <a:pt x="1146" y="999"/>
                </a:lnTo>
                <a:lnTo>
                  <a:pt x="1099" y="982"/>
                </a:lnTo>
                <a:lnTo>
                  <a:pt x="1050" y="965"/>
                </a:lnTo>
                <a:lnTo>
                  <a:pt x="1002" y="952"/>
                </a:lnTo>
                <a:lnTo>
                  <a:pt x="952" y="940"/>
                </a:lnTo>
                <a:lnTo>
                  <a:pt x="902" y="929"/>
                </a:lnTo>
                <a:lnTo>
                  <a:pt x="851" y="921"/>
                </a:lnTo>
                <a:lnTo>
                  <a:pt x="800" y="915"/>
                </a:lnTo>
                <a:lnTo>
                  <a:pt x="747" y="910"/>
                </a:lnTo>
                <a:lnTo>
                  <a:pt x="695" y="909"/>
                </a:lnTo>
                <a:lnTo>
                  <a:pt x="641" y="909"/>
                </a:lnTo>
                <a:lnTo>
                  <a:pt x="588" y="911"/>
                </a:lnTo>
                <a:lnTo>
                  <a:pt x="536" y="917"/>
                </a:lnTo>
                <a:lnTo>
                  <a:pt x="482" y="925"/>
                </a:lnTo>
                <a:lnTo>
                  <a:pt x="428" y="934"/>
                </a:lnTo>
                <a:lnTo>
                  <a:pt x="375" y="947"/>
                </a:lnTo>
                <a:lnTo>
                  <a:pt x="321" y="961"/>
                </a:lnTo>
                <a:lnTo>
                  <a:pt x="267" y="978"/>
                </a:lnTo>
                <a:lnTo>
                  <a:pt x="214" y="999"/>
                </a:lnTo>
                <a:lnTo>
                  <a:pt x="247" y="1000"/>
                </a:lnTo>
                <a:lnTo>
                  <a:pt x="280" y="1004"/>
                </a:lnTo>
                <a:lnTo>
                  <a:pt x="314" y="1009"/>
                </a:lnTo>
                <a:lnTo>
                  <a:pt x="348" y="1017"/>
                </a:lnTo>
                <a:lnTo>
                  <a:pt x="383" y="1026"/>
                </a:lnTo>
                <a:lnTo>
                  <a:pt x="417" y="1037"/>
                </a:lnTo>
                <a:lnTo>
                  <a:pt x="452" y="1050"/>
                </a:lnTo>
                <a:lnTo>
                  <a:pt x="487" y="1064"/>
                </a:lnTo>
                <a:lnTo>
                  <a:pt x="523" y="1080"/>
                </a:lnTo>
                <a:lnTo>
                  <a:pt x="560" y="1096"/>
                </a:lnTo>
                <a:lnTo>
                  <a:pt x="596" y="1114"/>
                </a:lnTo>
                <a:lnTo>
                  <a:pt x="633" y="1132"/>
                </a:lnTo>
                <a:lnTo>
                  <a:pt x="710" y="1173"/>
                </a:lnTo>
                <a:lnTo>
                  <a:pt x="789" y="1215"/>
                </a:lnTo>
                <a:lnTo>
                  <a:pt x="871" y="1260"/>
                </a:lnTo>
                <a:lnTo>
                  <a:pt x="956" y="1304"/>
                </a:lnTo>
                <a:lnTo>
                  <a:pt x="1044" y="1349"/>
                </a:lnTo>
                <a:lnTo>
                  <a:pt x="1089" y="1371"/>
                </a:lnTo>
                <a:lnTo>
                  <a:pt x="1135" y="1392"/>
                </a:lnTo>
                <a:lnTo>
                  <a:pt x="1182" y="1413"/>
                </a:lnTo>
                <a:lnTo>
                  <a:pt x="1231" y="1433"/>
                </a:lnTo>
                <a:lnTo>
                  <a:pt x="1280" y="1453"/>
                </a:lnTo>
                <a:lnTo>
                  <a:pt x="1331" y="1470"/>
                </a:lnTo>
                <a:lnTo>
                  <a:pt x="1382" y="1488"/>
                </a:lnTo>
                <a:lnTo>
                  <a:pt x="1434" y="1504"/>
                </a:lnTo>
                <a:lnTo>
                  <a:pt x="1488" y="1519"/>
                </a:lnTo>
                <a:lnTo>
                  <a:pt x="1542" y="1532"/>
                </a:lnTo>
                <a:lnTo>
                  <a:pt x="1529" y="1535"/>
                </a:lnTo>
                <a:lnTo>
                  <a:pt x="1516" y="1538"/>
                </a:lnTo>
                <a:lnTo>
                  <a:pt x="1502" y="1540"/>
                </a:lnTo>
                <a:lnTo>
                  <a:pt x="1486" y="1540"/>
                </a:lnTo>
                <a:lnTo>
                  <a:pt x="1470" y="1540"/>
                </a:lnTo>
                <a:lnTo>
                  <a:pt x="1453" y="1538"/>
                </a:lnTo>
                <a:lnTo>
                  <a:pt x="1417" y="1534"/>
                </a:lnTo>
                <a:lnTo>
                  <a:pt x="1377" y="1527"/>
                </a:lnTo>
                <a:lnTo>
                  <a:pt x="1334" y="1520"/>
                </a:lnTo>
                <a:lnTo>
                  <a:pt x="1239" y="1501"/>
                </a:lnTo>
                <a:lnTo>
                  <a:pt x="1186" y="1491"/>
                </a:lnTo>
                <a:lnTo>
                  <a:pt x="1129" y="1482"/>
                </a:lnTo>
                <a:lnTo>
                  <a:pt x="1067" y="1475"/>
                </a:lnTo>
                <a:lnTo>
                  <a:pt x="1035" y="1471"/>
                </a:lnTo>
                <a:lnTo>
                  <a:pt x="1002" y="1469"/>
                </a:lnTo>
                <a:lnTo>
                  <a:pt x="968" y="1468"/>
                </a:lnTo>
                <a:lnTo>
                  <a:pt x="933" y="1467"/>
                </a:lnTo>
                <a:lnTo>
                  <a:pt x="897" y="1466"/>
                </a:lnTo>
                <a:lnTo>
                  <a:pt x="860" y="1467"/>
                </a:lnTo>
                <a:lnTo>
                  <a:pt x="822" y="1468"/>
                </a:lnTo>
                <a:lnTo>
                  <a:pt x="783" y="1470"/>
                </a:lnTo>
                <a:lnTo>
                  <a:pt x="742" y="1474"/>
                </a:lnTo>
                <a:lnTo>
                  <a:pt x="701" y="1479"/>
                </a:lnTo>
                <a:lnTo>
                  <a:pt x="660" y="1485"/>
                </a:lnTo>
                <a:lnTo>
                  <a:pt x="619" y="1492"/>
                </a:lnTo>
                <a:lnTo>
                  <a:pt x="581" y="1502"/>
                </a:lnTo>
                <a:lnTo>
                  <a:pt x="542" y="1513"/>
                </a:lnTo>
                <a:lnTo>
                  <a:pt x="506" y="1526"/>
                </a:lnTo>
                <a:lnTo>
                  <a:pt x="469" y="1541"/>
                </a:lnTo>
                <a:lnTo>
                  <a:pt x="435" y="1557"/>
                </a:lnTo>
                <a:lnTo>
                  <a:pt x="402" y="1575"/>
                </a:lnTo>
                <a:lnTo>
                  <a:pt x="370" y="1593"/>
                </a:lnTo>
                <a:lnTo>
                  <a:pt x="340" y="1613"/>
                </a:lnTo>
                <a:lnTo>
                  <a:pt x="311" y="1634"/>
                </a:lnTo>
                <a:lnTo>
                  <a:pt x="282" y="1656"/>
                </a:lnTo>
                <a:lnTo>
                  <a:pt x="256" y="1679"/>
                </a:lnTo>
                <a:lnTo>
                  <a:pt x="231" y="1703"/>
                </a:lnTo>
                <a:lnTo>
                  <a:pt x="205" y="1729"/>
                </a:lnTo>
                <a:lnTo>
                  <a:pt x="183" y="1755"/>
                </a:lnTo>
                <a:lnTo>
                  <a:pt x="161" y="1782"/>
                </a:lnTo>
                <a:lnTo>
                  <a:pt x="141" y="1809"/>
                </a:lnTo>
                <a:lnTo>
                  <a:pt x="122" y="1837"/>
                </a:lnTo>
                <a:lnTo>
                  <a:pt x="104" y="1865"/>
                </a:lnTo>
                <a:lnTo>
                  <a:pt x="88" y="1895"/>
                </a:lnTo>
                <a:lnTo>
                  <a:pt x="73" y="1925"/>
                </a:lnTo>
                <a:lnTo>
                  <a:pt x="59" y="1954"/>
                </a:lnTo>
                <a:lnTo>
                  <a:pt x="47" y="1985"/>
                </a:lnTo>
                <a:lnTo>
                  <a:pt x="36" y="2015"/>
                </a:lnTo>
                <a:lnTo>
                  <a:pt x="27" y="2046"/>
                </a:lnTo>
                <a:lnTo>
                  <a:pt x="18" y="2076"/>
                </a:lnTo>
                <a:lnTo>
                  <a:pt x="12" y="2107"/>
                </a:lnTo>
                <a:lnTo>
                  <a:pt x="7" y="2138"/>
                </a:lnTo>
                <a:lnTo>
                  <a:pt x="3" y="2169"/>
                </a:lnTo>
                <a:lnTo>
                  <a:pt x="1" y="2200"/>
                </a:lnTo>
                <a:lnTo>
                  <a:pt x="0" y="2229"/>
                </a:lnTo>
                <a:lnTo>
                  <a:pt x="11" y="2213"/>
                </a:lnTo>
                <a:lnTo>
                  <a:pt x="21" y="2197"/>
                </a:lnTo>
                <a:lnTo>
                  <a:pt x="33" y="2183"/>
                </a:lnTo>
                <a:lnTo>
                  <a:pt x="44" y="2169"/>
                </a:lnTo>
                <a:lnTo>
                  <a:pt x="56" y="2156"/>
                </a:lnTo>
                <a:lnTo>
                  <a:pt x="69" y="2142"/>
                </a:lnTo>
                <a:lnTo>
                  <a:pt x="82" y="2131"/>
                </a:lnTo>
                <a:lnTo>
                  <a:pt x="97" y="2119"/>
                </a:lnTo>
                <a:lnTo>
                  <a:pt x="110" y="2109"/>
                </a:lnTo>
                <a:lnTo>
                  <a:pt x="125" y="2098"/>
                </a:lnTo>
                <a:lnTo>
                  <a:pt x="141" y="2090"/>
                </a:lnTo>
                <a:lnTo>
                  <a:pt x="156" y="2081"/>
                </a:lnTo>
                <a:lnTo>
                  <a:pt x="172" y="2072"/>
                </a:lnTo>
                <a:lnTo>
                  <a:pt x="189" y="2064"/>
                </a:lnTo>
                <a:lnTo>
                  <a:pt x="224" y="2049"/>
                </a:lnTo>
                <a:lnTo>
                  <a:pt x="262" y="2036"/>
                </a:lnTo>
                <a:lnTo>
                  <a:pt x="300" y="2025"/>
                </a:lnTo>
                <a:lnTo>
                  <a:pt x="341" y="2014"/>
                </a:lnTo>
                <a:lnTo>
                  <a:pt x="384" y="2005"/>
                </a:lnTo>
                <a:lnTo>
                  <a:pt x="429" y="1996"/>
                </a:lnTo>
                <a:lnTo>
                  <a:pt x="475" y="1988"/>
                </a:lnTo>
                <a:lnTo>
                  <a:pt x="574" y="1973"/>
                </a:lnTo>
                <a:lnTo>
                  <a:pt x="681" y="1956"/>
                </a:lnTo>
                <a:lnTo>
                  <a:pt x="795" y="1939"/>
                </a:lnTo>
                <a:lnTo>
                  <a:pt x="855" y="1929"/>
                </a:lnTo>
                <a:lnTo>
                  <a:pt x="917" y="1917"/>
                </a:lnTo>
                <a:lnTo>
                  <a:pt x="980" y="1905"/>
                </a:lnTo>
                <a:lnTo>
                  <a:pt x="1046" y="1890"/>
                </a:lnTo>
                <a:lnTo>
                  <a:pt x="1112" y="1874"/>
                </a:lnTo>
                <a:lnTo>
                  <a:pt x="1181" y="1856"/>
                </a:lnTo>
                <a:lnTo>
                  <a:pt x="1252" y="1835"/>
                </a:lnTo>
                <a:lnTo>
                  <a:pt x="1324" y="1812"/>
                </a:lnTo>
                <a:lnTo>
                  <a:pt x="1398" y="1787"/>
                </a:lnTo>
                <a:lnTo>
                  <a:pt x="1474" y="1760"/>
                </a:lnTo>
                <a:lnTo>
                  <a:pt x="1552" y="1728"/>
                </a:lnTo>
                <a:lnTo>
                  <a:pt x="1631" y="1694"/>
                </a:lnTo>
                <a:lnTo>
                  <a:pt x="1577" y="1727"/>
                </a:lnTo>
                <a:lnTo>
                  <a:pt x="1525" y="1760"/>
                </a:lnTo>
                <a:lnTo>
                  <a:pt x="1474" y="1793"/>
                </a:lnTo>
                <a:lnTo>
                  <a:pt x="1424" y="1826"/>
                </a:lnTo>
                <a:lnTo>
                  <a:pt x="1377" y="1859"/>
                </a:lnTo>
                <a:lnTo>
                  <a:pt x="1332" y="1892"/>
                </a:lnTo>
                <a:lnTo>
                  <a:pt x="1289" y="1926"/>
                </a:lnTo>
                <a:lnTo>
                  <a:pt x="1247" y="1960"/>
                </a:lnTo>
                <a:lnTo>
                  <a:pt x="1207" y="1994"/>
                </a:lnTo>
                <a:lnTo>
                  <a:pt x="1169" y="2029"/>
                </a:lnTo>
                <a:lnTo>
                  <a:pt x="1133" y="2064"/>
                </a:lnTo>
                <a:lnTo>
                  <a:pt x="1099" y="2100"/>
                </a:lnTo>
                <a:lnTo>
                  <a:pt x="1067" y="2136"/>
                </a:lnTo>
                <a:lnTo>
                  <a:pt x="1036" y="2173"/>
                </a:lnTo>
                <a:lnTo>
                  <a:pt x="1007" y="2211"/>
                </a:lnTo>
                <a:lnTo>
                  <a:pt x="981" y="2249"/>
                </a:lnTo>
                <a:lnTo>
                  <a:pt x="957" y="2289"/>
                </a:lnTo>
                <a:lnTo>
                  <a:pt x="934" y="2329"/>
                </a:lnTo>
                <a:lnTo>
                  <a:pt x="914" y="2370"/>
                </a:lnTo>
                <a:lnTo>
                  <a:pt x="895" y="2413"/>
                </a:lnTo>
                <a:lnTo>
                  <a:pt x="879" y="2456"/>
                </a:lnTo>
                <a:lnTo>
                  <a:pt x="863" y="2501"/>
                </a:lnTo>
                <a:lnTo>
                  <a:pt x="851" y="2546"/>
                </a:lnTo>
                <a:lnTo>
                  <a:pt x="840" y="2593"/>
                </a:lnTo>
                <a:lnTo>
                  <a:pt x="833" y="2642"/>
                </a:lnTo>
                <a:lnTo>
                  <a:pt x="826" y="2691"/>
                </a:lnTo>
                <a:lnTo>
                  <a:pt x="822" y="2743"/>
                </a:lnTo>
                <a:lnTo>
                  <a:pt x="819" y="2796"/>
                </a:lnTo>
                <a:lnTo>
                  <a:pt x="818" y="2850"/>
                </a:lnTo>
                <a:lnTo>
                  <a:pt x="820" y="2906"/>
                </a:lnTo>
                <a:lnTo>
                  <a:pt x="825" y="2964"/>
                </a:lnTo>
                <a:lnTo>
                  <a:pt x="830" y="3024"/>
                </a:lnTo>
                <a:close/>
                <a:moveTo>
                  <a:pt x="3909" y="1201"/>
                </a:moveTo>
                <a:lnTo>
                  <a:pt x="3909" y="1201"/>
                </a:lnTo>
                <a:lnTo>
                  <a:pt x="3887" y="1263"/>
                </a:lnTo>
                <a:lnTo>
                  <a:pt x="3867" y="1328"/>
                </a:lnTo>
                <a:lnTo>
                  <a:pt x="3848" y="1394"/>
                </a:lnTo>
                <a:lnTo>
                  <a:pt x="3832" y="1463"/>
                </a:lnTo>
                <a:lnTo>
                  <a:pt x="3816" y="1532"/>
                </a:lnTo>
                <a:lnTo>
                  <a:pt x="3802" y="1603"/>
                </a:lnTo>
                <a:lnTo>
                  <a:pt x="3791" y="1675"/>
                </a:lnTo>
                <a:lnTo>
                  <a:pt x="3781" y="1749"/>
                </a:lnTo>
                <a:lnTo>
                  <a:pt x="3772" y="1822"/>
                </a:lnTo>
                <a:lnTo>
                  <a:pt x="3766" y="1897"/>
                </a:lnTo>
                <a:lnTo>
                  <a:pt x="3761" y="1972"/>
                </a:lnTo>
                <a:lnTo>
                  <a:pt x="3758" y="2049"/>
                </a:lnTo>
                <a:lnTo>
                  <a:pt x="3756" y="2125"/>
                </a:lnTo>
                <a:lnTo>
                  <a:pt x="3757" y="2202"/>
                </a:lnTo>
                <a:lnTo>
                  <a:pt x="3759" y="2279"/>
                </a:lnTo>
                <a:lnTo>
                  <a:pt x="3764" y="2357"/>
                </a:lnTo>
                <a:lnTo>
                  <a:pt x="3769" y="2434"/>
                </a:lnTo>
                <a:lnTo>
                  <a:pt x="3777" y="2511"/>
                </a:lnTo>
                <a:lnTo>
                  <a:pt x="3787" y="2588"/>
                </a:lnTo>
                <a:lnTo>
                  <a:pt x="3798" y="2664"/>
                </a:lnTo>
                <a:lnTo>
                  <a:pt x="3811" y="2740"/>
                </a:lnTo>
                <a:lnTo>
                  <a:pt x="3826" y="2816"/>
                </a:lnTo>
                <a:lnTo>
                  <a:pt x="3843" y="2889"/>
                </a:lnTo>
                <a:lnTo>
                  <a:pt x="3861" y="2963"/>
                </a:lnTo>
                <a:lnTo>
                  <a:pt x="3882" y="3037"/>
                </a:lnTo>
                <a:lnTo>
                  <a:pt x="3904" y="3108"/>
                </a:lnTo>
                <a:lnTo>
                  <a:pt x="3930" y="3179"/>
                </a:lnTo>
                <a:lnTo>
                  <a:pt x="3956" y="3247"/>
                </a:lnTo>
                <a:lnTo>
                  <a:pt x="3984" y="3315"/>
                </a:lnTo>
                <a:lnTo>
                  <a:pt x="4014" y="3380"/>
                </a:lnTo>
                <a:lnTo>
                  <a:pt x="4046" y="3445"/>
                </a:lnTo>
                <a:lnTo>
                  <a:pt x="4064" y="3476"/>
                </a:lnTo>
                <a:lnTo>
                  <a:pt x="4080" y="3507"/>
                </a:lnTo>
                <a:lnTo>
                  <a:pt x="4069" y="3467"/>
                </a:lnTo>
                <a:lnTo>
                  <a:pt x="4060" y="3428"/>
                </a:lnTo>
                <a:lnTo>
                  <a:pt x="4051" y="3390"/>
                </a:lnTo>
                <a:lnTo>
                  <a:pt x="4044" y="3351"/>
                </a:lnTo>
                <a:lnTo>
                  <a:pt x="4039" y="3313"/>
                </a:lnTo>
                <a:lnTo>
                  <a:pt x="4034" y="3276"/>
                </a:lnTo>
                <a:lnTo>
                  <a:pt x="4031" y="3238"/>
                </a:lnTo>
                <a:lnTo>
                  <a:pt x="4029" y="3202"/>
                </a:lnTo>
                <a:lnTo>
                  <a:pt x="4029" y="3164"/>
                </a:lnTo>
                <a:lnTo>
                  <a:pt x="4029" y="3128"/>
                </a:lnTo>
                <a:lnTo>
                  <a:pt x="4030" y="3093"/>
                </a:lnTo>
                <a:lnTo>
                  <a:pt x="4032" y="3057"/>
                </a:lnTo>
                <a:lnTo>
                  <a:pt x="4035" y="3021"/>
                </a:lnTo>
                <a:lnTo>
                  <a:pt x="4040" y="2986"/>
                </a:lnTo>
                <a:lnTo>
                  <a:pt x="4044" y="2951"/>
                </a:lnTo>
                <a:lnTo>
                  <a:pt x="4050" y="2917"/>
                </a:lnTo>
                <a:lnTo>
                  <a:pt x="4056" y="2882"/>
                </a:lnTo>
                <a:lnTo>
                  <a:pt x="4064" y="2848"/>
                </a:lnTo>
                <a:lnTo>
                  <a:pt x="4079" y="2779"/>
                </a:lnTo>
                <a:lnTo>
                  <a:pt x="4097" y="2711"/>
                </a:lnTo>
                <a:lnTo>
                  <a:pt x="4117" y="2644"/>
                </a:lnTo>
                <a:lnTo>
                  <a:pt x="4138" y="2577"/>
                </a:lnTo>
                <a:lnTo>
                  <a:pt x="4159" y="2510"/>
                </a:lnTo>
                <a:lnTo>
                  <a:pt x="4201" y="2376"/>
                </a:lnTo>
                <a:lnTo>
                  <a:pt x="4223" y="2309"/>
                </a:lnTo>
                <a:lnTo>
                  <a:pt x="4243" y="2240"/>
                </a:lnTo>
                <a:lnTo>
                  <a:pt x="4262" y="2172"/>
                </a:lnTo>
                <a:lnTo>
                  <a:pt x="4278" y="2104"/>
                </a:lnTo>
                <a:lnTo>
                  <a:pt x="4293" y="2035"/>
                </a:lnTo>
                <a:lnTo>
                  <a:pt x="4299" y="1999"/>
                </a:lnTo>
                <a:lnTo>
                  <a:pt x="4305" y="1963"/>
                </a:lnTo>
                <a:lnTo>
                  <a:pt x="4310" y="1928"/>
                </a:lnTo>
                <a:lnTo>
                  <a:pt x="4315" y="1893"/>
                </a:lnTo>
                <a:lnTo>
                  <a:pt x="4317" y="1856"/>
                </a:lnTo>
                <a:lnTo>
                  <a:pt x="4319" y="1820"/>
                </a:lnTo>
                <a:lnTo>
                  <a:pt x="4321" y="1783"/>
                </a:lnTo>
                <a:lnTo>
                  <a:pt x="4321" y="1746"/>
                </a:lnTo>
                <a:lnTo>
                  <a:pt x="4320" y="1709"/>
                </a:lnTo>
                <a:lnTo>
                  <a:pt x="4318" y="1670"/>
                </a:lnTo>
                <a:lnTo>
                  <a:pt x="4315" y="1632"/>
                </a:lnTo>
                <a:lnTo>
                  <a:pt x="4310" y="1593"/>
                </a:lnTo>
                <a:lnTo>
                  <a:pt x="4305" y="1555"/>
                </a:lnTo>
                <a:lnTo>
                  <a:pt x="4298" y="1515"/>
                </a:lnTo>
                <a:lnTo>
                  <a:pt x="4289" y="1476"/>
                </a:lnTo>
                <a:lnTo>
                  <a:pt x="4280" y="1435"/>
                </a:lnTo>
                <a:lnTo>
                  <a:pt x="4269" y="1394"/>
                </a:lnTo>
                <a:lnTo>
                  <a:pt x="4255" y="1354"/>
                </a:lnTo>
                <a:lnTo>
                  <a:pt x="4241" y="1312"/>
                </a:lnTo>
                <a:lnTo>
                  <a:pt x="4225" y="1270"/>
                </a:lnTo>
                <a:lnTo>
                  <a:pt x="4207" y="1227"/>
                </a:lnTo>
                <a:lnTo>
                  <a:pt x="4187" y="1183"/>
                </a:lnTo>
                <a:lnTo>
                  <a:pt x="4247" y="1296"/>
                </a:lnTo>
                <a:lnTo>
                  <a:pt x="4282" y="1358"/>
                </a:lnTo>
                <a:lnTo>
                  <a:pt x="4300" y="1390"/>
                </a:lnTo>
                <a:lnTo>
                  <a:pt x="4321" y="1423"/>
                </a:lnTo>
                <a:lnTo>
                  <a:pt x="4342" y="1456"/>
                </a:lnTo>
                <a:lnTo>
                  <a:pt x="4367" y="1490"/>
                </a:lnTo>
                <a:lnTo>
                  <a:pt x="4392" y="1525"/>
                </a:lnTo>
                <a:lnTo>
                  <a:pt x="4419" y="1560"/>
                </a:lnTo>
                <a:lnTo>
                  <a:pt x="4449" y="1596"/>
                </a:lnTo>
                <a:lnTo>
                  <a:pt x="4482" y="1632"/>
                </a:lnTo>
                <a:lnTo>
                  <a:pt x="4517" y="1668"/>
                </a:lnTo>
                <a:lnTo>
                  <a:pt x="4555" y="1705"/>
                </a:lnTo>
                <a:lnTo>
                  <a:pt x="4635" y="1780"/>
                </a:lnTo>
                <a:lnTo>
                  <a:pt x="4679" y="1821"/>
                </a:lnTo>
                <a:lnTo>
                  <a:pt x="4723" y="1864"/>
                </a:lnTo>
                <a:lnTo>
                  <a:pt x="4767" y="1909"/>
                </a:lnTo>
                <a:lnTo>
                  <a:pt x="4811" y="1956"/>
                </a:lnTo>
                <a:lnTo>
                  <a:pt x="4833" y="1982"/>
                </a:lnTo>
                <a:lnTo>
                  <a:pt x="4855" y="2007"/>
                </a:lnTo>
                <a:lnTo>
                  <a:pt x="4876" y="2033"/>
                </a:lnTo>
                <a:lnTo>
                  <a:pt x="4897" y="2060"/>
                </a:lnTo>
                <a:lnTo>
                  <a:pt x="4917" y="2087"/>
                </a:lnTo>
                <a:lnTo>
                  <a:pt x="4935" y="2115"/>
                </a:lnTo>
                <a:lnTo>
                  <a:pt x="4954" y="2144"/>
                </a:lnTo>
                <a:lnTo>
                  <a:pt x="4972" y="2172"/>
                </a:lnTo>
                <a:lnTo>
                  <a:pt x="4988" y="2202"/>
                </a:lnTo>
                <a:lnTo>
                  <a:pt x="5005" y="2233"/>
                </a:lnTo>
                <a:lnTo>
                  <a:pt x="5019" y="2263"/>
                </a:lnTo>
                <a:lnTo>
                  <a:pt x="5032" y="2295"/>
                </a:lnTo>
                <a:lnTo>
                  <a:pt x="5044" y="2328"/>
                </a:lnTo>
                <a:lnTo>
                  <a:pt x="5055" y="2361"/>
                </a:lnTo>
                <a:lnTo>
                  <a:pt x="5065" y="2395"/>
                </a:lnTo>
                <a:lnTo>
                  <a:pt x="5073" y="2430"/>
                </a:lnTo>
                <a:lnTo>
                  <a:pt x="5078" y="2465"/>
                </a:lnTo>
                <a:lnTo>
                  <a:pt x="5084" y="2501"/>
                </a:lnTo>
                <a:lnTo>
                  <a:pt x="5086" y="2538"/>
                </a:lnTo>
                <a:lnTo>
                  <a:pt x="5087" y="2576"/>
                </a:lnTo>
                <a:lnTo>
                  <a:pt x="5099" y="2538"/>
                </a:lnTo>
                <a:lnTo>
                  <a:pt x="5109" y="2502"/>
                </a:lnTo>
                <a:lnTo>
                  <a:pt x="5119" y="2466"/>
                </a:lnTo>
                <a:lnTo>
                  <a:pt x="5128" y="2431"/>
                </a:lnTo>
                <a:lnTo>
                  <a:pt x="5136" y="2395"/>
                </a:lnTo>
                <a:lnTo>
                  <a:pt x="5142" y="2361"/>
                </a:lnTo>
                <a:lnTo>
                  <a:pt x="5149" y="2327"/>
                </a:lnTo>
                <a:lnTo>
                  <a:pt x="5153" y="2294"/>
                </a:lnTo>
                <a:lnTo>
                  <a:pt x="5158" y="2261"/>
                </a:lnTo>
                <a:lnTo>
                  <a:pt x="5161" y="2228"/>
                </a:lnTo>
                <a:lnTo>
                  <a:pt x="5163" y="2196"/>
                </a:lnTo>
                <a:lnTo>
                  <a:pt x="5164" y="2166"/>
                </a:lnTo>
                <a:lnTo>
                  <a:pt x="5165" y="2135"/>
                </a:lnTo>
                <a:lnTo>
                  <a:pt x="5165" y="2104"/>
                </a:lnTo>
                <a:lnTo>
                  <a:pt x="5164" y="2074"/>
                </a:lnTo>
                <a:lnTo>
                  <a:pt x="5162" y="2045"/>
                </a:lnTo>
                <a:lnTo>
                  <a:pt x="5160" y="2016"/>
                </a:lnTo>
                <a:lnTo>
                  <a:pt x="5156" y="1987"/>
                </a:lnTo>
                <a:lnTo>
                  <a:pt x="5152" y="1959"/>
                </a:lnTo>
                <a:lnTo>
                  <a:pt x="5147" y="1931"/>
                </a:lnTo>
                <a:lnTo>
                  <a:pt x="5141" y="1904"/>
                </a:lnTo>
                <a:lnTo>
                  <a:pt x="5134" y="1877"/>
                </a:lnTo>
                <a:lnTo>
                  <a:pt x="5128" y="1851"/>
                </a:lnTo>
                <a:lnTo>
                  <a:pt x="5119" y="1826"/>
                </a:lnTo>
                <a:lnTo>
                  <a:pt x="5110" y="1800"/>
                </a:lnTo>
                <a:lnTo>
                  <a:pt x="5101" y="1775"/>
                </a:lnTo>
                <a:lnTo>
                  <a:pt x="5090" y="1751"/>
                </a:lnTo>
                <a:lnTo>
                  <a:pt x="5081" y="1727"/>
                </a:lnTo>
                <a:lnTo>
                  <a:pt x="5068" y="1702"/>
                </a:lnTo>
                <a:lnTo>
                  <a:pt x="5056" y="1679"/>
                </a:lnTo>
                <a:lnTo>
                  <a:pt x="5043" y="1656"/>
                </a:lnTo>
                <a:lnTo>
                  <a:pt x="5030" y="1633"/>
                </a:lnTo>
                <a:lnTo>
                  <a:pt x="5016" y="1611"/>
                </a:lnTo>
                <a:lnTo>
                  <a:pt x="5000" y="1589"/>
                </a:lnTo>
                <a:lnTo>
                  <a:pt x="4985" y="1568"/>
                </a:lnTo>
                <a:lnTo>
                  <a:pt x="4968" y="1547"/>
                </a:lnTo>
                <a:lnTo>
                  <a:pt x="4952" y="1526"/>
                </a:lnTo>
                <a:lnTo>
                  <a:pt x="4934" y="1507"/>
                </a:lnTo>
                <a:lnTo>
                  <a:pt x="4917" y="1486"/>
                </a:lnTo>
                <a:lnTo>
                  <a:pt x="4898" y="1467"/>
                </a:lnTo>
                <a:lnTo>
                  <a:pt x="4859" y="1428"/>
                </a:lnTo>
                <a:lnTo>
                  <a:pt x="4819" y="1392"/>
                </a:lnTo>
                <a:lnTo>
                  <a:pt x="4775" y="1356"/>
                </a:lnTo>
                <a:lnTo>
                  <a:pt x="4730" y="1322"/>
                </a:lnTo>
                <a:lnTo>
                  <a:pt x="4682" y="1289"/>
                </a:lnTo>
                <a:lnTo>
                  <a:pt x="4634" y="1258"/>
                </a:lnTo>
                <a:lnTo>
                  <a:pt x="4583" y="1227"/>
                </a:lnTo>
                <a:lnTo>
                  <a:pt x="4530" y="1197"/>
                </a:lnTo>
                <a:lnTo>
                  <a:pt x="4477" y="1170"/>
                </a:lnTo>
                <a:lnTo>
                  <a:pt x="4420" y="1142"/>
                </a:lnTo>
                <a:lnTo>
                  <a:pt x="4363" y="1116"/>
                </a:lnTo>
                <a:lnTo>
                  <a:pt x="4305" y="1091"/>
                </a:lnTo>
                <a:lnTo>
                  <a:pt x="4409" y="1129"/>
                </a:lnTo>
                <a:lnTo>
                  <a:pt x="4511" y="1164"/>
                </a:lnTo>
                <a:lnTo>
                  <a:pt x="4609" y="1195"/>
                </a:lnTo>
                <a:lnTo>
                  <a:pt x="4702" y="1224"/>
                </a:lnTo>
                <a:lnTo>
                  <a:pt x="4793" y="1249"/>
                </a:lnTo>
                <a:lnTo>
                  <a:pt x="4880" y="1272"/>
                </a:lnTo>
                <a:lnTo>
                  <a:pt x="4964" y="1292"/>
                </a:lnTo>
                <a:lnTo>
                  <a:pt x="5044" y="1310"/>
                </a:lnTo>
                <a:lnTo>
                  <a:pt x="5121" y="1326"/>
                </a:lnTo>
                <a:lnTo>
                  <a:pt x="5195" y="1340"/>
                </a:lnTo>
                <a:lnTo>
                  <a:pt x="5266" y="1353"/>
                </a:lnTo>
                <a:lnTo>
                  <a:pt x="5335" y="1365"/>
                </a:lnTo>
                <a:lnTo>
                  <a:pt x="5462" y="1384"/>
                </a:lnTo>
                <a:lnTo>
                  <a:pt x="5580" y="1402"/>
                </a:lnTo>
                <a:lnTo>
                  <a:pt x="5689" y="1420"/>
                </a:lnTo>
                <a:lnTo>
                  <a:pt x="5740" y="1428"/>
                </a:lnTo>
                <a:lnTo>
                  <a:pt x="5788" y="1438"/>
                </a:lnTo>
                <a:lnTo>
                  <a:pt x="5834" y="1449"/>
                </a:lnTo>
                <a:lnTo>
                  <a:pt x="5879" y="1460"/>
                </a:lnTo>
                <a:lnTo>
                  <a:pt x="5921" y="1474"/>
                </a:lnTo>
                <a:lnTo>
                  <a:pt x="5963" y="1489"/>
                </a:lnTo>
                <a:lnTo>
                  <a:pt x="6001" y="1505"/>
                </a:lnTo>
                <a:lnTo>
                  <a:pt x="6021" y="1514"/>
                </a:lnTo>
                <a:lnTo>
                  <a:pt x="6040" y="1524"/>
                </a:lnTo>
                <a:lnTo>
                  <a:pt x="6058" y="1534"/>
                </a:lnTo>
                <a:lnTo>
                  <a:pt x="6076" y="1545"/>
                </a:lnTo>
                <a:lnTo>
                  <a:pt x="6094" y="1556"/>
                </a:lnTo>
                <a:lnTo>
                  <a:pt x="6110" y="1568"/>
                </a:lnTo>
                <a:lnTo>
                  <a:pt x="6128" y="1581"/>
                </a:lnTo>
                <a:lnTo>
                  <a:pt x="6144" y="1595"/>
                </a:lnTo>
                <a:lnTo>
                  <a:pt x="6161" y="1609"/>
                </a:lnTo>
                <a:lnTo>
                  <a:pt x="6176" y="1623"/>
                </a:lnTo>
                <a:lnTo>
                  <a:pt x="6193" y="1640"/>
                </a:lnTo>
                <a:lnTo>
                  <a:pt x="6208" y="1656"/>
                </a:lnTo>
                <a:lnTo>
                  <a:pt x="6224" y="1674"/>
                </a:lnTo>
                <a:lnTo>
                  <a:pt x="6238" y="1692"/>
                </a:lnTo>
                <a:lnTo>
                  <a:pt x="6230" y="1657"/>
                </a:lnTo>
                <a:lnTo>
                  <a:pt x="6221" y="1621"/>
                </a:lnTo>
                <a:lnTo>
                  <a:pt x="6209" y="1585"/>
                </a:lnTo>
                <a:lnTo>
                  <a:pt x="6195" y="1548"/>
                </a:lnTo>
                <a:lnTo>
                  <a:pt x="6180" y="1512"/>
                </a:lnTo>
                <a:lnTo>
                  <a:pt x="6162" y="1476"/>
                </a:lnTo>
                <a:lnTo>
                  <a:pt x="6143" y="1439"/>
                </a:lnTo>
                <a:lnTo>
                  <a:pt x="6121" y="1403"/>
                </a:lnTo>
                <a:lnTo>
                  <a:pt x="6098" y="1367"/>
                </a:lnTo>
                <a:lnTo>
                  <a:pt x="6073" y="1331"/>
                </a:lnTo>
                <a:lnTo>
                  <a:pt x="6045" y="1294"/>
                </a:lnTo>
                <a:lnTo>
                  <a:pt x="6016" y="1259"/>
                </a:lnTo>
                <a:lnTo>
                  <a:pt x="5985" y="1224"/>
                </a:lnTo>
                <a:lnTo>
                  <a:pt x="5951" y="1190"/>
                </a:lnTo>
                <a:lnTo>
                  <a:pt x="5916" y="1156"/>
                </a:lnTo>
                <a:lnTo>
                  <a:pt x="5879" y="1123"/>
                </a:lnTo>
                <a:lnTo>
                  <a:pt x="5840" y="1091"/>
                </a:lnTo>
                <a:lnTo>
                  <a:pt x="5799" y="1059"/>
                </a:lnTo>
                <a:lnTo>
                  <a:pt x="5755" y="1028"/>
                </a:lnTo>
                <a:lnTo>
                  <a:pt x="5710" y="999"/>
                </a:lnTo>
                <a:lnTo>
                  <a:pt x="5664" y="971"/>
                </a:lnTo>
                <a:lnTo>
                  <a:pt x="5614" y="943"/>
                </a:lnTo>
                <a:lnTo>
                  <a:pt x="5564" y="918"/>
                </a:lnTo>
                <a:lnTo>
                  <a:pt x="5510" y="894"/>
                </a:lnTo>
                <a:lnTo>
                  <a:pt x="5455" y="871"/>
                </a:lnTo>
                <a:lnTo>
                  <a:pt x="5397" y="850"/>
                </a:lnTo>
                <a:lnTo>
                  <a:pt x="5339" y="830"/>
                </a:lnTo>
                <a:lnTo>
                  <a:pt x="5277" y="812"/>
                </a:lnTo>
                <a:lnTo>
                  <a:pt x="5215" y="796"/>
                </a:lnTo>
                <a:lnTo>
                  <a:pt x="5150" y="782"/>
                </a:lnTo>
                <a:lnTo>
                  <a:pt x="5083" y="769"/>
                </a:lnTo>
                <a:lnTo>
                  <a:pt x="5013" y="758"/>
                </a:lnTo>
                <a:lnTo>
                  <a:pt x="4964" y="753"/>
                </a:lnTo>
                <a:lnTo>
                  <a:pt x="4914" y="749"/>
                </a:lnTo>
                <a:lnTo>
                  <a:pt x="4864" y="746"/>
                </a:lnTo>
                <a:lnTo>
                  <a:pt x="4814" y="745"/>
                </a:lnTo>
                <a:lnTo>
                  <a:pt x="4764" y="746"/>
                </a:lnTo>
                <a:lnTo>
                  <a:pt x="4715" y="747"/>
                </a:lnTo>
                <a:lnTo>
                  <a:pt x="4667" y="750"/>
                </a:lnTo>
                <a:lnTo>
                  <a:pt x="4620" y="753"/>
                </a:lnTo>
                <a:lnTo>
                  <a:pt x="4574" y="757"/>
                </a:lnTo>
                <a:lnTo>
                  <a:pt x="4530" y="762"/>
                </a:lnTo>
                <a:lnTo>
                  <a:pt x="4489" y="767"/>
                </a:lnTo>
                <a:lnTo>
                  <a:pt x="4449" y="774"/>
                </a:lnTo>
                <a:lnTo>
                  <a:pt x="4413" y="779"/>
                </a:lnTo>
                <a:lnTo>
                  <a:pt x="4379" y="786"/>
                </a:lnTo>
                <a:lnTo>
                  <a:pt x="4349" y="793"/>
                </a:lnTo>
                <a:lnTo>
                  <a:pt x="4322" y="799"/>
                </a:lnTo>
                <a:lnTo>
                  <a:pt x="4373" y="775"/>
                </a:lnTo>
                <a:lnTo>
                  <a:pt x="4424" y="750"/>
                </a:lnTo>
                <a:lnTo>
                  <a:pt x="4472" y="724"/>
                </a:lnTo>
                <a:lnTo>
                  <a:pt x="4519" y="699"/>
                </a:lnTo>
                <a:lnTo>
                  <a:pt x="4612" y="648"/>
                </a:lnTo>
                <a:lnTo>
                  <a:pt x="4700" y="597"/>
                </a:lnTo>
                <a:lnTo>
                  <a:pt x="4786" y="546"/>
                </a:lnTo>
                <a:lnTo>
                  <a:pt x="4867" y="496"/>
                </a:lnTo>
                <a:lnTo>
                  <a:pt x="5023" y="401"/>
                </a:lnTo>
                <a:lnTo>
                  <a:pt x="5098" y="356"/>
                </a:lnTo>
                <a:lnTo>
                  <a:pt x="5172" y="314"/>
                </a:lnTo>
                <a:lnTo>
                  <a:pt x="5208" y="294"/>
                </a:lnTo>
                <a:lnTo>
                  <a:pt x="5244" y="275"/>
                </a:lnTo>
                <a:lnTo>
                  <a:pt x="5281" y="258"/>
                </a:lnTo>
                <a:lnTo>
                  <a:pt x="5316" y="241"/>
                </a:lnTo>
                <a:lnTo>
                  <a:pt x="5352" y="226"/>
                </a:lnTo>
                <a:lnTo>
                  <a:pt x="5389" y="211"/>
                </a:lnTo>
                <a:lnTo>
                  <a:pt x="5424" y="197"/>
                </a:lnTo>
                <a:lnTo>
                  <a:pt x="5460" y="185"/>
                </a:lnTo>
                <a:lnTo>
                  <a:pt x="5496" y="174"/>
                </a:lnTo>
                <a:lnTo>
                  <a:pt x="5533" y="165"/>
                </a:lnTo>
                <a:lnTo>
                  <a:pt x="5569" y="157"/>
                </a:lnTo>
                <a:lnTo>
                  <a:pt x="5606" y="150"/>
                </a:lnTo>
                <a:lnTo>
                  <a:pt x="5544" y="136"/>
                </a:lnTo>
                <a:lnTo>
                  <a:pt x="5481" y="124"/>
                </a:lnTo>
                <a:lnTo>
                  <a:pt x="5421" y="114"/>
                </a:lnTo>
                <a:lnTo>
                  <a:pt x="5360" y="106"/>
                </a:lnTo>
                <a:lnTo>
                  <a:pt x="5301" y="99"/>
                </a:lnTo>
                <a:lnTo>
                  <a:pt x="5242" y="95"/>
                </a:lnTo>
                <a:lnTo>
                  <a:pt x="5185" y="94"/>
                </a:lnTo>
                <a:lnTo>
                  <a:pt x="5129" y="94"/>
                </a:lnTo>
                <a:lnTo>
                  <a:pt x="5074" y="96"/>
                </a:lnTo>
                <a:lnTo>
                  <a:pt x="5020" y="99"/>
                </a:lnTo>
                <a:lnTo>
                  <a:pt x="4966" y="106"/>
                </a:lnTo>
                <a:lnTo>
                  <a:pt x="4914" y="114"/>
                </a:lnTo>
                <a:lnTo>
                  <a:pt x="4864" y="124"/>
                </a:lnTo>
                <a:lnTo>
                  <a:pt x="4814" y="136"/>
                </a:lnTo>
                <a:lnTo>
                  <a:pt x="4767" y="150"/>
                </a:lnTo>
                <a:lnTo>
                  <a:pt x="4720" y="165"/>
                </a:lnTo>
                <a:lnTo>
                  <a:pt x="4675" y="183"/>
                </a:lnTo>
                <a:lnTo>
                  <a:pt x="4629" y="203"/>
                </a:lnTo>
                <a:lnTo>
                  <a:pt x="4587" y="225"/>
                </a:lnTo>
                <a:lnTo>
                  <a:pt x="4545" y="248"/>
                </a:lnTo>
                <a:lnTo>
                  <a:pt x="4505" y="273"/>
                </a:lnTo>
                <a:lnTo>
                  <a:pt x="4466" y="301"/>
                </a:lnTo>
                <a:lnTo>
                  <a:pt x="4428" y="329"/>
                </a:lnTo>
                <a:lnTo>
                  <a:pt x="4393" y="360"/>
                </a:lnTo>
                <a:lnTo>
                  <a:pt x="4358" y="393"/>
                </a:lnTo>
                <a:lnTo>
                  <a:pt x="4325" y="427"/>
                </a:lnTo>
                <a:lnTo>
                  <a:pt x="4293" y="465"/>
                </a:lnTo>
                <a:lnTo>
                  <a:pt x="4263" y="502"/>
                </a:lnTo>
                <a:lnTo>
                  <a:pt x="4236" y="543"/>
                </a:lnTo>
                <a:lnTo>
                  <a:pt x="4208" y="584"/>
                </a:lnTo>
                <a:lnTo>
                  <a:pt x="4183" y="628"/>
                </a:lnTo>
                <a:lnTo>
                  <a:pt x="4160" y="673"/>
                </a:lnTo>
                <a:lnTo>
                  <a:pt x="4163" y="648"/>
                </a:lnTo>
                <a:lnTo>
                  <a:pt x="4165" y="624"/>
                </a:lnTo>
                <a:lnTo>
                  <a:pt x="4166" y="601"/>
                </a:lnTo>
                <a:lnTo>
                  <a:pt x="4166" y="577"/>
                </a:lnTo>
                <a:lnTo>
                  <a:pt x="4165" y="554"/>
                </a:lnTo>
                <a:lnTo>
                  <a:pt x="4164" y="531"/>
                </a:lnTo>
                <a:lnTo>
                  <a:pt x="4159" y="485"/>
                </a:lnTo>
                <a:lnTo>
                  <a:pt x="4151" y="439"/>
                </a:lnTo>
                <a:lnTo>
                  <a:pt x="4143" y="394"/>
                </a:lnTo>
                <a:lnTo>
                  <a:pt x="4135" y="351"/>
                </a:lnTo>
                <a:lnTo>
                  <a:pt x="4128" y="307"/>
                </a:lnTo>
                <a:lnTo>
                  <a:pt x="4123" y="266"/>
                </a:lnTo>
                <a:lnTo>
                  <a:pt x="4122" y="245"/>
                </a:lnTo>
                <a:lnTo>
                  <a:pt x="4121" y="225"/>
                </a:lnTo>
                <a:lnTo>
                  <a:pt x="4121" y="205"/>
                </a:lnTo>
                <a:lnTo>
                  <a:pt x="4123" y="184"/>
                </a:lnTo>
                <a:lnTo>
                  <a:pt x="4126" y="165"/>
                </a:lnTo>
                <a:lnTo>
                  <a:pt x="4129" y="146"/>
                </a:lnTo>
                <a:lnTo>
                  <a:pt x="4134" y="127"/>
                </a:lnTo>
                <a:lnTo>
                  <a:pt x="4141" y="107"/>
                </a:lnTo>
                <a:lnTo>
                  <a:pt x="4150" y="90"/>
                </a:lnTo>
                <a:lnTo>
                  <a:pt x="4160" y="71"/>
                </a:lnTo>
                <a:lnTo>
                  <a:pt x="4172" y="53"/>
                </a:lnTo>
                <a:lnTo>
                  <a:pt x="4186" y="36"/>
                </a:lnTo>
                <a:lnTo>
                  <a:pt x="4203" y="18"/>
                </a:lnTo>
                <a:lnTo>
                  <a:pt x="4220" y="0"/>
                </a:lnTo>
                <a:lnTo>
                  <a:pt x="4203" y="2"/>
                </a:lnTo>
                <a:lnTo>
                  <a:pt x="4185" y="3"/>
                </a:lnTo>
                <a:lnTo>
                  <a:pt x="4167" y="4"/>
                </a:lnTo>
                <a:lnTo>
                  <a:pt x="4150" y="7"/>
                </a:lnTo>
                <a:lnTo>
                  <a:pt x="4133" y="10"/>
                </a:lnTo>
                <a:lnTo>
                  <a:pt x="4117" y="14"/>
                </a:lnTo>
                <a:lnTo>
                  <a:pt x="4100" y="18"/>
                </a:lnTo>
                <a:lnTo>
                  <a:pt x="4084" y="24"/>
                </a:lnTo>
                <a:lnTo>
                  <a:pt x="4053" y="35"/>
                </a:lnTo>
                <a:lnTo>
                  <a:pt x="4023" y="49"/>
                </a:lnTo>
                <a:lnTo>
                  <a:pt x="3995" y="65"/>
                </a:lnTo>
                <a:lnTo>
                  <a:pt x="3967" y="84"/>
                </a:lnTo>
                <a:lnTo>
                  <a:pt x="3942" y="104"/>
                </a:lnTo>
                <a:lnTo>
                  <a:pt x="3917" y="126"/>
                </a:lnTo>
                <a:lnTo>
                  <a:pt x="3895" y="150"/>
                </a:lnTo>
                <a:lnTo>
                  <a:pt x="3873" y="175"/>
                </a:lnTo>
                <a:lnTo>
                  <a:pt x="3854" y="202"/>
                </a:lnTo>
                <a:lnTo>
                  <a:pt x="3835" y="230"/>
                </a:lnTo>
                <a:lnTo>
                  <a:pt x="3820" y="260"/>
                </a:lnTo>
                <a:lnTo>
                  <a:pt x="3805" y="290"/>
                </a:lnTo>
                <a:lnTo>
                  <a:pt x="3792" y="322"/>
                </a:lnTo>
                <a:lnTo>
                  <a:pt x="3782" y="355"/>
                </a:lnTo>
                <a:lnTo>
                  <a:pt x="3773" y="388"/>
                </a:lnTo>
                <a:lnTo>
                  <a:pt x="3767" y="422"/>
                </a:lnTo>
                <a:lnTo>
                  <a:pt x="3762" y="456"/>
                </a:lnTo>
                <a:lnTo>
                  <a:pt x="3760" y="490"/>
                </a:lnTo>
                <a:lnTo>
                  <a:pt x="3759" y="525"/>
                </a:lnTo>
                <a:lnTo>
                  <a:pt x="3761" y="560"/>
                </a:lnTo>
                <a:lnTo>
                  <a:pt x="3766" y="597"/>
                </a:lnTo>
                <a:lnTo>
                  <a:pt x="3772" y="632"/>
                </a:lnTo>
                <a:lnTo>
                  <a:pt x="3781" y="667"/>
                </a:lnTo>
                <a:lnTo>
                  <a:pt x="3793" y="702"/>
                </a:lnTo>
                <a:lnTo>
                  <a:pt x="3806" y="736"/>
                </a:lnTo>
                <a:lnTo>
                  <a:pt x="3823" y="771"/>
                </a:lnTo>
                <a:lnTo>
                  <a:pt x="3842" y="804"/>
                </a:lnTo>
                <a:lnTo>
                  <a:pt x="3853" y="820"/>
                </a:lnTo>
                <a:lnTo>
                  <a:pt x="3864" y="837"/>
                </a:lnTo>
                <a:lnTo>
                  <a:pt x="3841" y="815"/>
                </a:lnTo>
                <a:lnTo>
                  <a:pt x="3817" y="794"/>
                </a:lnTo>
                <a:lnTo>
                  <a:pt x="3793" y="774"/>
                </a:lnTo>
                <a:lnTo>
                  <a:pt x="3769" y="755"/>
                </a:lnTo>
                <a:lnTo>
                  <a:pt x="3744" y="738"/>
                </a:lnTo>
                <a:lnTo>
                  <a:pt x="3718" y="721"/>
                </a:lnTo>
                <a:lnTo>
                  <a:pt x="3692" y="705"/>
                </a:lnTo>
                <a:lnTo>
                  <a:pt x="3667" y="689"/>
                </a:lnTo>
                <a:lnTo>
                  <a:pt x="3639" y="675"/>
                </a:lnTo>
                <a:lnTo>
                  <a:pt x="3613" y="662"/>
                </a:lnTo>
                <a:lnTo>
                  <a:pt x="3585" y="650"/>
                </a:lnTo>
                <a:lnTo>
                  <a:pt x="3558" y="639"/>
                </a:lnTo>
                <a:lnTo>
                  <a:pt x="3529" y="628"/>
                </a:lnTo>
                <a:lnTo>
                  <a:pt x="3502" y="618"/>
                </a:lnTo>
                <a:lnTo>
                  <a:pt x="3473" y="609"/>
                </a:lnTo>
                <a:lnTo>
                  <a:pt x="3445" y="601"/>
                </a:lnTo>
                <a:lnTo>
                  <a:pt x="3415" y="593"/>
                </a:lnTo>
                <a:lnTo>
                  <a:pt x="3386" y="588"/>
                </a:lnTo>
                <a:lnTo>
                  <a:pt x="3356" y="582"/>
                </a:lnTo>
                <a:lnTo>
                  <a:pt x="3328" y="577"/>
                </a:lnTo>
                <a:lnTo>
                  <a:pt x="3298" y="574"/>
                </a:lnTo>
                <a:lnTo>
                  <a:pt x="3268" y="570"/>
                </a:lnTo>
                <a:lnTo>
                  <a:pt x="3240" y="568"/>
                </a:lnTo>
                <a:lnTo>
                  <a:pt x="3210" y="566"/>
                </a:lnTo>
                <a:lnTo>
                  <a:pt x="3180" y="566"/>
                </a:lnTo>
                <a:lnTo>
                  <a:pt x="3151" y="566"/>
                </a:lnTo>
                <a:lnTo>
                  <a:pt x="3121" y="566"/>
                </a:lnTo>
                <a:lnTo>
                  <a:pt x="3092" y="567"/>
                </a:lnTo>
                <a:lnTo>
                  <a:pt x="3063" y="569"/>
                </a:lnTo>
                <a:lnTo>
                  <a:pt x="3034" y="573"/>
                </a:lnTo>
                <a:lnTo>
                  <a:pt x="3006" y="576"/>
                </a:lnTo>
                <a:lnTo>
                  <a:pt x="2976" y="580"/>
                </a:lnTo>
                <a:lnTo>
                  <a:pt x="2947" y="585"/>
                </a:lnTo>
                <a:lnTo>
                  <a:pt x="2920" y="591"/>
                </a:lnTo>
                <a:lnTo>
                  <a:pt x="2891" y="597"/>
                </a:lnTo>
                <a:lnTo>
                  <a:pt x="2864" y="603"/>
                </a:lnTo>
                <a:lnTo>
                  <a:pt x="2836" y="611"/>
                </a:lnTo>
                <a:lnTo>
                  <a:pt x="2809" y="620"/>
                </a:lnTo>
                <a:lnTo>
                  <a:pt x="2782" y="629"/>
                </a:lnTo>
                <a:lnTo>
                  <a:pt x="2756" y="637"/>
                </a:lnTo>
                <a:lnTo>
                  <a:pt x="2729" y="647"/>
                </a:lnTo>
                <a:lnTo>
                  <a:pt x="2704" y="658"/>
                </a:lnTo>
                <a:lnTo>
                  <a:pt x="2679" y="669"/>
                </a:lnTo>
                <a:lnTo>
                  <a:pt x="2655" y="681"/>
                </a:lnTo>
                <a:lnTo>
                  <a:pt x="2630" y="694"/>
                </a:lnTo>
                <a:lnTo>
                  <a:pt x="2606" y="707"/>
                </a:lnTo>
                <a:lnTo>
                  <a:pt x="2583" y="720"/>
                </a:lnTo>
                <a:lnTo>
                  <a:pt x="2561" y="734"/>
                </a:lnTo>
                <a:lnTo>
                  <a:pt x="2539" y="749"/>
                </a:lnTo>
                <a:lnTo>
                  <a:pt x="2517" y="763"/>
                </a:lnTo>
                <a:lnTo>
                  <a:pt x="2496" y="778"/>
                </a:lnTo>
                <a:lnTo>
                  <a:pt x="2476" y="795"/>
                </a:lnTo>
                <a:lnTo>
                  <a:pt x="2458" y="811"/>
                </a:lnTo>
                <a:lnTo>
                  <a:pt x="2439" y="828"/>
                </a:lnTo>
                <a:lnTo>
                  <a:pt x="2420" y="845"/>
                </a:lnTo>
                <a:lnTo>
                  <a:pt x="2404" y="863"/>
                </a:lnTo>
                <a:lnTo>
                  <a:pt x="2387" y="882"/>
                </a:lnTo>
                <a:lnTo>
                  <a:pt x="2372" y="900"/>
                </a:lnTo>
                <a:lnTo>
                  <a:pt x="2357" y="919"/>
                </a:lnTo>
                <a:lnTo>
                  <a:pt x="2343" y="939"/>
                </a:lnTo>
                <a:lnTo>
                  <a:pt x="2330" y="959"/>
                </a:lnTo>
                <a:lnTo>
                  <a:pt x="2319" y="980"/>
                </a:lnTo>
                <a:lnTo>
                  <a:pt x="2308" y="1000"/>
                </a:lnTo>
                <a:lnTo>
                  <a:pt x="2297" y="1021"/>
                </a:lnTo>
                <a:lnTo>
                  <a:pt x="2327" y="1010"/>
                </a:lnTo>
                <a:lnTo>
                  <a:pt x="2359" y="1000"/>
                </a:lnTo>
                <a:lnTo>
                  <a:pt x="2393" y="993"/>
                </a:lnTo>
                <a:lnTo>
                  <a:pt x="2429" y="986"/>
                </a:lnTo>
                <a:lnTo>
                  <a:pt x="2468" y="982"/>
                </a:lnTo>
                <a:lnTo>
                  <a:pt x="2507" y="977"/>
                </a:lnTo>
                <a:lnTo>
                  <a:pt x="2550" y="975"/>
                </a:lnTo>
                <a:lnTo>
                  <a:pt x="2593" y="973"/>
                </a:lnTo>
                <a:lnTo>
                  <a:pt x="2638" y="973"/>
                </a:lnTo>
                <a:lnTo>
                  <a:pt x="2684" y="973"/>
                </a:lnTo>
                <a:lnTo>
                  <a:pt x="2781" y="975"/>
                </a:lnTo>
                <a:lnTo>
                  <a:pt x="2882" y="981"/>
                </a:lnTo>
                <a:lnTo>
                  <a:pt x="2987" y="986"/>
                </a:lnTo>
                <a:lnTo>
                  <a:pt x="3201" y="1000"/>
                </a:lnTo>
                <a:lnTo>
                  <a:pt x="3310" y="1006"/>
                </a:lnTo>
                <a:lnTo>
                  <a:pt x="3419" y="1009"/>
                </a:lnTo>
                <a:lnTo>
                  <a:pt x="3473" y="1010"/>
                </a:lnTo>
                <a:lnTo>
                  <a:pt x="3526" y="1011"/>
                </a:lnTo>
                <a:lnTo>
                  <a:pt x="3579" y="1010"/>
                </a:lnTo>
                <a:lnTo>
                  <a:pt x="3630" y="1009"/>
                </a:lnTo>
                <a:lnTo>
                  <a:pt x="3682" y="1007"/>
                </a:lnTo>
                <a:lnTo>
                  <a:pt x="3733" y="1004"/>
                </a:lnTo>
                <a:lnTo>
                  <a:pt x="3782" y="998"/>
                </a:lnTo>
                <a:lnTo>
                  <a:pt x="3831" y="993"/>
                </a:lnTo>
                <a:lnTo>
                  <a:pt x="3780" y="1007"/>
                </a:lnTo>
                <a:lnTo>
                  <a:pt x="3727" y="1022"/>
                </a:lnTo>
                <a:lnTo>
                  <a:pt x="3673" y="1040"/>
                </a:lnTo>
                <a:lnTo>
                  <a:pt x="3617" y="1061"/>
                </a:lnTo>
                <a:lnTo>
                  <a:pt x="3561" y="1083"/>
                </a:lnTo>
                <a:lnTo>
                  <a:pt x="3503" y="1107"/>
                </a:lnTo>
                <a:lnTo>
                  <a:pt x="3445" y="1134"/>
                </a:lnTo>
                <a:lnTo>
                  <a:pt x="3385" y="1163"/>
                </a:lnTo>
                <a:lnTo>
                  <a:pt x="3326" y="1195"/>
                </a:lnTo>
                <a:lnTo>
                  <a:pt x="3266" y="1229"/>
                </a:lnTo>
                <a:lnTo>
                  <a:pt x="3208" y="1267"/>
                </a:lnTo>
                <a:lnTo>
                  <a:pt x="3178" y="1285"/>
                </a:lnTo>
                <a:lnTo>
                  <a:pt x="3149" y="1306"/>
                </a:lnTo>
                <a:lnTo>
                  <a:pt x="3120" y="1327"/>
                </a:lnTo>
                <a:lnTo>
                  <a:pt x="3091" y="1349"/>
                </a:lnTo>
                <a:lnTo>
                  <a:pt x="3063" y="1371"/>
                </a:lnTo>
                <a:lnTo>
                  <a:pt x="3034" y="1394"/>
                </a:lnTo>
                <a:lnTo>
                  <a:pt x="3006" y="1419"/>
                </a:lnTo>
                <a:lnTo>
                  <a:pt x="2978" y="1443"/>
                </a:lnTo>
                <a:lnTo>
                  <a:pt x="2951" y="1469"/>
                </a:lnTo>
                <a:lnTo>
                  <a:pt x="2924" y="1494"/>
                </a:lnTo>
                <a:lnTo>
                  <a:pt x="2898" y="1522"/>
                </a:lnTo>
                <a:lnTo>
                  <a:pt x="2871" y="1551"/>
                </a:lnTo>
                <a:lnTo>
                  <a:pt x="2846" y="1579"/>
                </a:lnTo>
                <a:lnTo>
                  <a:pt x="2821" y="1609"/>
                </a:lnTo>
                <a:lnTo>
                  <a:pt x="2795" y="1639"/>
                </a:lnTo>
                <a:lnTo>
                  <a:pt x="2772" y="1670"/>
                </a:lnTo>
                <a:lnTo>
                  <a:pt x="2748" y="1702"/>
                </a:lnTo>
                <a:lnTo>
                  <a:pt x="2725" y="1735"/>
                </a:lnTo>
                <a:lnTo>
                  <a:pt x="2703" y="1769"/>
                </a:lnTo>
                <a:lnTo>
                  <a:pt x="2682" y="1805"/>
                </a:lnTo>
                <a:lnTo>
                  <a:pt x="2661" y="1840"/>
                </a:lnTo>
                <a:lnTo>
                  <a:pt x="2641" y="1877"/>
                </a:lnTo>
                <a:lnTo>
                  <a:pt x="2622" y="1915"/>
                </a:lnTo>
                <a:lnTo>
                  <a:pt x="2603" y="1953"/>
                </a:lnTo>
                <a:lnTo>
                  <a:pt x="2585" y="1993"/>
                </a:lnTo>
                <a:lnTo>
                  <a:pt x="2569" y="2033"/>
                </a:lnTo>
                <a:lnTo>
                  <a:pt x="2553" y="2075"/>
                </a:lnTo>
                <a:lnTo>
                  <a:pt x="2538" y="2118"/>
                </a:lnTo>
                <a:lnTo>
                  <a:pt x="2524" y="2161"/>
                </a:lnTo>
                <a:lnTo>
                  <a:pt x="2512" y="2206"/>
                </a:lnTo>
                <a:lnTo>
                  <a:pt x="2499" y="2251"/>
                </a:lnTo>
                <a:lnTo>
                  <a:pt x="2488" y="2299"/>
                </a:lnTo>
                <a:lnTo>
                  <a:pt x="2479" y="2346"/>
                </a:lnTo>
                <a:lnTo>
                  <a:pt x="2470" y="2394"/>
                </a:lnTo>
                <a:lnTo>
                  <a:pt x="2462" y="2445"/>
                </a:lnTo>
                <a:lnTo>
                  <a:pt x="2455" y="2496"/>
                </a:lnTo>
                <a:lnTo>
                  <a:pt x="2450" y="2547"/>
                </a:lnTo>
                <a:lnTo>
                  <a:pt x="2447" y="2601"/>
                </a:lnTo>
                <a:lnTo>
                  <a:pt x="2443" y="2655"/>
                </a:lnTo>
                <a:lnTo>
                  <a:pt x="2442" y="2711"/>
                </a:lnTo>
                <a:lnTo>
                  <a:pt x="2441" y="2767"/>
                </a:lnTo>
                <a:lnTo>
                  <a:pt x="2443" y="2824"/>
                </a:lnTo>
                <a:lnTo>
                  <a:pt x="2451" y="2794"/>
                </a:lnTo>
                <a:lnTo>
                  <a:pt x="2461" y="2763"/>
                </a:lnTo>
                <a:lnTo>
                  <a:pt x="2471" y="2732"/>
                </a:lnTo>
                <a:lnTo>
                  <a:pt x="2482" y="2702"/>
                </a:lnTo>
                <a:lnTo>
                  <a:pt x="2494" y="2673"/>
                </a:lnTo>
                <a:lnTo>
                  <a:pt x="2506" y="2644"/>
                </a:lnTo>
                <a:lnTo>
                  <a:pt x="2519" y="2617"/>
                </a:lnTo>
                <a:lnTo>
                  <a:pt x="2534" y="2589"/>
                </a:lnTo>
                <a:lnTo>
                  <a:pt x="2549" y="2562"/>
                </a:lnTo>
                <a:lnTo>
                  <a:pt x="2564" y="2535"/>
                </a:lnTo>
                <a:lnTo>
                  <a:pt x="2581" y="2509"/>
                </a:lnTo>
                <a:lnTo>
                  <a:pt x="2598" y="2482"/>
                </a:lnTo>
                <a:lnTo>
                  <a:pt x="2616" y="2457"/>
                </a:lnTo>
                <a:lnTo>
                  <a:pt x="2635" y="2432"/>
                </a:lnTo>
                <a:lnTo>
                  <a:pt x="2653" y="2408"/>
                </a:lnTo>
                <a:lnTo>
                  <a:pt x="2673" y="2383"/>
                </a:lnTo>
                <a:lnTo>
                  <a:pt x="2714" y="2335"/>
                </a:lnTo>
                <a:lnTo>
                  <a:pt x="2758" y="2289"/>
                </a:lnTo>
                <a:lnTo>
                  <a:pt x="2803" y="2243"/>
                </a:lnTo>
                <a:lnTo>
                  <a:pt x="2850" y="2199"/>
                </a:lnTo>
                <a:lnTo>
                  <a:pt x="2899" y="2153"/>
                </a:lnTo>
                <a:lnTo>
                  <a:pt x="2949" y="2109"/>
                </a:lnTo>
                <a:lnTo>
                  <a:pt x="3001" y="2067"/>
                </a:lnTo>
                <a:lnTo>
                  <a:pt x="3054" y="2022"/>
                </a:lnTo>
                <a:lnTo>
                  <a:pt x="3162" y="1934"/>
                </a:lnTo>
                <a:lnTo>
                  <a:pt x="3272" y="1845"/>
                </a:lnTo>
                <a:lnTo>
                  <a:pt x="3328" y="1800"/>
                </a:lnTo>
                <a:lnTo>
                  <a:pt x="3384" y="1754"/>
                </a:lnTo>
                <a:lnTo>
                  <a:pt x="3439" y="1706"/>
                </a:lnTo>
                <a:lnTo>
                  <a:pt x="3495" y="1657"/>
                </a:lnTo>
                <a:lnTo>
                  <a:pt x="3550" y="1607"/>
                </a:lnTo>
                <a:lnTo>
                  <a:pt x="3604" y="1555"/>
                </a:lnTo>
                <a:lnTo>
                  <a:pt x="3658" y="1501"/>
                </a:lnTo>
                <a:lnTo>
                  <a:pt x="3711" y="1446"/>
                </a:lnTo>
                <a:lnTo>
                  <a:pt x="3762" y="1388"/>
                </a:lnTo>
                <a:lnTo>
                  <a:pt x="3813" y="1328"/>
                </a:lnTo>
                <a:lnTo>
                  <a:pt x="3837" y="1298"/>
                </a:lnTo>
                <a:lnTo>
                  <a:pt x="3861" y="1266"/>
                </a:lnTo>
                <a:lnTo>
                  <a:pt x="3886" y="1234"/>
                </a:lnTo>
                <a:lnTo>
                  <a:pt x="3909" y="1201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4069" y="3069208"/>
            <a:ext cx="722693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标准产品生产管理系统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数据管理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endParaRPr lang="zh-CN" altLang="en-US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981857" y="5125586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646153" y="5125586"/>
            <a:ext cx="5760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32477" y="494092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2021</a:t>
            </a:r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年</a:t>
            </a:r>
            <a:r>
              <a:rPr lang="en-US" altLang="zh-CN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16</a:t>
            </a:r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日</a:t>
            </a:r>
            <a:endParaRPr lang="zh-CN" altLang="en-US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9945" y="116632"/>
            <a:ext cx="359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3.1 </a:t>
            </a:r>
            <a:r>
              <a:rPr lang="zh-CN" altLang="en-US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具体实施内容说明</a:t>
            </a:r>
            <a:endParaRPr lang="zh-CN" altLang="en-US" sz="28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388947" y="1628566"/>
            <a:ext cx="1211460" cy="1080120"/>
            <a:chOff x="1300950" y="1412776"/>
            <a:chExt cx="1211460" cy="1080120"/>
          </a:xfrm>
        </p:grpSpPr>
        <p:sp>
          <p:nvSpPr>
            <p:cNvPr id="4" name="矩形 3"/>
            <p:cNvSpPr/>
            <p:nvPr/>
          </p:nvSpPr>
          <p:spPr>
            <a:xfrm>
              <a:off x="1475929" y="1412776"/>
              <a:ext cx="864096" cy="864096"/>
            </a:xfrm>
            <a:prstGeom prst="rect">
              <a:avLst/>
            </a:prstGeom>
            <a:noFill/>
            <a:ln w="31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547937" y="1484784"/>
              <a:ext cx="720080" cy="72008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322227" y="1664804"/>
              <a:ext cx="190183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00950" y="1700808"/>
              <a:ext cx="190183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727180" y="2276872"/>
              <a:ext cx="380366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KSO_Shape"/>
            <p:cNvSpPr/>
            <p:nvPr/>
          </p:nvSpPr>
          <p:spPr bwMode="auto">
            <a:xfrm>
              <a:off x="1719622" y="1637543"/>
              <a:ext cx="406260" cy="387301"/>
            </a:xfrm>
            <a:custGeom>
              <a:avLst/>
              <a:gdLst>
                <a:gd name="T0" fmla="*/ 809074 w 1703388"/>
                <a:gd name="T1" fmla="*/ 1478228 h 1624013"/>
                <a:gd name="T2" fmla="*/ 791320 w 1703388"/>
                <a:gd name="T3" fmla="*/ 1498504 h 1624013"/>
                <a:gd name="T4" fmla="*/ 767225 w 1703388"/>
                <a:gd name="T5" fmla="*/ 1669343 h 1624013"/>
                <a:gd name="T6" fmla="*/ 784979 w 1703388"/>
                <a:gd name="T7" fmla="*/ 1689619 h 1624013"/>
                <a:gd name="T8" fmla="*/ 1094912 w 1703388"/>
                <a:gd name="T9" fmla="*/ 1696209 h 1624013"/>
                <a:gd name="T10" fmla="*/ 1123318 w 1703388"/>
                <a:gd name="T11" fmla="*/ 1687592 h 1624013"/>
                <a:gd name="T12" fmla="*/ 1138790 w 1703388"/>
                <a:gd name="T13" fmla="*/ 1665793 h 1624013"/>
                <a:gd name="T14" fmla="*/ 1112159 w 1703388"/>
                <a:gd name="T15" fmla="*/ 1494956 h 1624013"/>
                <a:gd name="T16" fmla="*/ 1091869 w 1703388"/>
                <a:gd name="T17" fmla="*/ 1476453 h 1624013"/>
                <a:gd name="T18" fmla="*/ 420515 w 1703388"/>
                <a:gd name="T19" fmla="*/ 1084591 h 1624013"/>
                <a:gd name="T20" fmla="*/ 1484232 w 1703388"/>
                <a:gd name="T21" fmla="*/ 1089660 h 1624013"/>
                <a:gd name="T22" fmla="*/ 991959 w 1703388"/>
                <a:gd name="T23" fmla="*/ 702499 h 1624013"/>
                <a:gd name="T24" fmla="*/ 840325 w 1703388"/>
                <a:gd name="T25" fmla="*/ 542724 h 1624013"/>
                <a:gd name="T26" fmla="*/ 585098 w 1703388"/>
                <a:gd name="T27" fmla="*/ 161549 h 1624013"/>
                <a:gd name="T28" fmla="*/ 552147 w 1703388"/>
                <a:gd name="T29" fmla="*/ 161549 h 1624013"/>
                <a:gd name="T30" fmla="*/ 946033 w 1703388"/>
                <a:gd name="T31" fmla="*/ 19770 h 1624013"/>
                <a:gd name="T32" fmla="*/ 936648 w 1703388"/>
                <a:gd name="T33" fmla="*/ 33458 h 1624013"/>
                <a:gd name="T34" fmla="*/ 943496 w 1703388"/>
                <a:gd name="T35" fmla="*/ 53482 h 1624013"/>
                <a:gd name="T36" fmla="*/ 970128 w 1703388"/>
                <a:gd name="T37" fmla="*/ 54496 h 1624013"/>
                <a:gd name="T38" fmla="*/ 979258 w 1703388"/>
                <a:gd name="T39" fmla="*/ 40556 h 1624013"/>
                <a:gd name="T40" fmla="*/ 972156 w 1703388"/>
                <a:gd name="T41" fmla="*/ 20784 h 1624013"/>
                <a:gd name="T42" fmla="*/ 227758 w 1703388"/>
                <a:gd name="T43" fmla="*/ 0 h 1624013"/>
                <a:gd name="T44" fmla="*/ 1692713 w 1703388"/>
                <a:gd name="T45" fmla="*/ 2281 h 1624013"/>
                <a:gd name="T46" fmla="*/ 1716554 w 1703388"/>
                <a:gd name="T47" fmla="*/ 12167 h 1624013"/>
                <a:gd name="T48" fmla="*/ 1735324 w 1703388"/>
                <a:gd name="T49" fmla="*/ 28389 h 1624013"/>
                <a:gd name="T50" fmla="*/ 1746990 w 1703388"/>
                <a:gd name="T51" fmla="*/ 49427 h 1624013"/>
                <a:gd name="T52" fmla="*/ 1750794 w 1703388"/>
                <a:gd name="T53" fmla="*/ 1014127 h 1624013"/>
                <a:gd name="T54" fmla="*/ 1745976 w 1703388"/>
                <a:gd name="T55" fmla="*/ 1038460 h 1624013"/>
                <a:gd name="T56" fmla="*/ 1733040 w 1703388"/>
                <a:gd name="T57" fmla="*/ 1058990 h 1624013"/>
                <a:gd name="T58" fmla="*/ 1713257 w 1703388"/>
                <a:gd name="T59" fmla="*/ 1074452 h 1624013"/>
                <a:gd name="T60" fmla="*/ 1688909 w 1703388"/>
                <a:gd name="T61" fmla="*/ 1083070 h 1624013"/>
                <a:gd name="T62" fmla="*/ 1619162 w 1703388"/>
                <a:gd name="T63" fmla="*/ 1089660 h 1624013"/>
                <a:gd name="T64" fmla="*/ 1688402 w 1703388"/>
                <a:gd name="T65" fmla="*/ 1097011 h 1624013"/>
                <a:gd name="T66" fmla="*/ 1711229 w 1703388"/>
                <a:gd name="T67" fmla="*/ 1105882 h 1624013"/>
                <a:gd name="T68" fmla="*/ 1733294 w 1703388"/>
                <a:gd name="T69" fmla="*/ 1127681 h 1624013"/>
                <a:gd name="T70" fmla="*/ 1905000 w 1703388"/>
                <a:gd name="T71" fmla="*/ 1740820 h 1624013"/>
                <a:gd name="T72" fmla="*/ 1900435 w 1703388"/>
                <a:gd name="T73" fmla="*/ 1766674 h 1624013"/>
                <a:gd name="T74" fmla="*/ 1887500 w 1703388"/>
                <a:gd name="T75" fmla="*/ 1788472 h 1624013"/>
                <a:gd name="T76" fmla="*/ 1867970 w 1703388"/>
                <a:gd name="T77" fmla="*/ 1804947 h 1624013"/>
                <a:gd name="T78" fmla="*/ 1843368 w 1703388"/>
                <a:gd name="T79" fmla="*/ 1814579 h 1624013"/>
                <a:gd name="T80" fmla="*/ 69241 w 1703388"/>
                <a:gd name="T81" fmla="*/ 1815593 h 1624013"/>
                <a:gd name="T82" fmla="*/ 43624 w 1703388"/>
                <a:gd name="T83" fmla="*/ 1808750 h 1624013"/>
                <a:gd name="T84" fmla="*/ 22573 w 1703388"/>
                <a:gd name="T85" fmla="*/ 1794049 h 1624013"/>
                <a:gd name="T86" fmla="*/ 7609 w 1703388"/>
                <a:gd name="T87" fmla="*/ 1773517 h 1624013"/>
                <a:gd name="T88" fmla="*/ 508 w 1703388"/>
                <a:gd name="T89" fmla="*/ 1748678 h 1624013"/>
                <a:gd name="T90" fmla="*/ 165365 w 1703388"/>
                <a:gd name="T91" fmla="*/ 1142635 h 1624013"/>
                <a:gd name="T92" fmla="*/ 191490 w 1703388"/>
                <a:gd name="T93" fmla="*/ 1108924 h 1624013"/>
                <a:gd name="T94" fmla="*/ 213047 w 1703388"/>
                <a:gd name="T95" fmla="*/ 1098025 h 1624013"/>
                <a:gd name="T96" fmla="*/ 286093 w 1703388"/>
                <a:gd name="T97" fmla="*/ 1092448 h 1624013"/>
                <a:gd name="T98" fmla="*/ 219896 w 1703388"/>
                <a:gd name="T99" fmla="*/ 1083831 h 1624013"/>
                <a:gd name="T100" fmla="*/ 194787 w 1703388"/>
                <a:gd name="T101" fmla="*/ 1075972 h 1624013"/>
                <a:gd name="T102" fmla="*/ 174497 w 1703388"/>
                <a:gd name="T103" fmla="*/ 1061778 h 1624013"/>
                <a:gd name="T104" fmla="*/ 160547 w 1703388"/>
                <a:gd name="T105" fmla="*/ 1041502 h 1624013"/>
                <a:gd name="T106" fmla="*/ 154460 w 1703388"/>
                <a:gd name="T107" fmla="*/ 1017675 h 1624013"/>
                <a:gd name="T108" fmla="*/ 156996 w 1703388"/>
                <a:gd name="T109" fmla="*/ 52975 h 1624013"/>
                <a:gd name="T110" fmla="*/ 167649 w 1703388"/>
                <a:gd name="T111" fmla="*/ 31177 h 1624013"/>
                <a:gd name="T112" fmla="*/ 185403 w 1703388"/>
                <a:gd name="T113" fmla="*/ 14194 h 1624013"/>
                <a:gd name="T114" fmla="*/ 208736 w 1703388"/>
                <a:gd name="T115" fmla="*/ 3296 h 162401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703388" h="1624013">
                  <a:moveTo>
                    <a:pt x="746125" y="1315983"/>
                  </a:moveTo>
                  <a:lnTo>
                    <a:pt x="742043" y="1316210"/>
                  </a:lnTo>
                  <a:lnTo>
                    <a:pt x="737961" y="1316663"/>
                  </a:lnTo>
                  <a:lnTo>
                    <a:pt x="734333" y="1317570"/>
                  </a:lnTo>
                  <a:lnTo>
                    <a:pt x="730477" y="1318930"/>
                  </a:lnTo>
                  <a:lnTo>
                    <a:pt x="727075" y="1320290"/>
                  </a:lnTo>
                  <a:lnTo>
                    <a:pt x="723447" y="1321877"/>
                  </a:lnTo>
                  <a:lnTo>
                    <a:pt x="720499" y="1323690"/>
                  </a:lnTo>
                  <a:lnTo>
                    <a:pt x="717550" y="1326183"/>
                  </a:lnTo>
                  <a:lnTo>
                    <a:pt x="715056" y="1328450"/>
                  </a:lnTo>
                  <a:lnTo>
                    <a:pt x="712788" y="1331170"/>
                  </a:lnTo>
                  <a:lnTo>
                    <a:pt x="710520" y="1334116"/>
                  </a:lnTo>
                  <a:lnTo>
                    <a:pt x="708933" y="1336836"/>
                  </a:lnTo>
                  <a:lnTo>
                    <a:pt x="707572" y="1340009"/>
                  </a:lnTo>
                  <a:lnTo>
                    <a:pt x="706665" y="1343409"/>
                  </a:lnTo>
                  <a:lnTo>
                    <a:pt x="705984" y="1346582"/>
                  </a:lnTo>
                  <a:lnTo>
                    <a:pt x="705984" y="1350209"/>
                  </a:lnTo>
                  <a:lnTo>
                    <a:pt x="684213" y="1482805"/>
                  </a:lnTo>
                  <a:lnTo>
                    <a:pt x="684440" y="1486204"/>
                  </a:lnTo>
                  <a:lnTo>
                    <a:pt x="685120" y="1489604"/>
                  </a:lnTo>
                  <a:lnTo>
                    <a:pt x="686027" y="1492778"/>
                  </a:lnTo>
                  <a:lnTo>
                    <a:pt x="687388" y="1495951"/>
                  </a:lnTo>
                  <a:lnTo>
                    <a:pt x="689202" y="1499124"/>
                  </a:lnTo>
                  <a:lnTo>
                    <a:pt x="691243" y="1501844"/>
                  </a:lnTo>
                  <a:lnTo>
                    <a:pt x="693511" y="1504564"/>
                  </a:lnTo>
                  <a:lnTo>
                    <a:pt x="696233" y="1506830"/>
                  </a:lnTo>
                  <a:lnTo>
                    <a:pt x="698954" y="1509097"/>
                  </a:lnTo>
                  <a:lnTo>
                    <a:pt x="701902" y="1510910"/>
                  </a:lnTo>
                  <a:lnTo>
                    <a:pt x="705304" y="1512950"/>
                  </a:lnTo>
                  <a:lnTo>
                    <a:pt x="708706" y="1514310"/>
                  </a:lnTo>
                  <a:lnTo>
                    <a:pt x="712561" y="1515443"/>
                  </a:lnTo>
                  <a:lnTo>
                    <a:pt x="716417" y="1516123"/>
                  </a:lnTo>
                  <a:lnTo>
                    <a:pt x="720499" y="1516803"/>
                  </a:lnTo>
                  <a:lnTo>
                    <a:pt x="724354" y="1516803"/>
                  </a:lnTo>
                  <a:lnTo>
                    <a:pt x="979034" y="1516803"/>
                  </a:lnTo>
                  <a:lnTo>
                    <a:pt x="982890" y="1516803"/>
                  </a:lnTo>
                  <a:lnTo>
                    <a:pt x="986972" y="1516123"/>
                  </a:lnTo>
                  <a:lnTo>
                    <a:pt x="990827" y="1515443"/>
                  </a:lnTo>
                  <a:lnTo>
                    <a:pt x="994683" y="1514310"/>
                  </a:lnTo>
                  <a:lnTo>
                    <a:pt x="998084" y="1512950"/>
                  </a:lnTo>
                  <a:lnTo>
                    <a:pt x="1001486" y="1510910"/>
                  </a:lnTo>
                  <a:lnTo>
                    <a:pt x="1004434" y="1509097"/>
                  </a:lnTo>
                  <a:lnTo>
                    <a:pt x="1007156" y="1506830"/>
                  </a:lnTo>
                  <a:lnTo>
                    <a:pt x="1009877" y="1504564"/>
                  </a:lnTo>
                  <a:lnTo>
                    <a:pt x="1012145" y="1501844"/>
                  </a:lnTo>
                  <a:lnTo>
                    <a:pt x="1014186" y="1499124"/>
                  </a:lnTo>
                  <a:lnTo>
                    <a:pt x="1016001" y="1495951"/>
                  </a:lnTo>
                  <a:lnTo>
                    <a:pt x="1017361" y="1492778"/>
                  </a:lnTo>
                  <a:lnTo>
                    <a:pt x="1018268" y="1489604"/>
                  </a:lnTo>
                  <a:lnTo>
                    <a:pt x="1018949" y="1486204"/>
                  </a:lnTo>
                  <a:lnTo>
                    <a:pt x="1019176" y="1482805"/>
                  </a:lnTo>
                  <a:lnTo>
                    <a:pt x="997404" y="1350209"/>
                  </a:lnTo>
                  <a:lnTo>
                    <a:pt x="997404" y="1346582"/>
                  </a:lnTo>
                  <a:lnTo>
                    <a:pt x="996724" y="1343409"/>
                  </a:lnTo>
                  <a:lnTo>
                    <a:pt x="995817" y="1340009"/>
                  </a:lnTo>
                  <a:lnTo>
                    <a:pt x="994456" y="1336836"/>
                  </a:lnTo>
                  <a:lnTo>
                    <a:pt x="992868" y="1334116"/>
                  </a:lnTo>
                  <a:lnTo>
                    <a:pt x="990601" y="1331170"/>
                  </a:lnTo>
                  <a:lnTo>
                    <a:pt x="988333" y="1328450"/>
                  </a:lnTo>
                  <a:lnTo>
                    <a:pt x="985838" y="1326183"/>
                  </a:lnTo>
                  <a:lnTo>
                    <a:pt x="982890" y="1323690"/>
                  </a:lnTo>
                  <a:lnTo>
                    <a:pt x="979942" y="1321877"/>
                  </a:lnTo>
                  <a:lnTo>
                    <a:pt x="976313" y="1320290"/>
                  </a:lnTo>
                  <a:lnTo>
                    <a:pt x="972911" y="1318930"/>
                  </a:lnTo>
                  <a:lnTo>
                    <a:pt x="969056" y="1317570"/>
                  </a:lnTo>
                  <a:lnTo>
                    <a:pt x="965427" y="1316663"/>
                  </a:lnTo>
                  <a:lnTo>
                    <a:pt x="961345" y="1316210"/>
                  </a:lnTo>
                  <a:lnTo>
                    <a:pt x="957263" y="1315983"/>
                  </a:lnTo>
                  <a:lnTo>
                    <a:pt x="746125" y="1315983"/>
                  </a:lnTo>
                  <a:close/>
                  <a:moveTo>
                    <a:pt x="376011" y="969875"/>
                  </a:moveTo>
                  <a:lnTo>
                    <a:pt x="376238" y="972141"/>
                  </a:lnTo>
                  <a:lnTo>
                    <a:pt x="376238" y="974408"/>
                  </a:lnTo>
                  <a:lnTo>
                    <a:pt x="376238" y="976901"/>
                  </a:lnTo>
                  <a:lnTo>
                    <a:pt x="375784" y="979848"/>
                  </a:lnTo>
                  <a:lnTo>
                    <a:pt x="1327604" y="979848"/>
                  </a:lnTo>
                  <a:lnTo>
                    <a:pt x="1327151" y="976901"/>
                  </a:lnTo>
                  <a:lnTo>
                    <a:pt x="1327151" y="974408"/>
                  </a:lnTo>
                  <a:lnTo>
                    <a:pt x="1327151" y="972141"/>
                  </a:lnTo>
                  <a:lnTo>
                    <a:pt x="1327377" y="969875"/>
                  </a:lnTo>
                  <a:lnTo>
                    <a:pt x="376011" y="969875"/>
                  </a:lnTo>
                  <a:close/>
                  <a:moveTo>
                    <a:pt x="1190625" y="246062"/>
                  </a:moveTo>
                  <a:lnTo>
                    <a:pt x="1179043" y="466952"/>
                  </a:lnTo>
                  <a:lnTo>
                    <a:pt x="1105004" y="394834"/>
                  </a:lnTo>
                  <a:lnTo>
                    <a:pt x="886977" y="628196"/>
                  </a:lnTo>
                  <a:lnTo>
                    <a:pt x="869943" y="612775"/>
                  </a:lnTo>
                  <a:lnTo>
                    <a:pt x="821114" y="566964"/>
                  </a:lnTo>
                  <a:lnTo>
                    <a:pt x="810667" y="557212"/>
                  </a:lnTo>
                  <a:lnTo>
                    <a:pt x="624436" y="758825"/>
                  </a:lnTo>
                  <a:lnTo>
                    <a:pt x="558800" y="693284"/>
                  </a:lnTo>
                  <a:lnTo>
                    <a:pt x="695067" y="545193"/>
                  </a:lnTo>
                  <a:lnTo>
                    <a:pt x="751391" y="485321"/>
                  </a:lnTo>
                  <a:lnTo>
                    <a:pt x="808169" y="425450"/>
                  </a:lnTo>
                  <a:lnTo>
                    <a:pt x="890838" y="502557"/>
                  </a:lnTo>
                  <a:lnTo>
                    <a:pt x="1044819" y="339498"/>
                  </a:lnTo>
                  <a:lnTo>
                    <a:pt x="970781" y="267607"/>
                  </a:lnTo>
                  <a:lnTo>
                    <a:pt x="1190625" y="246062"/>
                  </a:lnTo>
                  <a:close/>
                  <a:moveTo>
                    <a:pt x="493712" y="144462"/>
                  </a:moveTo>
                  <a:lnTo>
                    <a:pt x="523175" y="144462"/>
                  </a:lnTo>
                  <a:lnTo>
                    <a:pt x="523175" y="796255"/>
                  </a:lnTo>
                  <a:lnTo>
                    <a:pt x="1174750" y="796255"/>
                  </a:lnTo>
                  <a:lnTo>
                    <a:pt x="1174750" y="825500"/>
                  </a:lnTo>
                  <a:lnTo>
                    <a:pt x="523175" y="825500"/>
                  </a:lnTo>
                  <a:lnTo>
                    <a:pt x="493712" y="825500"/>
                  </a:lnTo>
                  <a:lnTo>
                    <a:pt x="493712" y="796255"/>
                  </a:lnTo>
                  <a:lnTo>
                    <a:pt x="493712" y="144462"/>
                  </a:lnTo>
                  <a:close/>
                  <a:moveTo>
                    <a:pt x="207282" y="64825"/>
                  </a:moveTo>
                  <a:lnTo>
                    <a:pt x="207282" y="905277"/>
                  </a:lnTo>
                  <a:lnTo>
                    <a:pt x="1496106" y="905277"/>
                  </a:lnTo>
                  <a:lnTo>
                    <a:pt x="1496106" y="64825"/>
                  </a:lnTo>
                  <a:lnTo>
                    <a:pt x="207282" y="64825"/>
                  </a:lnTo>
                  <a:close/>
                  <a:moveTo>
                    <a:pt x="846818" y="17453"/>
                  </a:moveTo>
                  <a:lnTo>
                    <a:pt x="845911" y="17679"/>
                  </a:lnTo>
                  <a:lnTo>
                    <a:pt x="844777" y="18133"/>
                  </a:lnTo>
                  <a:lnTo>
                    <a:pt x="843643" y="18586"/>
                  </a:lnTo>
                  <a:lnTo>
                    <a:pt x="841829" y="19946"/>
                  </a:lnTo>
                  <a:lnTo>
                    <a:pt x="840468" y="21986"/>
                  </a:lnTo>
                  <a:lnTo>
                    <a:pt x="839108" y="24479"/>
                  </a:lnTo>
                  <a:lnTo>
                    <a:pt x="838200" y="26973"/>
                  </a:lnTo>
                  <a:lnTo>
                    <a:pt x="837520" y="29919"/>
                  </a:lnTo>
                  <a:lnTo>
                    <a:pt x="837520" y="33319"/>
                  </a:lnTo>
                  <a:lnTo>
                    <a:pt x="837520" y="36266"/>
                  </a:lnTo>
                  <a:lnTo>
                    <a:pt x="838200" y="39439"/>
                  </a:lnTo>
                  <a:lnTo>
                    <a:pt x="839108" y="41932"/>
                  </a:lnTo>
                  <a:lnTo>
                    <a:pt x="840468" y="44199"/>
                  </a:lnTo>
                  <a:lnTo>
                    <a:pt x="841829" y="46465"/>
                  </a:lnTo>
                  <a:lnTo>
                    <a:pt x="843643" y="47825"/>
                  </a:lnTo>
                  <a:lnTo>
                    <a:pt x="844777" y="48279"/>
                  </a:lnTo>
                  <a:lnTo>
                    <a:pt x="845911" y="48732"/>
                  </a:lnTo>
                  <a:lnTo>
                    <a:pt x="846818" y="48959"/>
                  </a:lnTo>
                  <a:lnTo>
                    <a:pt x="847952" y="48959"/>
                  </a:lnTo>
                  <a:lnTo>
                    <a:pt x="865188" y="48959"/>
                  </a:lnTo>
                  <a:lnTo>
                    <a:pt x="866095" y="48959"/>
                  </a:lnTo>
                  <a:lnTo>
                    <a:pt x="867456" y="48732"/>
                  </a:lnTo>
                  <a:lnTo>
                    <a:pt x="868363" y="48279"/>
                  </a:lnTo>
                  <a:lnTo>
                    <a:pt x="869270" y="47825"/>
                  </a:lnTo>
                  <a:lnTo>
                    <a:pt x="871084" y="46465"/>
                  </a:lnTo>
                  <a:lnTo>
                    <a:pt x="872445" y="44199"/>
                  </a:lnTo>
                  <a:lnTo>
                    <a:pt x="874033" y="41932"/>
                  </a:lnTo>
                  <a:lnTo>
                    <a:pt x="874940" y="39439"/>
                  </a:lnTo>
                  <a:lnTo>
                    <a:pt x="875620" y="36266"/>
                  </a:lnTo>
                  <a:lnTo>
                    <a:pt x="875847" y="33319"/>
                  </a:lnTo>
                  <a:lnTo>
                    <a:pt x="875620" y="29919"/>
                  </a:lnTo>
                  <a:lnTo>
                    <a:pt x="874940" y="26973"/>
                  </a:lnTo>
                  <a:lnTo>
                    <a:pt x="874033" y="24479"/>
                  </a:lnTo>
                  <a:lnTo>
                    <a:pt x="872445" y="21986"/>
                  </a:lnTo>
                  <a:lnTo>
                    <a:pt x="871084" y="19946"/>
                  </a:lnTo>
                  <a:lnTo>
                    <a:pt x="869270" y="18586"/>
                  </a:lnTo>
                  <a:lnTo>
                    <a:pt x="868363" y="18133"/>
                  </a:lnTo>
                  <a:lnTo>
                    <a:pt x="867456" y="17679"/>
                  </a:lnTo>
                  <a:lnTo>
                    <a:pt x="866095" y="17453"/>
                  </a:lnTo>
                  <a:lnTo>
                    <a:pt x="865188" y="17453"/>
                  </a:lnTo>
                  <a:lnTo>
                    <a:pt x="847952" y="17453"/>
                  </a:lnTo>
                  <a:lnTo>
                    <a:pt x="846818" y="17453"/>
                  </a:lnTo>
                  <a:close/>
                  <a:moveTo>
                    <a:pt x="203654" y="0"/>
                  </a:moveTo>
                  <a:lnTo>
                    <a:pt x="207282" y="0"/>
                  </a:lnTo>
                  <a:lnTo>
                    <a:pt x="1496106" y="0"/>
                  </a:lnTo>
                  <a:lnTo>
                    <a:pt x="1499961" y="0"/>
                  </a:lnTo>
                  <a:lnTo>
                    <a:pt x="1503363" y="227"/>
                  </a:lnTo>
                  <a:lnTo>
                    <a:pt x="1506765" y="680"/>
                  </a:lnTo>
                  <a:lnTo>
                    <a:pt x="1510167" y="1360"/>
                  </a:lnTo>
                  <a:lnTo>
                    <a:pt x="1513568" y="2040"/>
                  </a:lnTo>
                  <a:lnTo>
                    <a:pt x="1516743" y="2947"/>
                  </a:lnTo>
                  <a:lnTo>
                    <a:pt x="1520145" y="3853"/>
                  </a:lnTo>
                  <a:lnTo>
                    <a:pt x="1523093" y="4987"/>
                  </a:lnTo>
                  <a:lnTo>
                    <a:pt x="1526042" y="6347"/>
                  </a:lnTo>
                  <a:lnTo>
                    <a:pt x="1529217" y="7706"/>
                  </a:lnTo>
                  <a:lnTo>
                    <a:pt x="1531938" y="9293"/>
                  </a:lnTo>
                  <a:lnTo>
                    <a:pt x="1534886" y="10880"/>
                  </a:lnTo>
                  <a:lnTo>
                    <a:pt x="1537608" y="12693"/>
                  </a:lnTo>
                  <a:lnTo>
                    <a:pt x="1540102" y="14506"/>
                  </a:lnTo>
                  <a:lnTo>
                    <a:pt x="1542824" y="16546"/>
                  </a:lnTo>
                  <a:lnTo>
                    <a:pt x="1545092" y="18586"/>
                  </a:lnTo>
                  <a:lnTo>
                    <a:pt x="1547360" y="20626"/>
                  </a:lnTo>
                  <a:lnTo>
                    <a:pt x="1549627" y="22893"/>
                  </a:lnTo>
                  <a:lnTo>
                    <a:pt x="1551669" y="25386"/>
                  </a:lnTo>
                  <a:lnTo>
                    <a:pt x="1553483" y="27879"/>
                  </a:lnTo>
                  <a:lnTo>
                    <a:pt x="1555297" y="30372"/>
                  </a:lnTo>
                  <a:lnTo>
                    <a:pt x="1557111" y="33092"/>
                  </a:lnTo>
                  <a:lnTo>
                    <a:pt x="1558472" y="35812"/>
                  </a:lnTo>
                  <a:lnTo>
                    <a:pt x="1559833" y="38759"/>
                  </a:lnTo>
                  <a:lnTo>
                    <a:pt x="1561194" y="41479"/>
                  </a:lnTo>
                  <a:lnTo>
                    <a:pt x="1562101" y="44199"/>
                  </a:lnTo>
                  <a:lnTo>
                    <a:pt x="1563008" y="47372"/>
                  </a:lnTo>
                  <a:lnTo>
                    <a:pt x="1564142" y="50318"/>
                  </a:lnTo>
                  <a:lnTo>
                    <a:pt x="1564595" y="53718"/>
                  </a:lnTo>
                  <a:lnTo>
                    <a:pt x="1565049" y="56665"/>
                  </a:lnTo>
                  <a:lnTo>
                    <a:pt x="1565276" y="59838"/>
                  </a:lnTo>
                  <a:lnTo>
                    <a:pt x="1565502" y="63238"/>
                  </a:lnTo>
                  <a:lnTo>
                    <a:pt x="1565502" y="906864"/>
                  </a:lnTo>
                  <a:lnTo>
                    <a:pt x="1565276" y="910037"/>
                  </a:lnTo>
                  <a:lnTo>
                    <a:pt x="1565049" y="913437"/>
                  </a:lnTo>
                  <a:lnTo>
                    <a:pt x="1564595" y="916383"/>
                  </a:lnTo>
                  <a:lnTo>
                    <a:pt x="1564142" y="919783"/>
                  </a:lnTo>
                  <a:lnTo>
                    <a:pt x="1563008" y="922730"/>
                  </a:lnTo>
                  <a:lnTo>
                    <a:pt x="1562101" y="925676"/>
                  </a:lnTo>
                  <a:lnTo>
                    <a:pt x="1561194" y="928623"/>
                  </a:lnTo>
                  <a:lnTo>
                    <a:pt x="1559833" y="931343"/>
                  </a:lnTo>
                  <a:lnTo>
                    <a:pt x="1558472" y="934289"/>
                  </a:lnTo>
                  <a:lnTo>
                    <a:pt x="1557111" y="937009"/>
                  </a:lnTo>
                  <a:lnTo>
                    <a:pt x="1555297" y="939502"/>
                  </a:lnTo>
                  <a:lnTo>
                    <a:pt x="1553483" y="942222"/>
                  </a:lnTo>
                  <a:lnTo>
                    <a:pt x="1551669" y="944716"/>
                  </a:lnTo>
                  <a:lnTo>
                    <a:pt x="1549627" y="946982"/>
                  </a:lnTo>
                  <a:lnTo>
                    <a:pt x="1547360" y="949475"/>
                  </a:lnTo>
                  <a:lnTo>
                    <a:pt x="1545092" y="951515"/>
                  </a:lnTo>
                  <a:lnTo>
                    <a:pt x="1542824" y="953555"/>
                  </a:lnTo>
                  <a:lnTo>
                    <a:pt x="1540102" y="955369"/>
                  </a:lnTo>
                  <a:lnTo>
                    <a:pt x="1537608" y="957409"/>
                  </a:lnTo>
                  <a:lnTo>
                    <a:pt x="1534886" y="959222"/>
                  </a:lnTo>
                  <a:lnTo>
                    <a:pt x="1531938" y="960808"/>
                  </a:lnTo>
                  <a:lnTo>
                    <a:pt x="1529217" y="962168"/>
                  </a:lnTo>
                  <a:lnTo>
                    <a:pt x="1526042" y="963755"/>
                  </a:lnTo>
                  <a:lnTo>
                    <a:pt x="1523093" y="965115"/>
                  </a:lnTo>
                  <a:lnTo>
                    <a:pt x="1520145" y="966248"/>
                  </a:lnTo>
                  <a:lnTo>
                    <a:pt x="1516743" y="967155"/>
                  </a:lnTo>
                  <a:lnTo>
                    <a:pt x="1513568" y="967835"/>
                  </a:lnTo>
                  <a:lnTo>
                    <a:pt x="1510167" y="968515"/>
                  </a:lnTo>
                  <a:lnTo>
                    <a:pt x="1506765" y="969195"/>
                  </a:lnTo>
                  <a:lnTo>
                    <a:pt x="1503363" y="969648"/>
                  </a:lnTo>
                  <a:lnTo>
                    <a:pt x="1499961" y="969875"/>
                  </a:lnTo>
                  <a:lnTo>
                    <a:pt x="1496106" y="969875"/>
                  </a:lnTo>
                  <a:lnTo>
                    <a:pt x="1447347" y="969875"/>
                  </a:lnTo>
                  <a:lnTo>
                    <a:pt x="1447801" y="972141"/>
                  </a:lnTo>
                  <a:lnTo>
                    <a:pt x="1447801" y="974408"/>
                  </a:lnTo>
                  <a:lnTo>
                    <a:pt x="1447801" y="976901"/>
                  </a:lnTo>
                  <a:lnTo>
                    <a:pt x="1447347" y="979848"/>
                  </a:lnTo>
                  <a:lnTo>
                    <a:pt x="1496106" y="979848"/>
                  </a:lnTo>
                  <a:lnTo>
                    <a:pt x="1499735" y="979848"/>
                  </a:lnTo>
                  <a:lnTo>
                    <a:pt x="1503136" y="980074"/>
                  </a:lnTo>
                  <a:lnTo>
                    <a:pt x="1506538" y="980528"/>
                  </a:lnTo>
                  <a:lnTo>
                    <a:pt x="1509713" y="980981"/>
                  </a:lnTo>
                  <a:lnTo>
                    <a:pt x="1513115" y="981661"/>
                  </a:lnTo>
                  <a:lnTo>
                    <a:pt x="1516063" y="982568"/>
                  </a:lnTo>
                  <a:lnTo>
                    <a:pt x="1519238" y="983474"/>
                  </a:lnTo>
                  <a:lnTo>
                    <a:pt x="1521960" y="984608"/>
                  </a:lnTo>
                  <a:lnTo>
                    <a:pt x="1524681" y="985968"/>
                  </a:lnTo>
                  <a:lnTo>
                    <a:pt x="1527629" y="987328"/>
                  </a:lnTo>
                  <a:lnTo>
                    <a:pt x="1530124" y="988914"/>
                  </a:lnTo>
                  <a:lnTo>
                    <a:pt x="1532619" y="990501"/>
                  </a:lnTo>
                  <a:lnTo>
                    <a:pt x="1535113" y="992314"/>
                  </a:lnTo>
                  <a:lnTo>
                    <a:pt x="1537381" y="994354"/>
                  </a:lnTo>
                  <a:lnTo>
                    <a:pt x="1539649" y="996394"/>
                  </a:lnTo>
                  <a:lnTo>
                    <a:pt x="1541917" y="998434"/>
                  </a:lnTo>
                  <a:lnTo>
                    <a:pt x="1545999" y="1003194"/>
                  </a:lnTo>
                  <a:lnTo>
                    <a:pt x="1549854" y="1008407"/>
                  </a:lnTo>
                  <a:lnTo>
                    <a:pt x="1553256" y="1013847"/>
                  </a:lnTo>
                  <a:lnTo>
                    <a:pt x="1556431" y="1019740"/>
                  </a:lnTo>
                  <a:lnTo>
                    <a:pt x="1559152" y="1026086"/>
                  </a:lnTo>
                  <a:lnTo>
                    <a:pt x="1561420" y="1032886"/>
                  </a:lnTo>
                  <a:lnTo>
                    <a:pt x="1563688" y="1039686"/>
                  </a:lnTo>
                  <a:lnTo>
                    <a:pt x="1565502" y="1046939"/>
                  </a:lnTo>
                  <a:lnTo>
                    <a:pt x="1703388" y="1556695"/>
                  </a:lnTo>
                  <a:lnTo>
                    <a:pt x="1703388" y="1560095"/>
                  </a:lnTo>
                  <a:lnTo>
                    <a:pt x="1702935" y="1563722"/>
                  </a:lnTo>
                  <a:lnTo>
                    <a:pt x="1702708" y="1566895"/>
                  </a:lnTo>
                  <a:lnTo>
                    <a:pt x="1702027" y="1570068"/>
                  </a:lnTo>
                  <a:lnTo>
                    <a:pt x="1701347" y="1573468"/>
                  </a:lnTo>
                  <a:lnTo>
                    <a:pt x="1700440" y="1576641"/>
                  </a:lnTo>
                  <a:lnTo>
                    <a:pt x="1699306" y="1579815"/>
                  </a:lnTo>
                  <a:lnTo>
                    <a:pt x="1698172" y="1582761"/>
                  </a:lnTo>
                  <a:lnTo>
                    <a:pt x="1696585" y="1585934"/>
                  </a:lnTo>
                  <a:lnTo>
                    <a:pt x="1694997" y="1588654"/>
                  </a:lnTo>
                  <a:lnTo>
                    <a:pt x="1693410" y="1591374"/>
                  </a:lnTo>
                  <a:lnTo>
                    <a:pt x="1691822" y="1594321"/>
                  </a:lnTo>
                  <a:lnTo>
                    <a:pt x="1689781" y="1596814"/>
                  </a:lnTo>
                  <a:lnTo>
                    <a:pt x="1687740" y="1599307"/>
                  </a:lnTo>
                  <a:lnTo>
                    <a:pt x="1685472" y="1602027"/>
                  </a:lnTo>
                  <a:lnTo>
                    <a:pt x="1683204" y="1604294"/>
                  </a:lnTo>
                  <a:lnTo>
                    <a:pt x="1680710" y="1606334"/>
                  </a:lnTo>
                  <a:lnTo>
                    <a:pt x="1678442" y="1608600"/>
                  </a:lnTo>
                  <a:lnTo>
                    <a:pt x="1675720" y="1610640"/>
                  </a:lnTo>
                  <a:lnTo>
                    <a:pt x="1672999" y="1612454"/>
                  </a:lnTo>
                  <a:lnTo>
                    <a:pt x="1670277" y="1614040"/>
                  </a:lnTo>
                  <a:lnTo>
                    <a:pt x="1667329" y="1615853"/>
                  </a:lnTo>
                  <a:lnTo>
                    <a:pt x="1664381" y="1617440"/>
                  </a:lnTo>
                  <a:lnTo>
                    <a:pt x="1661433" y="1618573"/>
                  </a:lnTo>
                  <a:lnTo>
                    <a:pt x="1658031" y="1619707"/>
                  </a:lnTo>
                  <a:lnTo>
                    <a:pt x="1655083" y="1620840"/>
                  </a:lnTo>
                  <a:lnTo>
                    <a:pt x="1651681" y="1621747"/>
                  </a:lnTo>
                  <a:lnTo>
                    <a:pt x="1648279" y="1622653"/>
                  </a:lnTo>
                  <a:lnTo>
                    <a:pt x="1645104" y="1623333"/>
                  </a:lnTo>
                  <a:lnTo>
                    <a:pt x="1641476" y="1623560"/>
                  </a:lnTo>
                  <a:lnTo>
                    <a:pt x="1638074" y="1624013"/>
                  </a:lnTo>
                  <a:lnTo>
                    <a:pt x="1634445" y="1624013"/>
                  </a:lnTo>
                  <a:lnTo>
                    <a:pt x="68943" y="1624013"/>
                  </a:lnTo>
                  <a:lnTo>
                    <a:pt x="65314" y="1624013"/>
                  </a:lnTo>
                  <a:lnTo>
                    <a:pt x="61913" y="1623560"/>
                  </a:lnTo>
                  <a:lnTo>
                    <a:pt x="58511" y="1623333"/>
                  </a:lnTo>
                  <a:lnTo>
                    <a:pt x="55109" y="1622653"/>
                  </a:lnTo>
                  <a:lnTo>
                    <a:pt x="51934" y="1621747"/>
                  </a:lnTo>
                  <a:lnTo>
                    <a:pt x="48532" y="1620840"/>
                  </a:lnTo>
                  <a:lnTo>
                    <a:pt x="45357" y="1619707"/>
                  </a:lnTo>
                  <a:lnTo>
                    <a:pt x="41955" y="1618573"/>
                  </a:lnTo>
                  <a:lnTo>
                    <a:pt x="39007" y="1617440"/>
                  </a:lnTo>
                  <a:lnTo>
                    <a:pt x="36286" y="1615853"/>
                  </a:lnTo>
                  <a:lnTo>
                    <a:pt x="33111" y="1614040"/>
                  </a:lnTo>
                  <a:lnTo>
                    <a:pt x="30389" y="1612454"/>
                  </a:lnTo>
                  <a:lnTo>
                    <a:pt x="27668" y="1610640"/>
                  </a:lnTo>
                  <a:lnTo>
                    <a:pt x="25173" y="1608600"/>
                  </a:lnTo>
                  <a:lnTo>
                    <a:pt x="22679" y="1606334"/>
                  </a:lnTo>
                  <a:lnTo>
                    <a:pt x="20184" y="1604294"/>
                  </a:lnTo>
                  <a:lnTo>
                    <a:pt x="17916" y="1602027"/>
                  </a:lnTo>
                  <a:lnTo>
                    <a:pt x="15875" y="1599307"/>
                  </a:lnTo>
                  <a:lnTo>
                    <a:pt x="13607" y="1596814"/>
                  </a:lnTo>
                  <a:lnTo>
                    <a:pt x="11793" y="1594321"/>
                  </a:lnTo>
                  <a:lnTo>
                    <a:pt x="9979" y="1591374"/>
                  </a:lnTo>
                  <a:lnTo>
                    <a:pt x="8391" y="1588654"/>
                  </a:lnTo>
                  <a:lnTo>
                    <a:pt x="6804" y="1585934"/>
                  </a:lnTo>
                  <a:lnTo>
                    <a:pt x="5216" y="1582761"/>
                  </a:lnTo>
                  <a:lnTo>
                    <a:pt x="4082" y="1579815"/>
                  </a:lnTo>
                  <a:lnTo>
                    <a:pt x="2948" y="1576641"/>
                  </a:lnTo>
                  <a:lnTo>
                    <a:pt x="2041" y="1573468"/>
                  </a:lnTo>
                  <a:lnTo>
                    <a:pt x="1361" y="1570068"/>
                  </a:lnTo>
                  <a:lnTo>
                    <a:pt x="680" y="1566895"/>
                  </a:lnTo>
                  <a:lnTo>
                    <a:pt x="454" y="1563722"/>
                  </a:lnTo>
                  <a:lnTo>
                    <a:pt x="0" y="1560095"/>
                  </a:lnTo>
                  <a:lnTo>
                    <a:pt x="0" y="1556695"/>
                  </a:lnTo>
                  <a:lnTo>
                    <a:pt x="137886" y="1046939"/>
                  </a:lnTo>
                  <a:lnTo>
                    <a:pt x="140154" y="1040592"/>
                  </a:lnTo>
                  <a:lnTo>
                    <a:pt x="142422" y="1034019"/>
                  </a:lnTo>
                  <a:lnTo>
                    <a:pt x="144916" y="1027673"/>
                  </a:lnTo>
                  <a:lnTo>
                    <a:pt x="147864" y="1021780"/>
                  </a:lnTo>
                  <a:lnTo>
                    <a:pt x="150813" y="1016113"/>
                  </a:lnTo>
                  <a:lnTo>
                    <a:pt x="154214" y="1010447"/>
                  </a:lnTo>
                  <a:lnTo>
                    <a:pt x="158070" y="1005007"/>
                  </a:lnTo>
                  <a:lnTo>
                    <a:pt x="161925" y="1000474"/>
                  </a:lnTo>
                  <a:lnTo>
                    <a:pt x="166461" y="995714"/>
                  </a:lnTo>
                  <a:lnTo>
                    <a:pt x="168729" y="993901"/>
                  </a:lnTo>
                  <a:lnTo>
                    <a:pt x="171224" y="991634"/>
                  </a:lnTo>
                  <a:lnTo>
                    <a:pt x="173718" y="990047"/>
                  </a:lnTo>
                  <a:lnTo>
                    <a:pt x="176213" y="988234"/>
                  </a:lnTo>
                  <a:lnTo>
                    <a:pt x="178934" y="986874"/>
                  </a:lnTo>
                  <a:lnTo>
                    <a:pt x="181656" y="985288"/>
                  </a:lnTo>
                  <a:lnTo>
                    <a:pt x="184604" y="983928"/>
                  </a:lnTo>
                  <a:lnTo>
                    <a:pt x="187552" y="982794"/>
                  </a:lnTo>
                  <a:lnTo>
                    <a:pt x="190500" y="981888"/>
                  </a:lnTo>
                  <a:lnTo>
                    <a:pt x="193675" y="981208"/>
                  </a:lnTo>
                  <a:lnTo>
                    <a:pt x="196850" y="980528"/>
                  </a:lnTo>
                  <a:lnTo>
                    <a:pt x="200252" y="980074"/>
                  </a:lnTo>
                  <a:lnTo>
                    <a:pt x="203654" y="979848"/>
                  </a:lnTo>
                  <a:lnTo>
                    <a:pt x="207282" y="979848"/>
                  </a:lnTo>
                  <a:lnTo>
                    <a:pt x="256041" y="979848"/>
                  </a:lnTo>
                  <a:lnTo>
                    <a:pt x="255815" y="976901"/>
                  </a:lnTo>
                  <a:lnTo>
                    <a:pt x="255588" y="974408"/>
                  </a:lnTo>
                  <a:lnTo>
                    <a:pt x="255588" y="972141"/>
                  </a:lnTo>
                  <a:lnTo>
                    <a:pt x="256041" y="969875"/>
                  </a:lnTo>
                  <a:lnTo>
                    <a:pt x="207282" y="969875"/>
                  </a:lnTo>
                  <a:lnTo>
                    <a:pt x="203654" y="969875"/>
                  </a:lnTo>
                  <a:lnTo>
                    <a:pt x="200252" y="969648"/>
                  </a:lnTo>
                  <a:lnTo>
                    <a:pt x="196624" y="969195"/>
                  </a:lnTo>
                  <a:lnTo>
                    <a:pt x="193222" y="968515"/>
                  </a:lnTo>
                  <a:lnTo>
                    <a:pt x="189820" y="967835"/>
                  </a:lnTo>
                  <a:lnTo>
                    <a:pt x="186645" y="967155"/>
                  </a:lnTo>
                  <a:lnTo>
                    <a:pt x="183243" y="966248"/>
                  </a:lnTo>
                  <a:lnTo>
                    <a:pt x="180295" y="965115"/>
                  </a:lnTo>
                  <a:lnTo>
                    <a:pt x="177347" y="963755"/>
                  </a:lnTo>
                  <a:lnTo>
                    <a:pt x="174172" y="962168"/>
                  </a:lnTo>
                  <a:lnTo>
                    <a:pt x="171450" y="960808"/>
                  </a:lnTo>
                  <a:lnTo>
                    <a:pt x="168502" y="959222"/>
                  </a:lnTo>
                  <a:lnTo>
                    <a:pt x="165781" y="957409"/>
                  </a:lnTo>
                  <a:lnTo>
                    <a:pt x="163286" y="955369"/>
                  </a:lnTo>
                  <a:lnTo>
                    <a:pt x="160564" y="953555"/>
                  </a:lnTo>
                  <a:lnTo>
                    <a:pt x="158297" y="951515"/>
                  </a:lnTo>
                  <a:lnTo>
                    <a:pt x="156029" y="949475"/>
                  </a:lnTo>
                  <a:lnTo>
                    <a:pt x="153761" y="946982"/>
                  </a:lnTo>
                  <a:lnTo>
                    <a:pt x="151720" y="944716"/>
                  </a:lnTo>
                  <a:lnTo>
                    <a:pt x="149906" y="942222"/>
                  </a:lnTo>
                  <a:lnTo>
                    <a:pt x="148091" y="939502"/>
                  </a:lnTo>
                  <a:lnTo>
                    <a:pt x="146277" y="937009"/>
                  </a:lnTo>
                  <a:lnTo>
                    <a:pt x="144916" y="934289"/>
                  </a:lnTo>
                  <a:lnTo>
                    <a:pt x="143556" y="931343"/>
                  </a:lnTo>
                  <a:lnTo>
                    <a:pt x="142195" y="928623"/>
                  </a:lnTo>
                  <a:lnTo>
                    <a:pt x="141288" y="925676"/>
                  </a:lnTo>
                  <a:lnTo>
                    <a:pt x="140381" y="922730"/>
                  </a:lnTo>
                  <a:lnTo>
                    <a:pt x="139247" y="919783"/>
                  </a:lnTo>
                  <a:lnTo>
                    <a:pt x="138793" y="916383"/>
                  </a:lnTo>
                  <a:lnTo>
                    <a:pt x="138339" y="913437"/>
                  </a:lnTo>
                  <a:lnTo>
                    <a:pt x="138113" y="910037"/>
                  </a:lnTo>
                  <a:lnTo>
                    <a:pt x="137886" y="906864"/>
                  </a:lnTo>
                  <a:lnTo>
                    <a:pt x="137886" y="63238"/>
                  </a:lnTo>
                  <a:lnTo>
                    <a:pt x="138113" y="59838"/>
                  </a:lnTo>
                  <a:lnTo>
                    <a:pt x="138339" y="56665"/>
                  </a:lnTo>
                  <a:lnTo>
                    <a:pt x="138793" y="53718"/>
                  </a:lnTo>
                  <a:lnTo>
                    <a:pt x="139247" y="50318"/>
                  </a:lnTo>
                  <a:lnTo>
                    <a:pt x="140381" y="47372"/>
                  </a:lnTo>
                  <a:lnTo>
                    <a:pt x="141288" y="44199"/>
                  </a:lnTo>
                  <a:lnTo>
                    <a:pt x="142195" y="41479"/>
                  </a:lnTo>
                  <a:lnTo>
                    <a:pt x="143556" y="38759"/>
                  </a:lnTo>
                  <a:lnTo>
                    <a:pt x="144916" y="35812"/>
                  </a:lnTo>
                  <a:lnTo>
                    <a:pt x="146277" y="33092"/>
                  </a:lnTo>
                  <a:lnTo>
                    <a:pt x="148091" y="30372"/>
                  </a:lnTo>
                  <a:lnTo>
                    <a:pt x="149906" y="27879"/>
                  </a:lnTo>
                  <a:lnTo>
                    <a:pt x="151720" y="25386"/>
                  </a:lnTo>
                  <a:lnTo>
                    <a:pt x="153761" y="22893"/>
                  </a:lnTo>
                  <a:lnTo>
                    <a:pt x="156029" y="20626"/>
                  </a:lnTo>
                  <a:lnTo>
                    <a:pt x="158297" y="18586"/>
                  </a:lnTo>
                  <a:lnTo>
                    <a:pt x="160564" y="16546"/>
                  </a:lnTo>
                  <a:lnTo>
                    <a:pt x="163286" y="14506"/>
                  </a:lnTo>
                  <a:lnTo>
                    <a:pt x="165781" y="12693"/>
                  </a:lnTo>
                  <a:lnTo>
                    <a:pt x="168502" y="10880"/>
                  </a:lnTo>
                  <a:lnTo>
                    <a:pt x="171450" y="9293"/>
                  </a:lnTo>
                  <a:lnTo>
                    <a:pt x="174172" y="7706"/>
                  </a:lnTo>
                  <a:lnTo>
                    <a:pt x="177347" y="6347"/>
                  </a:lnTo>
                  <a:lnTo>
                    <a:pt x="180295" y="4987"/>
                  </a:lnTo>
                  <a:lnTo>
                    <a:pt x="183243" y="3853"/>
                  </a:lnTo>
                  <a:lnTo>
                    <a:pt x="186645" y="2947"/>
                  </a:lnTo>
                  <a:lnTo>
                    <a:pt x="189820" y="2040"/>
                  </a:lnTo>
                  <a:lnTo>
                    <a:pt x="193222" y="1360"/>
                  </a:lnTo>
                  <a:lnTo>
                    <a:pt x="196624" y="680"/>
                  </a:lnTo>
                  <a:lnTo>
                    <a:pt x="200252" y="227"/>
                  </a:lnTo>
                  <a:lnTo>
                    <a:pt x="20365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3815924" y="2640674"/>
            <a:ext cx="380366" cy="175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387042" y="4940639"/>
            <a:ext cx="1211460" cy="1068055"/>
            <a:chOff x="5334" y="5173"/>
            <a:chExt cx="1908" cy="1682"/>
          </a:xfrm>
        </p:grpSpPr>
        <p:grpSp>
          <p:nvGrpSpPr>
            <p:cNvPr id="12" name="组合 11"/>
            <p:cNvGrpSpPr/>
            <p:nvPr/>
          </p:nvGrpSpPr>
          <p:grpSpPr>
            <a:xfrm>
              <a:off x="5334" y="5173"/>
              <a:ext cx="1908" cy="1682"/>
              <a:chOff x="1300950" y="1268631"/>
              <a:chExt cx="1211460" cy="1068055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478469" y="1268631"/>
                <a:ext cx="864096" cy="864096"/>
              </a:xfrm>
              <a:prstGeom prst="rect">
                <a:avLst/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549842" y="1341274"/>
                <a:ext cx="720080" cy="72008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322227" y="1664804"/>
                <a:ext cx="190183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300950" y="1700808"/>
                <a:ext cx="190183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720195" y="2120662"/>
                <a:ext cx="380366" cy="2160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KSO_Shape"/>
            <p:cNvSpPr/>
            <p:nvPr/>
          </p:nvSpPr>
          <p:spPr bwMode="auto">
            <a:xfrm>
              <a:off x="5893" y="5463"/>
              <a:ext cx="790" cy="790"/>
            </a:xfrm>
            <a:custGeom>
              <a:avLst/>
              <a:gdLst>
                <a:gd name="T0" fmla="*/ 984018 w 1589088"/>
                <a:gd name="T1" fmla="*/ 589506 h 1589088"/>
                <a:gd name="T2" fmla="*/ 955171 w 1589088"/>
                <a:gd name="T3" fmla="*/ 645802 h 1589088"/>
                <a:gd name="T4" fmla="*/ 898294 w 1589088"/>
                <a:gd name="T5" fmla="*/ 673272 h 1589088"/>
                <a:gd name="T6" fmla="*/ 881422 w 1589088"/>
                <a:gd name="T7" fmla="*/ 964824 h 1589088"/>
                <a:gd name="T8" fmla="*/ 873530 w 1589088"/>
                <a:gd name="T9" fmla="*/ 1040159 h 1589088"/>
                <a:gd name="T10" fmla="*/ 824817 w 1589088"/>
                <a:gd name="T11" fmla="*/ 1084490 h 1589088"/>
                <a:gd name="T12" fmla="*/ 756238 w 1589088"/>
                <a:gd name="T13" fmla="*/ 1088026 h 1589088"/>
                <a:gd name="T14" fmla="*/ 703444 w 1589088"/>
                <a:gd name="T15" fmla="*/ 1048590 h 1589088"/>
                <a:gd name="T16" fmla="*/ 686571 w 1589088"/>
                <a:gd name="T17" fmla="*/ 985493 h 1589088"/>
                <a:gd name="T18" fmla="*/ 486007 w 1589088"/>
                <a:gd name="T19" fmla="*/ 893024 h 1589088"/>
                <a:gd name="T20" fmla="*/ 398106 w 1589088"/>
                <a:gd name="T21" fmla="*/ 820680 h 1589088"/>
                <a:gd name="T22" fmla="*/ 402189 w 1589088"/>
                <a:gd name="T23" fmla="*/ 755134 h 1589088"/>
                <a:gd name="T24" fmla="*/ 446547 w 1589088"/>
                <a:gd name="T25" fmla="*/ 706452 h 1589088"/>
                <a:gd name="T26" fmla="*/ 514037 w 1589088"/>
                <a:gd name="T27" fmla="*/ 696389 h 1589088"/>
                <a:gd name="T28" fmla="*/ 570641 w 1589088"/>
                <a:gd name="T29" fmla="*/ 730385 h 1589088"/>
                <a:gd name="T30" fmla="*/ 593501 w 1589088"/>
                <a:gd name="T31" fmla="*/ 794027 h 1589088"/>
                <a:gd name="T32" fmla="*/ 818558 w 1589088"/>
                <a:gd name="T33" fmla="*/ 648522 h 1589088"/>
                <a:gd name="T34" fmla="*/ 785901 w 1589088"/>
                <a:gd name="T35" fmla="*/ 575091 h 1589088"/>
                <a:gd name="T36" fmla="*/ 808761 w 1589088"/>
                <a:gd name="T37" fmla="*/ 511721 h 1589088"/>
                <a:gd name="T38" fmla="*/ 865365 w 1589088"/>
                <a:gd name="T39" fmla="*/ 477726 h 1589088"/>
                <a:gd name="T40" fmla="*/ 728574 w 1589088"/>
                <a:gd name="T41" fmla="*/ 144010 h 1589088"/>
                <a:gd name="T42" fmla="*/ 531280 w 1589088"/>
                <a:gd name="T43" fmla="*/ 182593 h 1589088"/>
                <a:gd name="T44" fmla="*/ 353281 w 1589088"/>
                <a:gd name="T45" fmla="*/ 288291 h 1589088"/>
                <a:gd name="T46" fmla="*/ 219577 w 1589088"/>
                <a:gd name="T47" fmla="*/ 451592 h 1589088"/>
                <a:gd name="T48" fmla="*/ 152454 w 1589088"/>
                <a:gd name="T49" fmla="*/ 642880 h 1589088"/>
                <a:gd name="T50" fmla="*/ 152454 w 1589088"/>
                <a:gd name="T51" fmla="*/ 843135 h 1589088"/>
                <a:gd name="T52" fmla="*/ 219577 w 1589088"/>
                <a:gd name="T53" fmla="*/ 1034422 h 1589088"/>
                <a:gd name="T54" fmla="*/ 353281 w 1589088"/>
                <a:gd name="T55" fmla="*/ 1197724 h 1589088"/>
                <a:gd name="T56" fmla="*/ 531280 w 1589088"/>
                <a:gd name="T57" fmla="*/ 1303421 h 1589088"/>
                <a:gd name="T58" fmla="*/ 728574 w 1589088"/>
                <a:gd name="T59" fmla="*/ 1341734 h 1589088"/>
                <a:gd name="T60" fmla="*/ 927227 w 1589088"/>
                <a:gd name="T61" fmla="*/ 1312931 h 1589088"/>
                <a:gd name="T62" fmla="*/ 1109302 w 1589088"/>
                <a:gd name="T63" fmla="*/ 1217015 h 1589088"/>
                <a:gd name="T64" fmla="*/ 1251431 w 1589088"/>
                <a:gd name="T65" fmla="*/ 1059964 h 1589088"/>
                <a:gd name="T66" fmla="*/ 1328065 w 1589088"/>
                <a:gd name="T67" fmla="*/ 871393 h 1589088"/>
                <a:gd name="T68" fmla="*/ 1337576 w 1589088"/>
                <a:gd name="T69" fmla="*/ 671410 h 1589088"/>
                <a:gd name="T70" fmla="*/ 1280237 w 1589088"/>
                <a:gd name="T71" fmla="*/ 477677 h 1589088"/>
                <a:gd name="T72" fmla="*/ 1155500 w 1589088"/>
                <a:gd name="T73" fmla="*/ 308670 h 1589088"/>
                <a:gd name="T74" fmla="*/ 981849 w 1589088"/>
                <a:gd name="T75" fmla="*/ 193462 h 1589088"/>
                <a:gd name="T76" fmla="*/ 785915 w 1589088"/>
                <a:gd name="T77" fmla="*/ 145640 h 1589088"/>
                <a:gd name="T78" fmla="*/ 902226 w 1589088"/>
                <a:gd name="T79" fmla="*/ 17390 h 1589088"/>
                <a:gd name="T80" fmla="*/ 1136207 w 1589088"/>
                <a:gd name="T81" fmla="*/ 112491 h 1589088"/>
                <a:gd name="T82" fmla="*/ 1320999 w 1589088"/>
                <a:gd name="T83" fmla="*/ 276063 h 1589088"/>
                <a:gd name="T84" fmla="*/ 1429702 w 1589088"/>
                <a:gd name="T85" fmla="*/ 459201 h 1589088"/>
                <a:gd name="T86" fmla="*/ 1481334 w 1589088"/>
                <a:gd name="T87" fmla="*/ 660270 h 1589088"/>
                <a:gd name="T88" fmla="*/ 1475356 w 1589088"/>
                <a:gd name="T89" fmla="*/ 866502 h 1589088"/>
                <a:gd name="T90" fmla="*/ 1412581 w 1589088"/>
                <a:gd name="T91" fmla="*/ 1064855 h 1589088"/>
                <a:gd name="T92" fmla="*/ 1892771 w 1589088"/>
                <a:gd name="T93" fmla="*/ 1636001 h 1589088"/>
                <a:gd name="T94" fmla="*/ 1896304 w 1589088"/>
                <a:gd name="T95" fmla="*/ 1759632 h 1589088"/>
                <a:gd name="T96" fmla="*/ 1783798 w 1589088"/>
                <a:gd name="T97" fmla="*/ 1885980 h 1589088"/>
                <a:gd name="T98" fmla="*/ 1662866 w 1589088"/>
                <a:gd name="T99" fmla="*/ 1900381 h 1589088"/>
                <a:gd name="T100" fmla="*/ 1104954 w 1589088"/>
                <a:gd name="T101" fmla="*/ 1391458 h 1589088"/>
                <a:gd name="T102" fmla="*/ 909835 w 1589088"/>
                <a:gd name="T103" fmla="*/ 1466451 h 1589088"/>
                <a:gd name="T104" fmla="*/ 704388 w 1589088"/>
                <a:gd name="T105" fmla="*/ 1484656 h 1589088"/>
                <a:gd name="T106" fmla="*/ 501116 w 1589088"/>
                <a:gd name="T107" fmla="*/ 1445528 h 1589088"/>
                <a:gd name="T108" fmla="*/ 313061 w 1589088"/>
                <a:gd name="T109" fmla="*/ 1349069 h 1589088"/>
                <a:gd name="T110" fmla="*/ 143758 w 1589088"/>
                <a:gd name="T111" fmla="*/ 1181965 h 1589088"/>
                <a:gd name="T112" fmla="*/ 30708 w 1589088"/>
                <a:gd name="T113" fmla="*/ 954538 h 1589088"/>
                <a:gd name="T114" fmla="*/ 815 w 1589088"/>
                <a:gd name="T115" fmla="*/ 707277 h 1589088"/>
                <a:gd name="T116" fmla="*/ 54351 w 1589088"/>
                <a:gd name="T117" fmla="*/ 463275 h 1589088"/>
                <a:gd name="T118" fmla="*/ 191315 w 1589088"/>
                <a:gd name="T119" fmla="*/ 245360 h 1589088"/>
                <a:gd name="T120" fmla="*/ 397577 w 1589088"/>
                <a:gd name="T121" fmla="*/ 85319 h 1589088"/>
                <a:gd name="T122" fmla="*/ 636177 w 1589088"/>
                <a:gd name="T123" fmla="*/ 7880 h 15890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589088" h="1589088">
                  <a:moveTo>
                    <a:pt x="916859" y="288925"/>
                  </a:moveTo>
                  <a:lnTo>
                    <a:pt x="954088" y="332030"/>
                  </a:lnTo>
                  <a:lnTo>
                    <a:pt x="816067" y="450682"/>
                  </a:lnTo>
                  <a:lnTo>
                    <a:pt x="817430" y="454085"/>
                  </a:lnTo>
                  <a:lnTo>
                    <a:pt x="818338" y="457488"/>
                  </a:lnTo>
                  <a:lnTo>
                    <a:pt x="819246" y="461118"/>
                  </a:lnTo>
                  <a:lnTo>
                    <a:pt x="820381" y="464748"/>
                  </a:lnTo>
                  <a:lnTo>
                    <a:pt x="820835" y="468378"/>
                  </a:lnTo>
                  <a:lnTo>
                    <a:pt x="821289" y="472008"/>
                  </a:lnTo>
                  <a:lnTo>
                    <a:pt x="821743" y="475865"/>
                  </a:lnTo>
                  <a:lnTo>
                    <a:pt x="821743" y="479722"/>
                  </a:lnTo>
                  <a:lnTo>
                    <a:pt x="821743" y="483805"/>
                  </a:lnTo>
                  <a:lnTo>
                    <a:pt x="821289" y="487662"/>
                  </a:lnTo>
                  <a:lnTo>
                    <a:pt x="820835" y="491746"/>
                  </a:lnTo>
                  <a:lnTo>
                    <a:pt x="820154" y="495602"/>
                  </a:lnTo>
                  <a:lnTo>
                    <a:pt x="819246" y="499459"/>
                  </a:lnTo>
                  <a:lnTo>
                    <a:pt x="818338" y="503089"/>
                  </a:lnTo>
                  <a:lnTo>
                    <a:pt x="816976" y="506946"/>
                  </a:lnTo>
                  <a:lnTo>
                    <a:pt x="815840" y="510349"/>
                  </a:lnTo>
                  <a:lnTo>
                    <a:pt x="814251" y="513979"/>
                  </a:lnTo>
                  <a:lnTo>
                    <a:pt x="812662" y="517382"/>
                  </a:lnTo>
                  <a:lnTo>
                    <a:pt x="810619" y="520785"/>
                  </a:lnTo>
                  <a:lnTo>
                    <a:pt x="808803" y="523961"/>
                  </a:lnTo>
                  <a:lnTo>
                    <a:pt x="806760" y="527137"/>
                  </a:lnTo>
                  <a:lnTo>
                    <a:pt x="804263" y="530313"/>
                  </a:lnTo>
                  <a:lnTo>
                    <a:pt x="801993" y="533036"/>
                  </a:lnTo>
                  <a:lnTo>
                    <a:pt x="799496" y="535985"/>
                  </a:lnTo>
                  <a:lnTo>
                    <a:pt x="796772" y="538707"/>
                  </a:lnTo>
                  <a:lnTo>
                    <a:pt x="794048" y="541203"/>
                  </a:lnTo>
                  <a:lnTo>
                    <a:pt x="791324" y="543698"/>
                  </a:lnTo>
                  <a:lnTo>
                    <a:pt x="788146" y="545967"/>
                  </a:lnTo>
                  <a:lnTo>
                    <a:pt x="785194" y="548009"/>
                  </a:lnTo>
                  <a:lnTo>
                    <a:pt x="781789" y="550051"/>
                  </a:lnTo>
                  <a:lnTo>
                    <a:pt x="778611" y="552093"/>
                  </a:lnTo>
                  <a:lnTo>
                    <a:pt x="775433" y="553908"/>
                  </a:lnTo>
                  <a:lnTo>
                    <a:pt x="771801" y="555496"/>
                  </a:lnTo>
                  <a:lnTo>
                    <a:pt x="768396" y="556857"/>
                  </a:lnTo>
                  <a:lnTo>
                    <a:pt x="764537" y="558218"/>
                  </a:lnTo>
                  <a:lnTo>
                    <a:pt x="760905" y="559352"/>
                  </a:lnTo>
                  <a:lnTo>
                    <a:pt x="757046" y="560260"/>
                  </a:lnTo>
                  <a:lnTo>
                    <a:pt x="753413" y="560940"/>
                  </a:lnTo>
                  <a:lnTo>
                    <a:pt x="749327" y="561621"/>
                  </a:lnTo>
                  <a:lnTo>
                    <a:pt x="745241" y="562075"/>
                  </a:lnTo>
                  <a:lnTo>
                    <a:pt x="692121" y="754005"/>
                  </a:lnTo>
                  <a:lnTo>
                    <a:pt x="697343" y="756728"/>
                  </a:lnTo>
                  <a:lnTo>
                    <a:pt x="702110" y="759904"/>
                  </a:lnTo>
                  <a:lnTo>
                    <a:pt x="706650" y="763080"/>
                  </a:lnTo>
                  <a:lnTo>
                    <a:pt x="710963" y="766937"/>
                  </a:lnTo>
                  <a:lnTo>
                    <a:pt x="715049" y="770794"/>
                  </a:lnTo>
                  <a:lnTo>
                    <a:pt x="718908" y="774877"/>
                  </a:lnTo>
                  <a:lnTo>
                    <a:pt x="722313" y="779188"/>
                  </a:lnTo>
                  <a:lnTo>
                    <a:pt x="725718" y="783952"/>
                  </a:lnTo>
                  <a:lnTo>
                    <a:pt x="728670" y="788943"/>
                  </a:lnTo>
                  <a:lnTo>
                    <a:pt x="731167" y="793934"/>
                  </a:lnTo>
                  <a:lnTo>
                    <a:pt x="733437" y="799379"/>
                  </a:lnTo>
                  <a:lnTo>
                    <a:pt x="735253" y="804824"/>
                  </a:lnTo>
                  <a:lnTo>
                    <a:pt x="736615" y="810496"/>
                  </a:lnTo>
                  <a:lnTo>
                    <a:pt x="737750" y="816167"/>
                  </a:lnTo>
                  <a:lnTo>
                    <a:pt x="738431" y="822066"/>
                  </a:lnTo>
                  <a:lnTo>
                    <a:pt x="738658" y="828191"/>
                  </a:lnTo>
                  <a:lnTo>
                    <a:pt x="738658" y="832729"/>
                  </a:lnTo>
                  <a:lnTo>
                    <a:pt x="738431" y="836812"/>
                  </a:lnTo>
                  <a:lnTo>
                    <a:pt x="737523" y="840896"/>
                  </a:lnTo>
                  <a:lnTo>
                    <a:pt x="736842" y="844980"/>
                  </a:lnTo>
                  <a:lnTo>
                    <a:pt x="735934" y="849063"/>
                  </a:lnTo>
                  <a:lnTo>
                    <a:pt x="734799" y="852920"/>
                  </a:lnTo>
                  <a:lnTo>
                    <a:pt x="733664" y="856777"/>
                  </a:lnTo>
                  <a:lnTo>
                    <a:pt x="732075" y="860407"/>
                  </a:lnTo>
                  <a:lnTo>
                    <a:pt x="730259" y="864263"/>
                  </a:lnTo>
                  <a:lnTo>
                    <a:pt x="728670" y="867666"/>
                  </a:lnTo>
                  <a:lnTo>
                    <a:pt x="726626" y="871296"/>
                  </a:lnTo>
                  <a:lnTo>
                    <a:pt x="724583" y="874699"/>
                  </a:lnTo>
                  <a:lnTo>
                    <a:pt x="722086" y="877876"/>
                  </a:lnTo>
                  <a:lnTo>
                    <a:pt x="719589" y="881052"/>
                  </a:lnTo>
                  <a:lnTo>
                    <a:pt x="717092" y="884228"/>
                  </a:lnTo>
                  <a:lnTo>
                    <a:pt x="714141" y="886950"/>
                  </a:lnTo>
                  <a:lnTo>
                    <a:pt x="711417" y="889673"/>
                  </a:lnTo>
                  <a:lnTo>
                    <a:pt x="708239" y="892395"/>
                  </a:lnTo>
                  <a:lnTo>
                    <a:pt x="705288" y="894891"/>
                  </a:lnTo>
                  <a:lnTo>
                    <a:pt x="702110" y="896933"/>
                  </a:lnTo>
                  <a:lnTo>
                    <a:pt x="698705" y="899428"/>
                  </a:lnTo>
                  <a:lnTo>
                    <a:pt x="695299" y="901243"/>
                  </a:lnTo>
                  <a:lnTo>
                    <a:pt x="691440" y="903058"/>
                  </a:lnTo>
                  <a:lnTo>
                    <a:pt x="688035" y="904646"/>
                  </a:lnTo>
                  <a:lnTo>
                    <a:pt x="684176" y="906234"/>
                  </a:lnTo>
                  <a:lnTo>
                    <a:pt x="680317" y="907595"/>
                  </a:lnTo>
                  <a:lnTo>
                    <a:pt x="676231" y="908730"/>
                  </a:lnTo>
                  <a:lnTo>
                    <a:pt x="672372" y="909637"/>
                  </a:lnTo>
                  <a:lnTo>
                    <a:pt x="668286" y="910318"/>
                  </a:lnTo>
                  <a:lnTo>
                    <a:pt x="664199" y="910771"/>
                  </a:lnTo>
                  <a:lnTo>
                    <a:pt x="659886" y="911225"/>
                  </a:lnTo>
                  <a:lnTo>
                    <a:pt x="655573" y="911225"/>
                  </a:lnTo>
                  <a:lnTo>
                    <a:pt x="651260" y="911225"/>
                  </a:lnTo>
                  <a:lnTo>
                    <a:pt x="646947" y="910771"/>
                  </a:lnTo>
                  <a:lnTo>
                    <a:pt x="643088" y="910318"/>
                  </a:lnTo>
                  <a:lnTo>
                    <a:pt x="638775" y="909637"/>
                  </a:lnTo>
                  <a:lnTo>
                    <a:pt x="634915" y="908730"/>
                  </a:lnTo>
                  <a:lnTo>
                    <a:pt x="630829" y="907595"/>
                  </a:lnTo>
                  <a:lnTo>
                    <a:pt x="627197" y="906234"/>
                  </a:lnTo>
                  <a:lnTo>
                    <a:pt x="623338" y="904646"/>
                  </a:lnTo>
                  <a:lnTo>
                    <a:pt x="619706" y="903058"/>
                  </a:lnTo>
                  <a:lnTo>
                    <a:pt x="616074" y="901243"/>
                  </a:lnTo>
                  <a:lnTo>
                    <a:pt x="612669" y="899428"/>
                  </a:lnTo>
                  <a:lnTo>
                    <a:pt x="609037" y="896933"/>
                  </a:lnTo>
                  <a:lnTo>
                    <a:pt x="605858" y="894891"/>
                  </a:lnTo>
                  <a:lnTo>
                    <a:pt x="602680" y="892395"/>
                  </a:lnTo>
                  <a:lnTo>
                    <a:pt x="599729" y="889673"/>
                  </a:lnTo>
                  <a:lnTo>
                    <a:pt x="596778" y="886950"/>
                  </a:lnTo>
                  <a:lnTo>
                    <a:pt x="594054" y="884228"/>
                  </a:lnTo>
                  <a:lnTo>
                    <a:pt x="591557" y="881052"/>
                  </a:lnTo>
                  <a:lnTo>
                    <a:pt x="588833" y="877876"/>
                  </a:lnTo>
                  <a:lnTo>
                    <a:pt x="586790" y="874699"/>
                  </a:lnTo>
                  <a:lnTo>
                    <a:pt x="584520" y="871296"/>
                  </a:lnTo>
                  <a:lnTo>
                    <a:pt x="582704" y="867666"/>
                  </a:lnTo>
                  <a:lnTo>
                    <a:pt x="580661" y="864263"/>
                  </a:lnTo>
                  <a:lnTo>
                    <a:pt x="579072" y="860407"/>
                  </a:lnTo>
                  <a:lnTo>
                    <a:pt x="577710" y="856777"/>
                  </a:lnTo>
                  <a:lnTo>
                    <a:pt x="576348" y="852920"/>
                  </a:lnTo>
                  <a:lnTo>
                    <a:pt x="575212" y="849063"/>
                  </a:lnTo>
                  <a:lnTo>
                    <a:pt x="574077" y="844980"/>
                  </a:lnTo>
                  <a:lnTo>
                    <a:pt x="573396" y="840896"/>
                  </a:lnTo>
                  <a:lnTo>
                    <a:pt x="572942" y="836812"/>
                  </a:lnTo>
                  <a:lnTo>
                    <a:pt x="572488" y="832729"/>
                  </a:lnTo>
                  <a:lnTo>
                    <a:pt x="572488" y="828191"/>
                  </a:lnTo>
                  <a:lnTo>
                    <a:pt x="572488" y="825242"/>
                  </a:lnTo>
                  <a:lnTo>
                    <a:pt x="572715" y="822066"/>
                  </a:lnTo>
                  <a:lnTo>
                    <a:pt x="573623" y="815940"/>
                  </a:lnTo>
                  <a:lnTo>
                    <a:pt x="574986" y="810042"/>
                  </a:lnTo>
                  <a:lnTo>
                    <a:pt x="576575" y="804370"/>
                  </a:lnTo>
                  <a:lnTo>
                    <a:pt x="454445" y="733134"/>
                  </a:lnTo>
                  <a:lnTo>
                    <a:pt x="449904" y="736083"/>
                  </a:lnTo>
                  <a:lnTo>
                    <a:pt x="444910" y="738352"/>
                  </a:lnTo>
                  <a:lnTo>
                    <a:pt x="439689" y="740166"/>
                  </a:lnTo>
                  <a:lnTo>
                    <a:pt x="434468" y="741981"/>
                  </a:lnTo>
                  <a:lnTo>
                    <a:pt x="429020" y="743569"/>
                  </a:lnTo>
                  <a:lnTo>
                    <a:pt x="423571" y="744477"/>
                  </a:lnTo>
                  <a:lnTo>
                    <a:pt x="417669" y="745158"/>
                  </a:lnTo>
                  <a:lnTo>
                    <a:pt x="412221" y="745384"/>
                  </a:lnTo>
                  <a:lnTo>
                    <a:pt x="408589" y="745158"/>
                  </a:lnTo>
                  <a:lnTo>
                    <a:pt x="405411" y="744931"/>
                  </a:lnTo>
                  <a:lnTo>
                    <a:pt x="398828" y="744023"/>
                  </a:lnTo>
                  <a:lnTo>
                    <a:pt x="305755" y="898294"/>
                  </a:lnTo>
                  <a:lnTo>
                    <a:pt x="257175" y="869255"/>
                  </a:lnTo>
                  <a:lnTo>
                    <a:pt x="349113" y="716118"/>
                  </a:lnTo>
                  <a:lnTo>
                    <a:pt x="347070" y="713396"/>
                  </a:lnTo>
                  <a:lnTo>
                    <a:pt x="344573" y="710220"/>
                  </a:lnTo>
                  <a:lnTo>
                    <a:pt x="342757" y="707497"/>
                  </a:lnTo>
                  <a:lnTo>
                    <a:pt x="340714" y="704321"/>
                  </a:lnTo>
                  <a:lnTo>
                    <a:pt x="339125" y="701145"/>
                  </a:lnTo>
                  <a:lnTo>
                    <a:pt x="337536" y="697969"/>
                  </a:lnTo>
                  <a:lnTo>
                    <a:pt x="335720" y="694793"/>
                  </a:lnTo>
                  <a:lnTo>
                    <a:pt x="334358" y="691390"/>
                  </a:lnTo>
                  <a:lnTo>
                    <a:pt x="333223" y="687987"/>
                  </a:lnTo>
                  <a:lnTo>
                    <a:pt x="332087" y="684584"/>
                  </a:lnTo>
                  <a:lnTo>
                    <a:pt x="331179" y="680954"/>
                  </a:lnTo>
                  <a:lnTo>
                    <a:pt x="330498" y="677324"/>
                  </a:lnTo>
                  <a:lnTo>
                    <a:pt x="329590" y="673467"/>
                  </a:lnTo>
                  <a:lnTo>
                    <a:pt x="329136" y="670064"/>
                  </a:lnTo>
                  <a:lnTo>
                    <a:pt x="328909" y="665981"/>
                  </a:lnTo>
                  <a:lnTo>
                    <a:pt x="328909" y="662351"/>
                  </a:lnTo>
                  <a:lnTo>
                    <a:pt x="328909" y="658040"/>
                  </a:lnTo>
                  <a:lnTo>
                    <a:pt x="329363" y="653730"/>
                  </a:lnTo>
                  <a:lnTo>
                    <a:pt x="330044" y="649646"/>
                  </a:lnTo>
                  <a:lnTo>
                    <a:pt x="330725" y="645335"/>
                  </a:lnTo>
                  <a:lnTo>
                    <a:pt x="331633" y="641479"/>
                  </a:lnTo>
                  <a:lnTo>
                    <a:pt x="332768" y="637395"/>
                  </a:lnTo>
                  <a:lnTo>
                    <a:pt x="333904" y="633765"/>
                  </a:lnTo>
                  <a:lnTo>
                    <a:pt x="335493" y="629908"/>
                  </a:lnTo>
                  <a:lnTo>
                    <a:pt x="337082" y="626279"/>
                  </a:lnTo>
                  <a:lnTo>
                    <a:pt x="339125" y="622649"/>
                  </a:lnTo>
                  <a:lnTo>
                    <a:pt x="340941" y="619246"/>
                  </a:lnTo>
                  <a:lnTo>
                    <a:pt x="342984" y="615843"/>
                  </a:lnTo>
                  <a:lnTo>
                    <a:pt x="345481" y="612666"/>
                  </a:lnTo>
                  <a:lnTo>
                    <a:pt x="347978" y="609263"/>
                  </a:lnTo>
                  <a:lnTo>
                    <a:pt x="350475" y="606314"/>
                  </a:lnTo>
                  <a:lnTo>
                    <a:pt x="353426" y="603592"/>
                  </a:lnTo>
                  <a:lnTo>
                    <a:pt x="356150" y="600642"/>
                  </a:lnTo>
                  <a:lnTo>
                    <a:pt x="359101" y="598147"/>
                  </a:lnTo>
                  <a:lnTo>
                    <a:pt x="362279" y="595878"/>
                  </a:lnTo>
                  <a:lnTo>
                    <a:pt x="365458" y="593383"/>
                  </a:lnTo>
                  <a:lnTo>
                    <a:pt x="369090" y="591341"/>
                  </a:lnTo>
                  <a:lnTo>
                    <a:pt x="372495" y="589299"/>
                  </a:lnTo>
                  <a:lnTo>
                    <a:pt x="376127" y="587484"/>
                  </a:lnTo>
                  <a:lnTo>
                    <a:pt x="379759" y="585669"/>
                  </a:lnTo>
                  <a:lnTo>
                    <a:pt x="383618" y="584308"/>
                  </a:lnTo>
                  <a:lnTo>
                    <a:pt x="387250" y="582947"/>
                  </a:lnTo>
                  <a:lnTo>
                    <a:pt x="391336" y="581812"/>
                  </a:lnTo>
                  <a:lnTo>
                    <a:pt x="395196" y="580905"/>
                  </a:lnTo>
                  <a:lnTo>
                    <a:pt x="399509" y="580224"/>
                  </a:lnTo>
                  <a:lnTo>
                    <a:pt x="403368" y="579544"/>
                  </a:lnTo>
                  <a:lnTo>
                    <a:pt x="407681" y="579317"/>
                  </a:lnTo>
                  <a:lnTo>
                    <a:pt x="412221" y="579090"/>
                  </a:lnTo>
                  <a:lnTo>
                    <a:pt x="416307" y="579317"/>
                  </a:lnTo>
                  <a:lnTo>
                    <a:pt x="420620" y="579544"/>
                  </a:lnTo>
                  <a:lnTo>
                    <a:pt x="424707" y="580224"/>
                  </a:lnTo>
                  <a:lnTo>
                    <a:pt x="428793" y="580905"/>
                  </a:lnTo>
                  <a:lnTo>
                    <a:pt x="432652" y="581812"/>
                  </a:lnTo>
                  <a:lnTo>
                    <a:pt x="436738" y="582947"/>
                  </a:lnTo>
                  <a:lnTo>
                    <a:pt x="440597" y="584308"/>
                  </a:lnTo>
                  <a:lnTo>
                    <a:pt x="444456" y="585669"/>
                  </a:lnTo>
                  <a:lnTo>
                    <a:pt x="447861" y="587484"/>
                  </a:lnTo>
                  <a:lnTo>
                    <a:pt x="451720" y="589299"/>
                  </a:lnTo>
                  <a:lnTo>
                    <a:pt x="454899" y="591341"/>
                  </a:lnTo>
                  <a:lnTo>
                    <a:pt x="458531" y="593383"/>
                  </a:lnTo>
                  <a:lnTo>
                    <a:pt x="461709" y="595878"/>
                  </a:lnTo>
                  <a:lnTo>
                    <a:pt x="464887" y="598147"/>
                  </a:lnTo>
                  <a:lnTo>
                    <a:pt x="467838" y="600642"/>
                  </a:lnTo>
                  <a:lnTo>
                    <a:pt x="470562" y="603592"/>
                  </a:lnTo>
                  <a:lnTo>
                    <a:pt x="473513" y="606314"/>
                  </a:lnTo>
                  <a:lnTo>
                    <a:pt x="476010" y="609263"/>
                  </a:lnTo>
                  <a:lnTo>
                    <a:pt x="478734" y="612666"/>
                  </a:lnTo>
                  <a:lnTo>
                    <a:pt x="481004" y="615843"/>
                  </a:lnTo>
                  <a:lnTo>
                    <a:pt x="483047" y="619246"/>
                  </a:lnTo>
                  <a:lnTo>
                    <a:pt x="484864" y="622649"/>
                  </a:lnTo>
                  <a:lnTo>
                    <a:pt x="486907" y="626279"/>
                  </a:lnTo>
                  <a:lnTo>
                    <a:pt x="488496" y="629908"/>
                  </a:lnTo>
                  <a:lnTo>
                    <a:pt x="490085" y="633765"/>
                  </a:lnTo>
                  <a:lnTo>
                    <a:pt x="491220" y="637395"/>
                  </a:lnTo>
                  <a:lnTo>
                    <a:pt x="492355" y="641479"/>
                  </a:lnTo>
                  <a:lnTo>
                    <a:pt x="493490" y="645335"/>
                  </a:lnTo>
                  <a:lnTo>
                    <a:pt x="494171" y="649646"/>
                  </a:lnTo>
                  <a:lnTo>
                    <a:pt x="494625" y="653730"/>
                  </a:lnTo>
                  <a:lnTo>
                    <a:pt x="495079" y="658040"/>
                  </a:lnTo>
                  <a:lnTo>
                    <a:pt x="495079" y="662351"/>
                  </a:lnTo>
                  <a:lnTo>
                    <a:pt x="495079" y="665527"/>
                  </a:lnTo>
                  <a:lnTo>
                    <a:pt x="494852" y="669157"/>
                  </a:lnTo>
                  <a:lnTo>
                    <a:pt x="494398" y="672333"/>
                  </a:lnTo>
                  <a:lnTo>
                    <a:pt x="493944" y="675509"/>
                  </a:lnTo>
                  <a:lnTo>
                    <a:pt x="492355" y="682088"/>
                  </a:lnTo>
                  <a:lnTo>
                    <a:pt x="490539" y="688214"/>
                  </a:lnTo>
                  <a:lnTo>
                    <a:pt x="610853" y="758543"/>
                  </a:lnTo>
                  <a:lnTo>
                    <a:pt x="616528" y="755140"/>
                  </a:lnTo>
                  <a:lnTo>
                    <a:pt x="622430" y="752417"/>
                  </a:lnTo>
                  <a:lnTo>
                    <a:pt x="628559" y="749922"/>
                  </a:lnTo>
                  <a:lnTo>
                    <a:pt x="634915" y="748107"/>
                  </a:lnTo>
                  <a:lnTo>
                    <a:pt x="690305" y="547101"/>
                  </a:lnTo>
                  <a:lnTo>
                    <a:pt x="686673" y="544152"/>
                  </a:lnTo>
                  <a:lnTo>
                    <a:pt x="682814" y="540976"/>
                  </a:lnTo>
                  <a:lnTo>
                    <a:pt x="679409" y="537800"/>
                  </a:lnTo>
                  <a:lnTo>
                    <a:pt x="676004" y="533943"/>
                  </a:lnTo>
                  <a:lnTo>
                    <a:pt x="673053" y="530540"/>
                  </a:lnTo>
                  <a:lnTo>
                    <a:pt x="670102" y="526456"/>
                  </a:lnTo>
                  <a:lnTo>
                    <a:pt x="667605" y="522373"/>
                  </a:lnTo>
                  <a:lnTo>
                    <a:pt x="665107" y="518062"/>
                  </a:lnTo>
                  <a:lnTo>
                    <a:pt x="662837" y="513979"/>
                  </a:lnTo>
                  <a:lnTo>
                    <a:pt x="661021" y="509214"/>
                  </a:lnTo>
                  <a:lnTo>
                    <a:pt x="659432" y="504450"/>
                  </a:lnTo>
                  <a:lnTo>
                    <a:pt x="658070" y="499913"/>
                  </a:lnTo>
                  <a:lnTo>
                    <a:pt x="657162" y="494922"/>
                  </a:lnTo>
                  <a:lnTo>
                    <a:pt x="656027" y="489931"/>
                  </a:lnTo>
                  <a:lnTo>
                    <a:pt x="655573" y="484940"/>
                  </a:lnTo>
                  <a:lnTo>
                    <a:pt x="655573" y="479722"/>
                  </a:lnTo>
                  <a:lnTo>
                    <a:pt x="655573" y="475411"/>
                  </a:lnTo>
                  <a:lnTo>
                    <a:pt x="655800" y="471327"/>
                  </a:lnTo>
                  <a:lnTo>
                    <a:pt x="656708" y="467017"/>
                  </a:lnTo>
                  <a:lnTo>
                    <a:pt x="657389" y="463160"/>
                  </a:lnTo>
                  <a:lnTo>
                    <a:pt x="658297" y="458850"/>
                  </a:lnTo>
                  <a:lnTo>
                    <a:pt x="659432" y="455220"/>
                  </a:lnTo>
                  <a:lnTo>
                    <a:pt x="660567" y="451136"/>
                  </a:lnTo>
                  <a:lnTo>
                    <a:pt x="661929" y="447506"/>
                  </a:lnTo>
                  <a:lnTo>
                    <a:pt x="663745" y="443649"/>
                  </a:lnTo>
                  <a:lnTo>
                    <a:pt x="665561" y="440246"/>
                  </a:lnTo>
                  <a:lnTo>
                    <a:pt x="667605" y="436617"/>
                  </a:lnTo>
                  <a:lnTo>
                    <a:pt x="669648" y="433440"/>
                  </a:lnTo>
                  <a:lnTo>
                    <a:pt x="672145" y="430037"/>
                  </a:lnTo>
                  <a:lnTo>
                    <a:pt x="674642" y="426861"/>
                  </a:lnTo>
                  <a:lnTo>
                    <a:pt x="677139" y="423912"/>
                  </a:lnTo>
                  <a:lnTo>
                    <a:pt x="679863" y="420963"/>
                  </a:lnTo>
                  <a:lnTo>
                    <a:pt x="682814" y="418240"/>
                  </a:lnTo>
                  <a:lnTo>
                    <a:pt x="685765" y="415518"/>
                  </a:lnTo>
                  <a:lnTo>
                    <a:pt x="688943" y="413249"/>
                  </a:lnTo>
                  <a:lnTo>
                    <a:pt x="692121" y="410980"/>
                  </a:lnTo>
                  <a:lnTo>
                    <a:pt x="695526" y="408712"/>
                  </a:lnTo>
                  <a:lnTo>
                    <a:pt x="698932" y="406670"/>
                  </a:lnTo>
                  <a:lnTo>
                    <a:pt x="702791" y="404855"/>
                  </a:lnTo>
                  <a:lnTo>
                    <a:pt x="706196" y="403267"/>
                  </a:lnTo>
                  <a:lnTo>
                    <a:pt x="710055" y="401679"/>
                  </a:lnTo>
                  <a:lnTo>
                    <a:pt x="713914" y="400318"/>
                  </a:lnTo>
                  <a:lnTo>
                    <a:pt x="718000" y="399410"/>
                  </a:lnTo>
                  <a:lnTo>
                    <a:pt x="721859" y="398503"/>
                  </a:lnTo>
                  <a:lnTo>
                    <a:pt x="725945" y="397595"/>
                  </a:lnTo>
                  <a:lnTo>
                    <a:pt x="730032" y="397141"/>
                  </a:lnTo>
                  <a:lnTo>
                    <a:pt x="734345" y="396915"/>
                  </a:lnTo>
                  <a:lnTo>
                    <a:pt x="738658" y="396688"/>
                  </a:lnTo>
                  <a:lnTo>
                    <a:pt x="744106" y="396915"/>
                  </a:lnTo>
                  <a:lnTo>
                    <a:pt x="749554" y="397595"/>
                  </a:lnTo>
                  <a:lnTo>
                    <a:pt x="754775" y="398276"/>
                  </a:lnTo>
                  <a:lnTo>
                    <a:pt x="759770" y="399637"/>
                  </a:lnTo>
                  <a:lnTo>
                    <a:pt x="764764" y="400998"/>
                  </a:lnTo>
                  <a:lnTo>
                    <a:pt x="769758" y="403040"/>
                  </a:lnTo>
                  <a:lnTo>
                    <a:pt x="774298" y="405082"/>
                  </a:lnTo>
                  <a:lnTo>
                    <a:pt x="778838" y="407577"/>
                  </a:lnTo>
                  <a:lnTo>
                    <a:pt x="916859" y="288925"/>
                  </a:lnTo>
                  <a:close/>
                  <a:moveTo>
                    <a:pt x="607752" y="120128"/>
                  </a:moveTo>
                  <a:lnTo>
                    <a:pt x="595738" y="120581"/>
                  </a:lnTo>
                  <a:lnTo>
                    <a:pt x="583950" y="121488"/>
                  </a:lnTo>
                  <a:lnTo>
                    <a:pt x="571936" y="122621"/>
                  </a:lnTo>
                  <a:lnTo>
                    <a:pt x="559921" y="123755"/>
                  </a:lnTo>
                  <a:lnTo>
                    <a:pt x="548133" y="125341"/>
                  </a:lnTo>
                  <a:lnTo>
                    <a:pt x="536119" y="127154"/>
                  </a:lnTo>
                  <a:lnTo>
                    <a:pt x="524331" y="129421"/>
                  </a:lnTo>
                  <a:lnTo>
                    <a:pt x="512543" y="131688"/>
                  </a:lnTo>
                  <a:lnTo>
                    <a:pt x="500755" y="134407"/>
                  </a:lnTo>
                  <a:lnTo>
                    <a:pt x="489194" y="137581"/>
                  </a:lnTo>
                  <a:lnTo>
                    <a:pt x="477406" y="140754"/>
                  </a:lnTo>
                  <a:lnTo>
                    <a:pt x="466072" y="144380"/>
                  </a:lnTo>
                  <a:lnTo>
                    <a:pt x="454511" y="148234"/>
                  </a:lnTo>
                  <a:lnTo>
                    <a:pt x="443176" y="152313"/>
                  </a:lnTo>
                  <a:lnTo>
                    <a:pt x="431615" y="156620"/>
                  </a:lnTo>
                  <a:lnTo>
                    <a:pt x="420508" y="161380"/>
                  </a:lnTo>
                  <a:lnTo>
                    <a:pt x="409400" y="166593"/>
                  </a:lnTo>
                  <a:lnTo>
                    <a:pt x="398519" y="171579"/>
                  </a:lnTo>
                  <a:lnTo>
                    <a:pt x="387411" y="177246"/>
                  </a:lnTo>
                  <a:lnTo>
                    <a:pt x="376530" y="183139"/>
                  </a:lnTo>
                  <a:lnTo>
                    <a:pt x="365876" y="189485"/>
                  </a:lnTo>
                  <a:lnTo>
                    <a:pt x="355221" y="195831"/>
                  </a:lnTo>
                  <a:lnTo>
                    <a:pt x="344794" y="202631"/>
                  </a:lnTo>
                  <a:lnTo>
                    <a:pt x="334593" y="209431"/>
                  </a:lnTo>
                  <a:lnTo>
                    <a:pt x="324392" y="216684"/>
                  </a:lnTo>
                  <a:lnTo>
                    <a:pt x="314191" y="224163"/>
                  </a:lnTo>
                  <a:lnTo>
                    <a:pt x="304443" y="232323"/>
                  </a:lnTo>
                  <a:lnTo>
                    <a:pt x="294695" y="240483"/>
                  </a:lnTo>
                  <a:lnTo>
                    <a:pt x="284948" y="248869"/>
                  </a:lnTo>
                  <a:lnTo>
                    <a:pt x="275654" y="257482"/>
                  </a:lnTo>
                  <a:lnTo>
                    <a:pt x="266359" y="266548"/>
                  </a:lnTo>
                  <a:lnTo>
                    <a:pt x="257518" y="275614"/>
                  </a:lnTo>
                  <a:lnTo>
                    <a:pt x="248678" y="285134"/>
                  </a:lnTo>
                  <a:lnTo>
                    <a:pt x="240290" y="294654"/>
                  </a:lnTo>
                  <a:lnTo>
                    <a:pt x="232129" y="304400"/>
                  </a:lnTo>
                  <a:lnTo>
                    <a:pt x="224195" y="314373"/>
                  </a:lnTo>
                  <a:lnTo>
                    <a:pt x="216714" y="324346"/>
                  </a:lnTo>
                  <a:lnTo>
                    <a:pt x="209460" y="334545"/>
                  </a:lnTo>
                  <a:lnTo>
                    <a:pt x="202433" y="344971"/>
                  </a:lnTo>
                  <a:lnTo>
                    <a:pt x="195632" y="355397"/>
                  </a:lnTo>
                  <a:lnTo>
                    <a:pt x="189058" y="366050"/>
                  </a:lnTo>
                  <a:lnTo>
                    <a:pt x="183164" y="376703"/>
                  </a:lnTo>
                  <a:lnTo>
                    <a:pt x="177271" y="387583"/>
                  </a:lnTo>
                  <a:lnTo>
                    <a:pt x="171603" y="398462"/>
                  </a:lnTo>
                  <a:lnTo>
                    <a:pt x="166390" y="409342"/>
                  </a:lnTo>
                  <a:lnTo>
                    <a:pt x="161402" y="420448"/>
                  </a:lnTo>
                  <a:lnTo>
                    <a:pt x="156642" y="431554"/>
                  </a:lnTo>
                  <a:lnTo>
                    <a:pt x="152108" y="443114"/>
                  </a:lnTo>
                  <a:lnTo>
                    <a:pt x="148028" y="454673"/>
                  </a:lnTo>
                  <a:lnTo>
                    <a:pt x="144174" y="466006"/>
                  </a:lnTo>
                  <a:lnTo>
                    <a:pt x="140774" y="477565"/>
                  </a:lnTo>
                  <a:lnTo>
                    <a:pt x="137373" y="489125"/>
                  </a:lnTo>
                  <a:lnTo>
                    <a:pt x="134426" y="500911"/>
                  </a:lnTo>
                  <a:lnTo>
                    <a:pt x="131706" y="512470"/>
                  </a:lnTo>
                  <a:lnTo>
                    <a:pt x="129213" y="524256"/>
                  </a:lnTo>
                  <a:lnTo>
                    <a:pt x="127172" y="536269"/>
                  </a:lnTo>
                  <a:lnTo>
                    <a:pt x="125359" y="548055"/>
                  </a:lnTo>
                  <a:lnTo>
                    <a:pt x="123772" y="560068"/>
                  </a:lnTo>
                  <a:lnTo>
                    <a:pt x="122185" y="571854"/>
                  </a:lnTo>
                  <a:lnTo>
                    <a:pt x="121278" y="583867"/>
                  </a:lnTo>
                  <a:lnTo>
                    <a:pt x="120598" y="595880"/>
                  </a:lnTo>
                  <a:lnTo>
                    <a:pt x="120145" y="607666"/>
                  </a:lnTo>
                  <a:lnTo>
                    <a:pt x="120145" y="619905"/>
                  </a:lnTo>
                  <a:lnTo>
                    <a:pt x="120145" y="631918"/>
                  </a:lnTo>
                  <a:lnTo>
                    <a:pt x="120598" y="643704"/>
                  </a:lnTo>
                  <a:lnTo>
                    <a:pt x="121278" y="655717"/>
                  </a:lnTo>
                  <a:lnTo>
                    <a:pt x="122185" y="667503"/>
                  </a:lnTo>
                  <a:lnTo>
                    <a:pt x="123772" y="679516"/>
                  </a:lnTo>
                  <a:lnTo>
                    <a:pt x="125359" y="691529"/>
                  </a:lnTo>
                  <a:lnTo>
                    <a:pt x="127172" y="703315"/>
                  </a:lnTo>
                  <a:lnTo>
                    <a:pt x="129213" y="715328"/>
                  </a:lnTo>
                  <a:lnTo>
                    <a:pt x="131706" y="726887"/>
                  </a:lnTo>
                  <a:lnTo>
                    <a:pt x="134426" y="738673"/>
                  </a:lnTo>
                  <a:lnTo>
                    <a:pt x="137373" y="750460"/>
                  </a:lnTo>
                  <a:lnTo>
                    <a:pt x="140774" y="762019"/>
                  </a:lnTo>
                  <a:lnTo>
                    <a:pt x="144174" y="773579"/>
                  </a:lnTo>
                  <a:lnTo>
                    <a:pt x="148028" y="784911"/>
                  </a:lnTo>
                  <a:lnTo>
                    <a:pt x="152108" y="796471"/>
                  </a:lnTo>
                  <a:lnTo>
                    <a:pt x="156642" y="807804"/>
                  </a:lnTo>
                  <a:lnTo>
                    <a:pt x="161402" y="819136"/>
                  </a:lnTo>
                  <a:lnTo>
                    <a:pt x="166390" y="830016"/>
                  </a:lnTo>
                  <a:lnTo>
                    <a:pt x="171603" y="841122"/>
                  </a:lnTo>
                  <a:lnTo>
                    <a:pt x="177271" y="852002"/>
                  </a:lnTo>
                  <a:lnTo>
                    <a:pt x="183164" y="862881"/>
                  </a:lnTo>
                  <a:lnTo>
                    <a:pt x="189058" y="873534"/>
                  </a:lnTo>
                  <a:lnTo>
                    <a:pt x="195632" y="884187"/>
                  </a:lnTo>
                  <a:lnTo>
                    <a:pt x="202433" y="894613"/>
                  </a:lnTo>
                  <a:lnTo>
                    <a:pt x="209460" y="904813"/>
                  </a:lnTo>
                  <a:lnTo>
                    <a:pt x="216714" y="915239"/>
                  </a:lnTo>
                  <a:lnTo>
                    <a:pt x="224195" y="925212"/>
                  </a:lnTo>
                  <a:lnTo>
                    <a:pt x="232129" y="934958"/>
                  </a:lnTo>
                  <a:lnTo>
                    <a:pt x="240290" y="944931"/>
                  </a:lnTo>
                  <a:lnTo>
                    <a:pt x="248678" y="954450"/>
                  </a:lnTo>
                  <a:lnTo>
                    <a:pt x="257518" y="963743"/>
                  </a:lnTo>
                  <a:lnTo>
                    <a:pt x="266359" y="973036"/>
                  </a:lnTo>
                  <a:lnTo>
                    <a:pt x="275654" y="982102"/>
                  </a:lnTo>
                  <a:lnTo>
                    <a:pt x="284948" y="990715"/>
                  </a:lnTo>
                  <a:lnTo>
                    <a:pt x="294695" y="999102"/>
                  </a:lnTo>
                  <a:lnTo>
                    <a:pt x="304443" y="1007261"/>
                  </a:lnTo>
                  <a:lnTo>
                    <a:pt x="314191" y="1015194"/>
                  </a:lnTo>
                  <a:lnTo>
                    <a:pt x="324392" y="1022674"/>
                  </a:lnTo>
                  <a:lnTo>
                    <a:pt x="334593" y="1029927"/>
                  </a:lnTo>
                  <a:lnTo>
                    <a:pt x="344794" y="1036953"/>
                  </a:lnTo>
                  <a:lnTo>
                    <a:pt x="355221" y="1043753"/>
                  </a:lnTo>
                  <a:lnTo>
                    <a:pt x="365876" y="1050099"/>
                  </a:lnTo>
                  <a:lnTo>
                    <a:pt x="376530" y="1056446"/>
                  </a:lnTo>
                  <a:lnTo>
                    <a:pt x="387411" y="1062339"/>
                  </a:lnTo>
                  <a:lnTo>
                    <a:pt x="398292" y="1067779"/>
                  </a:lnTo>
                  <a:lnTo>
                    <a:pt x="409400" y="1072992"/>
                  </a:lnTo>
                  <a:lnTo>
                    <a:pt x="420508" y="1078205"/>
                  </a:lnTo>
                  <a:lnTo>
                    <a:pt x="431615" y="1082738"/>
                  </a:lnTo>
                  <a:lnTo>
                    <a:pt x="443176" y="1087271"/>
                  </a:lnTo>
                  <a:lnTo>
                    <a:pt x="454511" y="1091351"/>
                  </a:lnTo>
                  <a:lnTo>
                    <a:pt x="466072" y="1095204"/>
                  </a:lnTo>
                  <a:lnTo>
                    <a:pt x="477406" y="1098830"/>
                  </a:lnTo>
                  <a:lnTo>
                    <a:pt x="489194" y="1102004"/>
                  </a:lnTo>
                  <a:lnTo>
                    <a:pt x="500755" y="1104950"/>
                  </a:lnTo>
                  <a:lnTo>
                    <a:pt x="512543" y="1107897"/>
                  </a:lnTo>
                  <a:lnTo>
                    <a:pt x="524331" y="1110163"/>
                  </a:lnTo>
                  <a:lnTo>
                    <a:pt x="536119" y="1112203"/>
                  </a:lnTo>
                  <a:lnTo>
                    <a:pt x="548133" y="1114243"/>
                  </a:lnTo>
                  <a:lnTo>
                    <a:pt x="559921" y="1115830"/>
                  </a:lnTo>
                  <a:lnTo>
                    <a:pt x="571936" y="1116963"/>
                  </a:lnTo>
                  <a:lnTo>
                    <a:pt x="583950" y="1118096"/>
                  </a:lnTo>
                  <a:lnTo>
                    <a:pt x="595738" y="1118776"/>
                  </a:lnTo>
                  <a:lnTo>
                    <a:pt x="607752" y="1119230"/>
                  </a:lnTo>
                  <a:lnTo>
                    <a:pt x="619540" y="1119230"/>
                  </a:lnTo>
                  <a:lnTo>
                    <a:pt x="631782" y="1119230"/>
                  </a:lnTo>
                  <a:lnTo>
                    <a:pt x="643796" y="1118776"/>
                  </a:lnTo>
                  <a:lnTo>
                    <a:pt x="655584" y="1118096"/>
                  </a:lnTo>
                  <a:lnTo>
                    <a:pt x="667598" y="1116963"/>
                  </a:lnTo>
                  <a:lnTo>
                    <a:pt x="679613" y="1115830"/>
                  </a:lnTo>
                  <a:lnTo>
                    <a:pt x="691401" y="1114243"/>
                  </a:lnTo>
                  <a:lnTo>
                    <a:pt x="703415" y="1112203"/>
                  </a:lnTo>
                  <a:lnTo>
                    <a:pt x="715203" y="1110163"/>
                  </a:lnTo>
                  <a:lnTo>
                    <a:pt x="726991" y="1107897"/>
                  </a:lnTo>
                  <a:lnTo>
                    <a:pt x="738779" y="1104950"/>
                  </a:lnTo>
                  <a:lnTo>
                    <a:pt x="750340" y="1102004"/>
                  </a:lnTo>
                  <a:lnTo>
                    <a:pt x="762128" y="1098830"/>
                  </a:lnTo>
                  <a:lnTo>
                    <a:pt x="773462" y="1095204"/>
                  </a:lnTo>
                  <a:lnTo>
                    <a:pt x="785023" y="1091351"/>
                  </a:lnTo>
                  <a:lnTo>
                    <a:pt x="796358" y="1087271"/>
                  </a:lnTo>
                  <a:lnTo>
                    <a:pt x="807692" y="1082738"/>
                  </a:lnTo>
                  <a:lnTo>
                    <a:pt x="819026" y="1078205"/>
                  </a:lnTo>
                  <a:lnTo>
                    <a:pt x="830134" y="1072992"/>
                  </a:lnTo>
                  <a:lnTo>
                    <a:pt x="841015" y="1067779"/>
                  </a:lnTo>
                  <a:lnTo>
                    <a:pt x="852123" y="1062339"/>
                  </a:lnTo>
                  <a:lnTo>
                    <a:pt x="862777" y="1056446"/>
                  </a:lnTo>
                  <a:lnTo>
                    <a:pt x="873658" y="1050099"/>
                  </a:lnTo>
                  <a:lnTo>
                    <a:pt x="884086" y="1043753"/>
                  </a:lnTo>
                  <a:lnTo>
                    <a:pt x="894740" y="1036953"/>
                  </a:lnTo>
                  <a:lnTo>
                    <a:pt x="904941" y="1029927"/>
                  </a:lnTo>
                  <a:lnTo>
                    <a:pt x="915142" y="1022674"/>
                  </a:lnTo>
                  <a:lnTo>
                    <a:pt x="925343" y="1015194"/>
                  </a:lnTo>
                  <a:lnTo>
                    <a:pt x="935091" y="1007261"/>
                  </a:lnTo>
                  <a:lnTo>
                    <a:pt x="944839" y="999102"/>
                  </a:lnTo>
                  <a:lnTo>
                    <a:pt x="954586" y="990715"/>
                  </a:lnTo>
                  <a:lnTo>
                    <a:pt x="963880" y="982102"/>
                  </a:lnTo>
                  <a:lnTo>
                    <a:pt x="972948" y="973036"/>
                  </a:lnTo>
                  <a:lnTo>
                    <a:pt x="982016" y="963743"/>
                  </a:lnTo>
                  <a:lnTo>
                    <a:pt x="990856" y="954450"/>
                  </a:lnTo>
                  <a:lnTo>
                    <a:pt x="999244" y="944931"/>
                  </a:lnTo>
                  <a:lnTo>
                    <a:pt x="1007405" y="934958"/>
                  </a:lnTo>
                  <a:lnTo>
                    <a:pt x="1015339" y="925212"/>
                  </a:lnTo>
                  <a:lnTo>
                    <a:pt x="1022820" y="915239"/>
                  </a:lnTo>
                  <a:lnTo>
                    <a:pt x="1030074" y="904813"/>
                  </a:lnTo>
                  <a:lnTo>
                    <a:pt x="1037101" y="894613"/>
                  </a:lnTo>
                  <a:lnTo>
                    <a:pt x="1043902" y="884187"/>
                  </a:lnTo>
                  <a:lnTo>
                    <a:pt x="1050249" y="873534"/>
                  </a:lnTo>
                  <a:lnTo>
                    <a:pt x="1056370" y="862881"/>
                  </a:lnTo>
                  <a:lnTo>
                    <a:pt x="1062263" y="852002"/>
                  </a:lnTo>
                  <a:lnTo>
                    <a:pt x="1067931" y="841122"/>
                  </a:lnTo>
                  <a:lnTo>
                    <a:pt x="1073144" y="830016"/>
                  </a:lnTo>
                  <a:lnTo>
                    <a:pt x="1078132" y="819136"/>
                  </a:lnTo>
                  <a:lnTo>
                    <a:pt x="1082892" y="807804"/>
                  </a:lnTo>
                  <a:lnTo>
                    <a:pt x="1087426" y="796471"/>
                  </a:lnTo>
                  <a:lnTo>
                    <a:pt x="1091280" y="784911"/>
                  </a:lnTo>
                  <a:lnTo>
                    <a:pt x="1095360" y="773579"/>
                  </a:lnTo>
                  <a:lnTo>
                    <a:pt x="1098760" y="762019"/>
                  </a:lnTo>
                  <a:lnTo>
                    <a:pt x="1102161" y="750460"/>
                  </a:lnTo>
                  <a:lnTo>
                    <a:pt x="1105108" y="738673"/>
                  </a:lnTo>
                  <a:lnTo>
                    <a:pt x="1107828" y="726887"/>
                  </a:lnTo>
                  <a:lnTo>
                    <a:pt x="1110321" y="715328"/>
                  </a:lnTo>
                  <a:lnTo>
                    <a:pt x="1112362" y="703315"/>
                  </a:lnTo>
                  <a:lnTo>
                    <a:pt x="1114175" y="691529"/>
                  </a:lnTo>
                  <a:lnTo>
                    <a:pt x="1115762" y="679516"/>
                  </a:lnTo>
                  <a:lnTo>
                    <a:pt x="1117122" y="667503"/>
                  </a:lnTo>
                  <a:lnTo>
                    <a:pt x="1118256" y="655717"/>
                  </a:lnTo>
                  <a:lnTo>
                    <a:pt x="1118936" y="643704"/>
                  </a:lnTo>
                  <a:lnTo>
                    <a:pt x="1119389" y="631918"/>
                  </a:lnTo>
                  <a:lnTo>
                    <a:pt x="1119389" y="619905"/>
                  </a:lnTo>
                  <a:lnTo>
                    <a:pt x="1119389" y="607666"/>
                  </a:lnTo>
                  <a:lnTo>
                    <a:pt x="1118936" y="595880"/>
                  </a:lnTo>
                  <a:lnTo>
                    <a:pt x="1118256" y="583867"/>
                  </a:lnTo>
                  <a:lnTo>
                    <a:pt x="1117122" y="571854"/>
                  </a:lnTo>
                  <a:lnTo>
                    <a:pt x="1115762" y="560068"/>
                  </a:lnTo>
                  <a:lnTo>
                    <a:pt x="1114175" y="548055"/>
                  </a:lnTo>
                  <a:lnTo>
                    <a:pt x="1112362" y="536269"/>
                  </a:lnTo>
                  <a:lnTo>
                    <a:pt x="1110321" y="524256"/>
                  </a:lnTo>
                  <a:lnTo>
                    <a:pt x="1107828" y="512470"/>
                  </a:lnTo>
                  <a:lnTo>
                    <a:pt x="1105108" y="500911"/>
                  </a:lnTo>
                  <a:lnTo>
                    <a:pt x="1102161" y="489125"/>
                  </a:lnTo>
                  <a:lnTo>
                    <a:pt x="1098760" y="477565"/>
                  </a:lnTo>
                  <a:lnTo>
                    <a:pt x="1095360" y="466006"/>
                  </a:lnTo>
                  <a:lnTo>
                    <a:pt x="1091280" y="454673"/>
                  </a:lnTo>
                  <a:lnTo>
                    <a:pt x="1087426" y="443114"/>
                  </a:lnTo>
                  <a:lnTo>
                    <a:pt x="1082892" y="431554"/>
                  </a:lnTo>
                  <a:lnTo>
                    <a:pt x="1078132" y="420448"/>
                  </a:lnTo>
                  <a:lnTo>
                    <a:pt x="1073144" y="409342"/>
                  </a:lnTo>
                  <a:lnTo>
                    <a:pt x="1067931" y="398462"/>
                  </a:lnTo>
                  <a:lnTo>
                    <a:pt x="1062263" y="387583"/>
                  </a:lnTo>
                  <a:lnTo>
                    <a:pt x="1056370" y="376703"/>
                  </a:lnTo>
                  <a:lnTo>
                    <a:pt x="1050249" y="366050"/>
                  </a:lnTo>
                  <a:lnTo>
                    <a:pt x="1043902" y="355397"/>
                  </a:lnTo>
                  <a:lnTo>
                    <a:pt x="1037101" y="344971"/>
                  </a:lnTo>
                  <a:lnTo>
                    <a:pt x="1030074" y="334545"/>
                  </a:lnTo>
                  <a:lnTo>
                    <a:pt x="1022820" y="324346"/>
                  </a:lnTo>
                  <a:lnTo>
                    <a:pt x="1015339" y="314373"/>
                  </a:lnTo>
                  <a:lnTo>
                    <a:pt x="1007405" y="304400"/>
                  </a:lnTo>
                  <a:lnTo>
                    <a:pt x="999244" y="294654"/>
                  </a:lnTo>
                  <a:lnTo>
                    <a:pt x="990856" y="285134"/>
                  </a:lnTo>
                  <a:lnTo>
                    <a:pt x="982016" y="275614"/>
                  </a:lnTo>
                  <a:lnTo>
                    <a:pt x="972948" y="266548"/>
                  </a:lnTo>
                  <a:lnTo>
                    <a:pt x="963880" y="257482"/>
                  </a:lnTo>
                  <a:lnTo>
                    <a:pt x="954586" y="248869"/>
                  </a:lnTo>
                  <a:lnTo>
                    <a:pt x="944839" y="240483"/>
                  </a:lnTo>
                  <a:lnTo>
                    <a:pt x="935091" y="232323"/>
                  </a:lnTo>
                  <a:lnTo>
                    <a:pt x="925343" y="224163"/>
                  </a:lnTo>
                  <a:lnTo>
                    <a:pt x="915142" y="216684"/>
                  </a:lnTo>
                  <a:lnTo>
                    <a:pt x="904941" y="209431"/>
                  </a:lnTo>
                  <a:lnTo>
                    <a:pt x="894740" y="202631"/>
                  </a:lnTo>
                  <a:lnTo>
                    <a:pt x="884086" y="195831"/>
                  </a:lnTo>
                  <a:lnTo>
                    <a:pt x="873658" y="189485"/>
                  </a:lnTo>
                  <a:lnTo>
                    <a:pt x="862777" y="183139"/>
                  </a:lnTo>
                  <a:lnTo>
                    <a:pt x="852123" y="177246"/>
                  </a:lnTo>
                  <a:lnTo>
                    <a:pt x="841015" y="171579"/>
                  </a:lnTo>
                  <a:lnTo>
                    <a:pt x="830134" y="166593"/>
                  </a:lnTo>
                  <a:lnTo>
                    <a:pt x="819026" y="161380"/>
                  </a:lnTo>
                  <a:lnTo>
                    <a:pt x="807692" y="156620"/>
                  </a:lnTo>
                  <a:lnTo>
                    <a:pt x="796358" y="152313"/>
                  </a:lnTo>
                  <a:lnTo>
                    <a:pt x="785023" y="148234"/>
                  </a:lnTo>
                  <a:lnTo>
                    <a:pt x="773462" y="144380"/>
                  </a:lnTo>
                  <a:lnTo>
                    <a:pt x="762128" y="140754"/>
                  </a:lnTo>
                  <a:lnTo>
                    <a:pt x="750340" y="137581"/>
                  </a:lnTo>
                  <a:lnTo>
                    <a:pt x="738779" y="134407"/>
                  </a:lnTo>
                  <a:lnTo>
                    <a:pt x="726991" y="131688"/>
                  </a:lnTo>
                  <a:lnTo>
                    <a:pt x="715203" y="129421"/>
                  </a:lnTo>
                  <a:lnTo>
                    <a:pt x="703415" y="127154"/>
                  </a:lnTo>
                  <a:lnTo>
                    <a:pt x="691401" y="125341"/>
                  </a:lnTo>
                  <a:lnTo>
                    <a:pt x="679613" y="123755"/>
                  </a:lnTo>
                  <a:lnTo>
                    <a:pt x="667598" y="122621"/>
                  </a:lnTo>
                  <a:lnTo>
                    <a:pt x="655584" y="121488"/>
                  </a:lnTo>
                  <a:lnTo>
                    <a:pt x="643796" y="120581"/>
                  </a:lnTo>
                  <a:lnTo>
                    <a:pt x="631782" y="120128"/>
                  </a:lnTo>
                  <a:lnTo>
                    <a:pt x="619540" y="120128"/>
                  </a:lnTo>
                  <a:lnTo>
                    <a:pt x="607752" y="120128"/>
                  </a:lnTo>
                  <a:close/>
                  <a:moveTo>
                    <a:pt x="619540" y="0"/>
                  </a:moveTo>
                  <a:lnTo>
                    <a:pt x="634502" y="227"/>
                  </a:lnTo>
                  <a:lnTo>
                    <a:pt x="649690" y="907"/>
                  </a:lnTo>
                  <a:lnTo>
                    <a:pt x="664198" y="1587"/>
                  </a:lnTo>
                  <a:lnTo>
                    <a:pt x="678933" y="3173"/>
                  </a:lnTo>
                  <a:lnTo>
                    <a:pt x="694121" y="4533"/>
                  </a:lnTo>
                  <a:lnTo>
                    <a:pt x="708629" y="6573"/>
                  </a:lnTo>
                  <a:lnTo>
                    <a:pt x="723364" y="8840"/>
                  </a:lnTo>
                  <a:lnTo>
                    <a:pt x="738098" y="11560"/>
                  </a:lnTo>
                  <a:lnTo>
                    <a:pt x="752607" y="14506"/>
                  </a:lnTo>
                  <a:lnTo>
                    <a:pt x="767115" y="17906"/>
                  </a:lnTo>
                  <a:lnTo>
                    <a:pt x="781623" y="21533"/>
                  </a:lnTo>
                  <a:lnTo>
                    <a:pt x="796131" y="25839"/>
                  </a:lnTo>
                  <a:lnTo>
                    <a:pt x="810412" y="30146"/>
                  </a:lnTo>
                  <a:lnTo>
                    <a:pt x="824694" y="34905"/>
                  </a:lnTo>
                  <a:lnTo>
                    <a:pt x="838975" y="40118"/>
                  </a:lnTo>
                  <a:lnTo>
                    <a:pt x="853030" y="45558"/>
                  </a:lnTo>
                  <a:lnTo>
                    <a:pt x="866858" y="51451"/>
                  </a:lnTo>
                  <a:lnTo>
                    <a:pt x="880686" y="57571"/>
                  </a:lnTo>
                  <a:lnTo>
                    <a:pt x="894514" y="64144"/>
                  </a:lnTo>
                  <a:lnTo>
                    <a:pt x="907888" y="71170"/>
                  </a:lnTo>
                  <a:lnTo>
                    <a:pt x="921263" y="78423"/>
                  </a:lnTo>
                  <a:lnTo>
                    <a:pt x="934638" y="85903"/>
                  </a:lnTo>
                  <a:lnTo>
                    <a:pt x="947786" y="93836"/>
                  </a:lnTo>
                  <a:lnTo>
                    <a:pt x="960934" y="102222"/>
                  </a:lnTo>
                  <a:lnTo>
                    <a:pt x="973401" y="110835"/>
                  </a:lnTo>
                  <a:lnTo>
                    <a:pt x="986096" y="119901"/>
                  </a:lnTo>
                  <a:lnTo>
                    <a:pt x="998791" y="129421"/>
                  </a:lnTo>
                  <a:lnTo>
                    <a:pt x="1010805" y="139167"/>
                  </a:lnTo>
                  <a:lnTo>
                    <a:pt x="1023046" y="149140"/>
                  </a:lnTo>
                  <a:lnTo>
                    <a:pt x="1034607" y="159793"/>
                  </a:lnTo>
                  <a:lnTo>
                    <a:pt x="1046395" y="170446"/>
                  </a:lnTo>
                  <a:lnTo>
                    <a:pt x="1057956" y="181779"/>
                  </a:lnTo>
                  <a:lnTo>
                    <a:pt x="1067251" y="191072"/>
                  </a:lnTo>
                  <a:lnTo>
                    <a:pt x="1076318" y="200591"/>
                  </a:lnTo>
                  <a:lnTo>
                    <a:pt x="1084932" y="210564"/>
                  </a:lnTo>
                  <a:lnTo>
                    <a:pt x="1093546" y="220310"/>
                  </a:lnTo>
                  <a:lnTo>
                    <a:pt x="1101934" y="230283"/>
                  </a:lnTo>
                  <a:lnTo>
                    <a:pt x="1110095" y="240709"/>
                  </a:lnTo>
                  <a:lnTo>
                    <a:pt x="1117802" y="250909"/>
                  </a:lnTo>
                  <a:lnTo>
                    <a:pt x="1125510" y="261108"/>
                  </a:lnTo>
                  <a:lnTo>
                    <a:pt x="1132764" y="271988"/>
                  </a:lnTo>
                  <a:lnTo>
                    <a:pt x="1139791" y="282414"/>
                  </a:lnTo>
                  <a:lnTo>
                    <a:pt x="1146592" y="293294"/>
                  </a:lnTo>
                  <a:lnTo>
                    <a:pt x="1153166" y="304173"/>
                  </a:lnTo>
                  <a:lnTo>
                    <a:pt x="1159513" y="315279"/>
                  </a:lnTo>
                  <a:lnTo>
                    <a:pt x="1165634" y="326159"/>
                  </a:lnTo>
                  <a:lnTo>
                    <a:pt x="1171527" y="337492"/>
                  </a:lnTo>
                  <a:lnTo>
                    <a:pt x="1177195" y="348598"/>
                  </a:lnTo>
                  <a:lnTo>
                    <a:pt x="1182408" y="360157"/>
                  </a:lnTo>
                  <a:lnTo>
                    <a:pt x="1187622" y="371490"/>
                  </a:lnTo>
                  <a:lnTo>
                    <a:pt x="1192610" y="383050"/>
                  </a:lnTo>
                  <a:lnTo>
                    <a:pt x="1197143" y="394609"/>
                  </a:lnTo>
                  <a:lnTo>
                    <a:pt x="1201677" y="406395"/>
                  </a:lnTo>
                  <a:lnTo>
                    <a:pt x="1205984" y="418181"/>
                  </a:lnTo>
                  <a:lnTo>
                    <a:pt x="1209611" y="429741"/>
                  </a:lnTo>
                  <a:lnTo>
                    <a:pt x="1213465" y="441754"/>
                  </a:lnTo>
                  <a:lnTo>
                    <a:pt x="1216865" y="453540"/>
                  </a:lnTo>
                  <a:lnTo>
                    <a:pt x="1219812" y="465552"/>
                  </a:lnTo>
                  <a:lnTo>
                    <a:pt x="1222986" y="477792"/>
                  </a:lnTo>
                  <a:lnTo>
                    <a:pt x="1225706" y="489578"/>
                  </a:lnTo>
                  <a:lnTo>
                    <a:pt x="1228200" y="501818"/>
                  </a:lnTo>
                  <a:lnTo>
                    <a:pt x="1230240" y="514057"/>
                  </a:lnTo>
                  <a:lnTo>
                    <a:pt x="1232280" y="526070"/>
                  </a:lnTo>
                  <a:lnTo>
                    <a:pt x="1233867" y="538536"/>
                  </a:lnTo>
                  <a:lnTo>
                    <a:pt x="1235680" y="550775"/>
                  </a:lnTo>
                  <a:lnTo>
                    <a:pt x="1236814" y="563015"/>
                  </a:lnTo>
                  <a:lnTo>
                    <a:pt x="1237720" y="575254"/>
                  </a:lnTo>
                  <a:lnTo>
                    <a:pt x="1238401" y="587720"/>
                  </a:lnTo>
                  <a:lnTo>
                    <a:pt x="1239081" y="599733"/>
                  </a:lnTo>
                  <a:lnTo>
                    <a:pt x="1239307" y="612199"/>
                  </a:lnTo>
                  <a:lnTo>
                    <a:pt x="1239307" y="624665"/>
                  </a:lnTo>
                  <a:lnTo>
                    <a:pt x="1239081" y="636678"/>
                  </a:lnTo>
                  <a:lnTo>
                    <a:pt x="1238627" y="649144"/>
                  </a:lnTo>
                  <a:lnTo>
                    <a:pt x="1237947" y="661610"/>
                  </a:lnTo>
                  <a:lnTo>
                    <a:pt x="1237040" y="673623"/>
                  </a:lnTo>
                  <a:lnTo>
                    <a:pt x="1235907" y="686089"/>
                  </a:lnTo>
                  <a:lnTo>
                    <a:pt x="1234320" y="698102"/>
                  </a:lnTo>
                  <a:lnTo>
                    <a:pt x="1232507" y="710341"/>
                  </a:lnTo>
                  <a:lnTo>
                    <a:pt x="1230693" y="722807"/>
                  </a:lnTo>
                  <a:lnTo>
                    <a:pt x="1228653" y="734820"/>
                  </a:lnTo>
                  <a:lnTo>
                    <a:pt x="1226159" y="746833"/>
                  </a:lnTo>
                  <a:lnTo>
                    <a:pt x="1223439" y="759073"/>
                  </a:lnTo>
                  <a:lnTo>
                    <a:pt x="1220719" y="771085"/>
                  </a:lnTo>
                  <a:lnTo>
                    <a:pt x="1217545" y="783098"/>
                  </a:lnTo>
                  <a:lnTo>
                    <a:pt x="1214145" y="795111"/>
                  </a:lnTo>
                  <a:lnTo>
                    <a:pt x="1210518" y="806897"/>
                  </a:lnTo>
                  <a:lnTo>
                    <a:pt x="1206664" y="818683"/>
                  </a:lnTo>
                  <a:lnTo>
                    <a:pt x="1202357" y="830469"/>
                  </a:lnTo>
                  <a:lnTo>
                    <a:pt x="1198277" y="842255"/>
                  </a:lnTo>
                  <a:lnTo>
                    <a:pt x="1193516" y="853588"/>
                  </a:lnTo>
                  <a:lnTo>
                    <a:pt x="1188529" y="865374"/>
                  </a:lnTo>
                  <a:lnTo>
                    <a:pt x="1183769" y="876934"/>
                  </a:lnTo>
                  <a:lnTo>
                    <a:pt x="1178328" y="888267"/>
                  </a:lnTo>
                  <a:lnTo>
                    <a:pt x="1172661" y="899599"/>
                  </a:lnTo>
                  <a:lnTo>
                    <a:pt x="1166767" y="910706"/>
                  </a:lnTo>
                  <a:lnTo>
                    <a:pt x="1160646" y="921812"/>
                  </a:lnTo>
                  <a:lnTo>
                    <a:pt x="1534229" y="1295115"/>
                  </a:lnTo>
                  <a:lnTo>
                    <a:pt x="1540350" y="1301461"/>
                  </a:lnTo>
                  <a:lnTo>
                    <a:pt x="1545790" y="1308034"/>
                  </a:lnTo>
                  <a:lnTo>
                    <a:pt x="1551231" y="1314607"/>
                  </a:lnTo>
                  <a:lnTo>
                    <a:pt x="1556445" y="1321407"/>
                  </a:lnTo>
                  <a:lnTo>
                    <a:pt x="1560752" y="1328433"/>
                  </a:lnTo>
                  <a:lnTo>
                    <a:pt x="1565286" y="1335460"/>
                  </a:lnTo>
                  <a:lnTo>
                    <a:pt x="1569366" y="1342713"/>
                  </a:lnTo>
                  <a:lnTo>
                    <a:pt x="1572766" y="1349966"/>
                  </a:lnTo>
                  <a:lnTo>
                    <a:pt x="1576167" y="1357219"/>
                  </a:lnTo>
                  <a:lnTo>
                    <a:pt x="1578887" y="1364698"/>
                  </a:lnTo>
                  <a:lnTo>
                    <a:pt x="1581381" y="1372178"/>
                  </a:lnTo>
                  <a:lnTo>
                    <a:pt x="1583648" y="1379658"/>
                  </a:lnTo>
                  <a:lnTo>
                    <a:pt x="1585461" y="1387137"/>
                  </a:lnTo>
                  <a:lnTo>
                    <a:pt x="1586821" y="1394617"/>
                  </a:lnTo>
                  <a:lnTo>
                    <a:pt x="1587955" y="1402323"/>
                  </a:lnTo>
                  <a:lnTo>
                    <a:pt x="1588635" y="1409803"/>
                  </a:lnTo>
                  <a:lnTo>
                    <a:pt x="1589088" y="1417283"/>
                  </a:lnTo>
                  <a:lnTo>
                    <a:pt x="1589088" y="1424762"/>
                  </a:lnTo>
                  <a:lnTo>
                    <a:pt x="1588861" y="1432242"/>
                  </a:lnTo>
                  <a:lnTo>
                    <a:pt x="1588181" y="1439495"/>
                  </a:lnTo>
                  <a:lnTo>
                    <a:pt x="1587274" y="1446748"/>
                  </a:lnTo>
                  <a:lnTo>
                    <a:pt x="1585914" y="1454001"/>
                  </a:lnTo>
                  <a:lnTo>
                    <a:pt x="1584101" y="1461027"/>
                  </a:lnTo>
                  <a:lnTo>
                    <a:pt x="1581834" y="1467827"/>
                  </a:lnTo>
                  <a:lnTo>
                    <a:pt x="1579340" y="1474627"/>
                  </a:lnTo>
                  <a:lnTo>
                    <a:pt x="1576620" y="1481200"/>
                  </a:lnTo>
                  <a:lnTo>
                    <a:pt x="1573220" y="1487773"/>
                  </a:lnTo>
                  <a:lnTo>
                    <a:pt x="1569593" y="1494119"/>
                  </a:lnTo>
                  <a:lnTo>
                    <a:pt x="1565512" y="1500239"/>
                  </a:lnTo>
                  <a:lnTo>
                    <a:pt x="1561432" y="1506132"/>
                  </a:lnTo>
                  <a:lnTo>
                    <a:pt x="1556445" y="1511572"/>
                  </a:lnTo>
                  <a:lnTo>
                    <a:pt x="1551231" y="1517011"/>
                  </a:lnTo>
                  <a:lnTo>
                    <a:pt x="1517228" y="1551237"/>
                  </a:lnTo>
                  <a:lnTo>
                    <a:pt x="1511787" y="1556223"/>
                  </a:lnTo>
                  <a:lnTo>
                    <a:pt x="1506120" y="1561209"/>
                  </a:lnTo>
                  <a:lnTo>
                    <a:pt x="1500226" y="1565516"/>
                  </a:lnTo>
                  <a:lnTo>
                    <a:pt x="1494106" y="1569369"/>
                  </a:lnTo>
                  <a:lnTo>
                    <a:pt x="1487985" y="1573222"/>
                  </a:lnTo>
                  <a:lnTo>
                    <a:pt x="1481411" y="1576395"/>
                  </a:lnTo>
                  <a:lnTo>
                    <a:pt x="1474837" y="1579342"/>
                  </a:lnTo>
                  <a:lnTo>
                    <a:pt x="1468036" y="1581835"/>
                  </a:lnTo>
                  <a:lnTo>
                    <a:pt x="1461009" y="1583875"/>
                  </a:lnTo>
                  <a:lnTo>
                    <a:pt x="1453982" y="1585688"/>
                  </a:lnTo>
                  <a:lnTo>
                    <a:pt x="1446728" y="1587275"/>
                  </a:lnTo>
                  <a:lnTo>
                    <a:pt x="1439474" y="1588182"/>
                  </a:lnTo>
                  <a:lnTo>
                    <a:pt x="1432219" y="1588862"/>
                  </a:lnTo>
                  <a:lnTo>
                    <a:pt x="1424739" y="1589088"/>
                  </a:lnTo>
                  <a:lnTo>
                    <a:pt x="1417258" y="1589088"/>
                  </a:lnTo>
                  <a:lnTo>
                    <a:pt x="1409777" y="1588862"/>
                  </a:lnTo>
                  <a:lnTo>
                    <a:pt x="1402296" y="1587955"/>
                  </a:lnTo>
                  <a:lnTo>
                    <a:pt x="1394589" y="1587048"/>
                  </a:lnTo>
                  <a:lnTo>
                    <a:pt x="1387108" y="1585235"/>
                  </a:lnTo>
                  <a:lnTo>
                    <a:pt x="1379628" y="1583422"/>
                  </a:lnTo>
                  <a:lnTo>
                    <a:pt x="1372147" y="1581382"/>
                  </a:lnTo>
                  <a:lnTo>
                    <a:pt x="1364666" y="1578662"/>
                  </a:lnTo>
                  <a:lnTo>
                    <a:pt x="1357186" y="1575942"/>
                  </a:lnTo>
                  <a:lnTo>
                    <a:pt x="1349931" y="1572769"/>
                  </a:lnTo>
                  <a:lnTo>
                    <a:pt x="1342677" y="1569142"/>
                  </a:lnTo>
                  <a:lnTo>
                    <a:pt x="1335423" y="1565289"/>
                  </a:lnTo>
                  <a:lnTo>
                    <a:pt x="1328396" y="1560756"/>
                  </a:lnTo>
                  <a:lnTo>
                    <a:pt x="1321369" y="1556223"/>
                  </a:lnTo>
                  <a:lnTo>
                    <a:pt x="1314568" y="1551237"/>
                  </a:lnTo>
                  <a:lnTo>
                    <a:pt x="1307994" y="1545797"/>
                  </a:lnTo>
                  <a:lnTo>
                    <a:pt x="1301420" y="1540130"/>
                  </a:lnTo>
                  <a:lnTo>
                    <a:pt x="1295299" y="1534011"/>
                  </a:lnTo>
                  <a:lnTo>
                    <a:pt x="921716" y="1160708"/>
                  </a:lnTo>
                  <a:lnTo>
                    <a:pt x="910835" y="1166827"/>
                  </a:lnTo>
                  <a:lnTo>
                    <a:pt x="899501" y="1172720"/>
                  </a:lnTo>
                  <a:lnTo>
                    <a:pt x="888166" y="1178160"/>
                  </a:lnTo>
                  <a:lnTo>
                    <a:pt x="876832" y="1183600"/>
                  </a:lnTo>
                  <a:lnTo>
                    <a:pt x="865498" y="1188586"/>
                  </a:lnTo>
                  <a:lnTo>
                    <a:pt x="853710" y="1193346"/>
                  </a:lnTo>
                  <a:lnTo>
                    <a:pt x="842375" y="1198106"/>
                  </a:lnTo>
                  <a:lnTo>
                    <a:pt x="830588" y="1202412"/>
                  </a:lnTo>
                  <a:lnTo>
                    <a:pt x="818573" y="1206492"/>
                  </a:lnTo>
                  <a:lnTo>
                    <a:pt x="807012" y="1210572"/>
                  </a:lnTo>
                  <a:lnTo>
                    <a:pt x="794997" y="1213972"/>
                  </a:lnTo>
                  <a:lnTo>
                    <a:pt x="783210" y="1217598"/>
                  </a:lnTo>
                  <a:lnTo>
                    <a:pt x="771195" y="1220545"/>
                  </a:lnTo>
                  <a:lnTo>
                    <a:pt x="758954" y="1223265"/>
                  </a:lnTo>
                  <a:lnTo>
                    <a:pt x="746939" y="1226211"/>
                  </a:lnTo>
                  <a:lnTo>
                    <a:pt x="734698" y="1228478"/>
                  </a:lnTo>
                  <a:lnTo>
                    <a:pt x="722457" y="1230518"/>
                  </a:lnTo>
                  <a:lnTo>
                    <a:pt x="710442" y="1232784"/>
                  </a:lnTo>
                  <a:lnTo>
                    <a:pt x="698201" y="1234371"/>
                  </a:lnTo>
                  <a:lnTo>
                    <a:pt x="685960" y="1235731"/>
                  </a:lnTo>
                  <a:lnTo>
                    <a:pt x="673719" y="1236864"/>
                  </a:lnTo>
                  <a:lnTo>
                    <a:pt x="661478" y="1237771"/>
                  </a:lnTo>
                  <a:lnTo>
                    <a:pt x="649010" y="1238451"/>
                  </a:lnTo>
                  <a:lnTo>
                    <a:pt x="636769" y="1239131"/>
                  </a:lnTo>
                  <a:lnTo>
                    <a:pt x="624527" y="1239357"/>
                  </a:lnTo>
                  <a:lnTo>
                    <a:pt x="612060" y="1239357"/>
                  </a:lnTo>
                  <a:lnTo>
                    <a:pt x="599818" y="1239131"/>
                  </a:lnTo>
                  <a:lnTo>
                    <a:pt x="587577" y="1238451"/>
                  </a:lnTo>
                  <a:lnTo>
                    <a:pt x="575109" y="1237544"/>
                  </a:lnTo>
                  <a:lnTo>
                    <a:pt x="562868" y="1236638"/>
                  </a:lnTo>
                  <a:lnTo>
                    <a:pt x="550627" y="1235504"/>
                  </a:lnTo>
                  <a:lnTo>
                    <a:pt x="538612" y="1233918"/>
                  </a:lnTo>
                  <a:lnTo>
                    <a:pt x="526145" y="1232331"/>
                  </a:lnTo>
                  <a:lnTo>
                    <a:pt x="513903" y="1230291"/>
                  </a:lnTo>
                  <a:lnTo>
                    <a:pt x="501889" y="1228025"/>
                  </a:lnTo>
                  <a:lnTo>
                    <a:pt x="489648" y="1225758"/>
                  </a:lnTo>
                  <a:lnTo>
                    <a:pt x="477633" y="1222811"/>
                  </a:lnTo>
                  <a:lnTo>
                    <a:pt x="465619" y="1219865"/>
                  </a:lnTo>
                  <a:lnTo>
                    <a:pt x="453604" y="1216918"/>
                  </a:lnTo>
                  <a:lnTo>
                    <a:pt x="441590" y="1213292"/>
                  </a:lnTo>
                  <a:lnTo>
                    <a:pt x="429802" y="1209665"/>
                  </a:lnTo>
                  <a:lnTo>
                    <a:pt x="418014" y="1205812"/>
                  </a:lnTo>
                  <a:lnTo>
                    <a:pt x="406453" y="1201506"/>
                  </a:lnTo>
                  <a:lnTo>
                    <a:pt x="394665" y="1197199"/>
                  </a:lnTo>
                  <a:lnTo>
                    <a:pt x="383104" y="1192440"/>
                  </a:lnTo>
                  <a:lnTo>
                    <a:pt x="371543" y="1187680"/>
                  </a:lnTo>
                  <a:lnTo>
                    <a:pt x="359982" y="1182467"/>
                  </a:lnTo>
                  <a:lnTo>
                    <a:pt x="348647" y="1177027"/>
                  </a:lnTo>
                  <a:lnTo>
                    <a:pt x="337313" y="1171360"/>
                  </a:lnTo>
                  <a:lnTo>
                    <a:pt x="326205" y="1165694"/>
                  </a:lnTo>
                  <a:lnTo>
                    <a:pt x="315097" y="1159574"/>
                  </a:lnTo>
                  <a:lnTo>
                    <a:pt x="304216" y="1153228"/>
                  </a:lnTo>
                  <a:lnTo>
                    <a:pt x="293109" y="1146655"/>
                  </a:lnTo>
                  <a:lnTo>
                    <a:pt x="282454" y="1139629"/>
                  </a:lnTo>
                  <a:lnTo>
                    <a:pt x="272026" y="1132602"/>
                  </a:lnTo>
                  <a:lnTo>
                    <a:pt x="261145" y="1125349"/>
                  </a:lnTo>
                  <a:lnTo>
                    <a:pt x="250944" y="1117643"/>
                  </a:lnTo>
                  <a:lnTo>
                    <a:pt x="240517" y="1109937"/>
                  </a:lnTo>
                  <a:lnTo>
                    <a:pt x="230316" y="1101777"/>
                  </a:lnTo>
                  <a:lnTo>
                    <a:pt x="220341" y="1093617"/>
                  </a:lnTo>
                  <a:lnTo>
                    <a:pt x="210367" y="1085004"/>
                  </a:lnTo>
                  <a:lnTo>
                    <a:pt x="200620" y="1076391"/>
                  </a:lnTo>
                  <a:lnTo>
                    <a:pt x="191099" y="1067099"/>
                  </a:lnTo>
                  <a:lnTo>
                    <a:pt x="181578" y="1057806"/>
                  </a:lnTo>
                  <a:lnTo>
                    <a:pt x="170470" y="1046473"/>
                  </a:lnTo>
                  <a:lnTo>
                    <a:pt x="159589" y="1034913"/>
                  </a:lnTo>
                  <a:lnTo>
                    <a:pt x="149161" y="1022901"/>
                  </a:lnTo>
                  <a:lnTo>
                    <a:pt x="139187" y="1010888"/>
                  </a:lnTo>
                  <a:lnTo>
                    <a:pt x="129213" y="998648"/>
                  </a:lnTo>
                  <a:lnTo>
                    <a:pt x="119918" y="985956"/>
                  </a:lnTo>
                  <a:lnTo>
                    <a:pt x="110851" y="973489"/>
                  </a:lnTo>
                  <a:lnTo>
                    <a:pt x="102237" y="960797"/>
                  </a:lnTo>
                  <a:lnTo>
                    <a:pt x="93849" y="947651"/>
                  </a:lnTo>
                  <a:lnTo>
                    <a:pt x="85688" y="934505"/>
                  </a:lnTo>
                  <a:lnTo>
                    <a:pt x="78208" y="921358"/>
                  </a:lnTo>
                  <a:lnTo>
                    <a:pt x="70954" y="907986"/>
                  </a:lnTo>
                  <a:lnTo>
                    <a:pt x="64153" y="894386"/>
                  </a:lnTo>
                  <a:lnTo>
                    <a:pt x="57579" y="880560"/>
                  </a:lnTo>
                  <a:lnTo>
                    <a:pt x="51232" y="866734"/>
                  </a:lnTo>
                  <a:lnTo>
                    <a:pt x="45338" y="852908"/>
                  </a:lnTo>
                  <a:lnTo>
                    <a:pt x="39897" y="838856"/>
                  </a:lnTo>
                  <a:lnTo>
                    <a:pt x="34910" y="824803"/>
                  </a:lnTo>
                  <a:lnTo>
                    <a:pt x="30150" y="810524"/>
                  </a:lnTo>
                  <a:lnTo>
                    <a:pt x="25616" y="796244"/>
                  </a:lnTo>
                  <a:lnTo>
                    <a:pt x="21535" y="781738"/>
                  </a:lnTo>
                  <a:lnTo>
                    <a:pt x="17682" y="767232"/>
                  </a:lnTo>
                  <a:lnTo>
                    <a:pt x="14508" y="752726"/>
                  </a:lnTo>
                  <a:lnTo>
                    <a:pt x="11334" y="738220"/>
                  </a:lnTo>
                  <a:lnTo>
                    <a:pt x="8841" y="723487"/>
                  </a:lnTo>
                  <a:lnTo>
                    <a:pt x="6574" y="708755"/>
                  </a:lnTo>
                  <a:lnTo>
                    <a:pt x="4307" y="694022"/>
                  </a:lnTo>
                  <a:lnTo>
                    <a:pt x="2947" y="679289"/>
                  </a:lnTo>
                  <a:lnTo>
                    <a:pt x="1587" y="664330"/>
                  </a:lnTo>
                  <a:lnTo>
                    <a:pt x="680" y="649597"/>
                  </a:lnTo>
                  <a:lnTo>
                    <a:pt x="227" y="634638"/>
                  </a:lnTo>
                  <a:lnTo>
                    <a:pt x="0" y="619905"/>
                  </a:lnTo>
                  <a:lnTo>
                    <a:pt x="227" y="604946"/>
                  </a:lnTo>
                  <a:lnTo>
                    <a:pt x="680" y="589987"/>
                  </a:lnTo>
                  <a:lnTo>
                    <a:pt x="1587" y="575254"/>
                  </a:lnTo>
                  <a:lnTo>
                    <a:pt x="2947" y="560295"/>
                  </a:lnTo>
                  <a:lnTo>
                    <a:pt x="4307" y="545562"/>
                  </a:lnTo>
                  <a:lnTo>
                    <a:pt x="6574" y="530830"/>
                  </a:lnTo>
                  <a:lnTo>
                    <a:pt x="8841" y="516097"/>
                  </a:lnTo>
                  <a:lnTo>
                    <a:pt x="11334" y="501364"/>
                  </a:lnTo>
                  <a:lnTo>
                    <a:pt x="14508" y="486858"/>
                  </a:lnTo>
                  <a:lnTo>
                    <a:pt x="17682" y="472352"/>
                  </a:lnTo>
                  <a:lnTo>
                    <a:pt x="21535" y="457846"/>
                  </a:lnTo>
                  <a:lnTo>
                    <a:pt x="25616" y="443340"/>
                  </a:lnTo>
                  <a:lnTo>
                    <a:pt x="30150" y="429061"/>
                  </a:lnTo>
                  <a:lnTo>
                    <a:pt x="34910" y="414781"/>
                  </a:lnTo>
                  <a:lnTo>
                    <a:pt x="39897" y="400502"/>
                  </a:lnTo>
                  <a:lnTo>
                    <a:pt x="45338" y="386449"/>
                  </a:lnTo>
                  <a:lnTo>
                    <a:pt x="51232" y="372850"/>
                  </a:lnTo>
                  <a:lnTo>
                    <a:pt x="57579" y="359024"/>
                  </a:lnTo>
                  <a:lnTo>
                    <a:pt x="64153" y="345198"/>
                  </a:lnTo>
                  <a:lnTo>
                    <a:pt x="70954" y="331599"/>
                  </a:lnTo>
                  <a:lnTo>
                    <a:pt x="78208" y="318226"/>
                  </a:lnTo>
                  <a:lnTo>
                    <a:pt x="85688" y="304853"/>
                  </a:lnTo>
                  <a:lnTo>
                    <a:pt x="93849" y="291934"/>
                  </a:lnTo>
                  <a:lnTo>
                    <a:pt x="102237" y="278788"/>
                  </a:lnTo>
                  <a:lnTo>
                    <a:pt x="110851" y="266095"/>
                  </a:lnTo>
                  <a:lnTo>
                    <a:pt x="119918" y="253402"/>
                  </a:lnTo>
                  <a:lnTo>
                    <a:pt x="129213" y="240936"/>
                  </a:lnTo>
                  <a:lnTo>
                    <a:pt x="139187" y="228697"/>
                  </a:lnTo>
                  <a:lnTo>
                    <a:pt x="149161" y="216457"/>
                  </a:lnTo>
                  <a:lnTo>
                    <a:pt x="159589" y="204671"/>
                  </a:lnTo>
                  <a:lnTo>
                    <a:pt x="170470" y="193111"/>
                  </a:lnTo>
                  <a:lnTo>
                    <a:pt x="181578" y="181779"/>
                  </a:lnTo>
                  <a:lnTo>
                    <a:pt x="193139" y="170446"/>
                  </a:lnTo>
                  <a:lnTo>
                    <a:pt x="204473" y="159793"/>
                  </a:lnTo>
                  <a:lnTo>
                    <a:pt x="216488" y="149140"/>
                  </a:lnTo>
                  <a:lnTo>
                    <a:pt x="228729" y="139167"/>
                  </a:lnTo>
                  <a:lnTo>
                    <a:pt x="240743" y="129421"/>
                  </a:lnTo>
                  <a:lnTo>
                    <a:pt x="253438" y="119901"/>
                  </a:lnTo>
                  <a:lnTo>
                    <a:pt x="266133" y="110835"/>
                  </a:lnTo>
                  <a:lnTo>
                    <a:pt x="278600" y="102222"/>
                  </a:lnTo>
                  <a:lnTo>
                    <a:pt x="291748" y="93836"/>
                  </a:lnTo>
                  <a:lnTo>
                    <a:pt x="304896" y="85903"/>
                  </a:lnTo>
                  <a:lnTo>
                    <a:pt x="318271" y="78423"/>
                  </a:lnTo>
                  <a:lnTo>
                    <a:pt x="331646" y="71170"/>
                  </a:lnTo>
                  <a:lnTo>
                    <a:pt x="345020" y="64144"/>
                  </a:lnTo>
                  <a:lnTo>
                    <a:pt x="358848" y="57571"/>
                  </a:lnTo>
                  <a:lnTo>
                    <a:pt x="372676" y="51451"/>
                  </a:lnTo>
                  <a:lnTo>
                    <a:pt x="386504" y="45558"/>
                  </a:lnTo>
                  <a:lnTo>
                    <a:pt x="400559" y="40118"/>
                  </a:lnTo>
                  <a:lnTo>
                    <a:pt x="414840" y="34905"/>
                  </a:lnTo>
                  <a:lnTo>
                    <a:pt x="429122" y="30146"/>
                  </a:lnTo>
                  <a:lnTo>
                    <a:pt x="443403" y="25839"/>
                  </a:lnTo>
                  <a:lnTo>
                    <a:pt x="457911" y="21533"/>
                  </a:lnTo>
                  <a:lnTo>
                    <a:pt x="472419" y="17906"/>
                  </a:lnTo>
                  <a:lnTo>
                    <a:pt x="486927" y="14506"/>
                  </a:lnTo>
                  <a:lnTo>
                    <a:pt x="501435" y="11560"/>
                  </a:lnTo>
                  <a:lnTo>
                    <a:pt x="515944" y="8840"/>
                  </a:lnTo>
                  <a:lnTo>
                    <a:pt x="530678" y="6573"/>
                  </a:lnTo>
                  <a:lnTo>
                    <a:pt x="545413" y="4533"/>
                  </a:lnTo>
                  <a:lnTo>
                    <a:pt x="560148" y="3173"/>
                  </a:lnTo>
                  <a:lnTo>
                    <a:pt x="575109" y="1587"/>
                  </a:lnTo>
                  <a:lnTo>
                    <a:pt x="589844" y="907"/>
                  </a:lnTo>
                  <a:lnTo>
                    <a:pt x="604806" y="227"/>
                  </a:lnTo>
                  <a:lnTo>
                    <a:pt x="6195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388995" y="3285490"/>
            <a:ext cx="1211580" cy="1066800"/>
            <a:chOff x="5334" y="7782"/>
            <a:chExt cx="1908" cy="1680"/>
          </a:xfrm>
        </p:grpSpPr>
        <p:grpSp>
          <p:nvGrpSpPr>
            <p:cNvPr id="19" name="组合 18"/>
            <p:cNvGrpSpPr/>
            <p:nvPr/>
          </p:nvGrpSpPr>
          <p:grpSpPr>
            <a:xfrm>
              <a:off x="5334" y="7782"/>
              <a:ext cx="1908" cy="1680"/>
              <a:chOff x="1300950" y="1412776"/>
              <a:chExt cx="1211460" cy="1066785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475929" y="1412776"/>
                <a:ext cx="864096" cy="864096"/>
              </a:xfrm>
              <a:prstGeom prst="rect">
                <a:avLst/>
              </a:prstGeom>
              <a:noFill/>
              <a:ln w="31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547937" y="1484784"/>
                <a:ext cx="720080" cy="72008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322227" y="1664804"/>
                <a:ext cx="190183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300950" y="1700808"/>
                <a:ext cx="190183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717655" y="2263537"/>
                <a:ext cx="380366" cy="2160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5" name="KSO_Shape"/>
            <p:cNvSpPr/>
            <p:nvPr/>
          </p:nvSpPr>
          <p:spPr bwMode="auto">
            <a:xfrm>
              <a:off x="5904" y="8122"/>
              <a:ext cx="767" cy="782"/>
            </a:xfrm>
            <a:custGeom>
              <a:avLst/>
              <a:gdLst>
                <a:gd name="T0" fmla="*/ 1018488 w 2254250"/>
                <a:gd name="T1" fmla="*/ 1217529 h 2312988"/>
                <a:gd name="T2" fmla="*/ 951021 w 2254250"/>
                <a:gd name="T3" fmla="*/ 1495703 h 2312988"/>
                <a:gd name="T4" fmla="*/ 813587 w 2254250"/>
                <a:gd name="T5" fmla="*/ 1552468 h 2312988"/>
                <a:gd name="T6" fmla="*/ 630721 w 2254250"/>
                <a:gd name="T7" fmla="*/ 1584356 h 2312988"/>
                <a:gd name="T8" fmla="*/ 616637 w 2254250"/>
                <a:gd name="T9" fmla="*/ 1217529 h 2312988"/>
                <a:gd name="T10" fmla="*/ 360535 w 2254250"/>
                <a:gd name="T11" fmla="*/ 1187450 h 2312988"/>
                <a:gd name="T12" fmla="*/ 408440 w 2254250"/>
                <a:gd name="T13" fmla="*/ 1226575 h 2312988"/>
                <a:gd name="T14" fmla="*/ 383920 w 2254250"/>
                <a:gd name="T15" fmla="*/ 1589558 h 2312988"/>
                <a:gd name="T16" fmla="*/ 17028 w 2254250"/>
                <a:gd name="T17" fmla="*/ 1583452 h 2312988"/>
                <a:gd name="T18" fmla="*/ 1816 w 2254250"/>
                <a:gd name="T19" fmla="*/ 1223861 h 2312988"/>
                <a:gd name="T20" fmla="*/ 44272 w 2254250"/>
                <a:gd name="T21" fmla="*/ 1187676 h 2312988"/>
                <a:gd name="T22" fmla="*/ 1501412 w 2254250"/>
                <a:gd name="T23" fmla="*/ 810536 h 2312988"/>
                <a:gd name="T24" fmla="*/ 1551555 w 2254250"/>
                <a:gd name="T25" fmla="*/ 878128 h 2312988"/>
                <a:gd name="T26" fmla="*/ 2150105 w 2254250"/>
                <a:gd name="T27" fmla="*/ 1434290 h 2312988"/>
                <a:gd name="T28" fmla="*/ 2226569 w 2254250"/>
                <a:gd name="T29" fmla="*/ 1485778 h 2312988"/>
                <a:gd name="T30" fmla="*/ 2254250 w 2254250"/>
                <a:gd name="T31" fmla="*/ 2174175 h 2312988"/>
                <a:gd name="T32" fmla="*/ 2222485 w 2254250"/>
                <a:gd name="T33" fmla="*/ 2262407 h 2312988"/>
                <a:gd name="T34" fmla="*/ 2143298 w 2254250"/>
                <a:gd name="T35" fmla="*/ 2310040 h 2312988"/>
                <a:gd name="T36" fmla="*/ 1409065 w 2254250"/>
                <a:gd name="T37" fmla="*/ 2308452 h 2312988"/>
                <a:gd name="T38" fmla="*/ 867013 w 2254250"/>
                <a:gd name="T39" fmla="*/ 1785633 h 2312988"/>
                <a:gd name="T40" fmla="*/ 844550 w 2254250"/>
                <a:gd name="T41" fmla="*/ 1711463 h 2312988"/>
                <a:gd name="T42" fmla="*/ 874500 w 2254250"/>
                <a:gd name="T43" fmla="*/ 1638881 h 2312988"/>
                <a:gd name="T44" fmla="*/ 943703 w 2254250"/>
                <a:gd name="T45" fmla="*/ 1601682 h 2312988"/>
                <a:gd name="T46" fmla="*/ 1020848 w 2254250"/>
                <a:gd name="T47" fmla="*/ 1616879 h 2312988"/>
                <a:gd name="T48" fmla="*/ 1311273 w 2254250"/>
                <a:gd name="T49" fmla="*/ 872231 h 2312988"/>
                <a:gd name="T50" fmla="*/ 1364821 w 2254250"/>
                <a:gd name="T51" fmla="*/ 807134 h 2312988"/>
                <a:gd name="T52" fmla="*/ 1589493 w 2254250"/>
                <a:gd name="T53" fmla="*/ 586241 h 2312988"/>
                <a:gd name="T54" fmla="*/ 1630132 w 2254250"/>
                <a:gd name="T55" fmla="*/ 617084 h 2312988"/>
                <a:gd name="T56" fmla="*/ 1597666 w 2254250"/>
                <a:gd name="T57" fmla="*/ 756104 h 2312988"/>
                <a:gd name="T58" fmla="*/ 1508213 w 2254250"/>
                <a:gd name="T59" fmla="*/ 698274 h 2312988"/>
                <a:gd name="T60" fmla="*/ 1397419 w 2254250"/>
                <a:gd name="T61" fmla="*/ 687161 h 2312988"/>
                <a:gd name="T62" fmla="*/ 1295026 w 2254250"/>
                <a:gd name="T63" fmla="*/ 728663 h 2312988"/>
                <a:gd name="T64" fmla="*/ 1223963 w 2254250"/>
                <a:gd name="T65" fmla="*/ 811213 h 2312988"/>
                <a:gd name="T66" fmla="*/ 1244850 w 2254250"/>
                <a:gd name="T67" fmla="*/ 594859 h 2312988"/>
                <a:gd name="T68" fmla="*/ 995772 w 2254250"/>
                <a:gd name="T69" fmla="*/ 591216 h 2312988"/>
                <a:gd name="T70" fmla="*/ 1022350 w 2254250"/>
                <a:gd name="T71" fmla="*/ 631246 h 2312988"/>
                <a:gd name="T72" fmla="*/ 998725 w 2254250"/>
                <a:gd name="T73" fmla="*/ 986539 h 2312988"/>
                <a:gd name="T74" fmla="*/ 632992 w 2254250"/>
                <a:gd name="T75" fmla="*/ 984278 h 2312988"/>
                <a:gd name="T76" fmla="*/ 613229 w 2254250"/>
                <a:gd name="T77" fmla="*/ 627175 h 2312988"/>
                <a:gd name="T78" fmla="*/ 642760 w 2254250"/>
                <a:gd name="T79" fmla="*/ 589633 h 2312988"/>
                <a:gd name="T80" fmla="*/ 391866 w 2254250"/>
                <a:gd name="T81" fmla="*/ 597096 h 2312988"/>
                <a:gd name="T82" fmla="*/ 409348 w 2254250"/>
                <a:gd name="T83" fmla="*/ 949223 h 2312988"/>
                <a:gd name="T84" fmla="*/ 374611 w 2254250"/>
                <a:gd name="T85" fmla="*/ 991741 h 2312988"/>
                <a:gd name="T86" fmla="*/ 11352 w 2254250"/>
                <a:gd name="T87" fmla="*/ 975910 h 2312988"/>
                <a:gd name="T88" fmla="*/ 3632 w 2254250"/>
                <a:gd name="T89" fmla="*/ 616998 h 2312988"/>
                <a:gd name="T90" fmla="*/ 44272 w 2254250"/>
                <a:gd name="T91" fmla="*/ 586240 h 2312988"/>
                <a:gd name="T92" fmla="*/ 1627408 w 2254250"/>
                <a:gd name="T93" fmla="*/ 25796 h 2312988"/>
                <a:gd name="T94" fmla="*/ 1619235 w 2254250"/>
                <a:gd name="T95" fmla="*/ 393732 h 2312988"/>
                <a:gd name="T96" fmla="*/ 1249845 w 2254250"/>
                <a:gd name="T97" fmla="*/ 402105 h 2312988"/>
                <a:gd name="T98" fmla="*/ 1224871 w 2254250"/>
                <a:gd name="T99" fmla="*/ 39147 h 2312988"/>
                <a:gd name="T100" fmla="*/ 1273230 w 2254250"/>
                <a:gd name="T101" fmla="*/ 0 h 2312988"/>
                <a:gd name="T102" fmla="*/ 1018488 w 2254250"/>
                <a:gd name="T103" fmla="*/ 29869 h 2312988"/>
                <a:gd name="T104" fmla="*/ 1004404 w 2254250"/>
                <a:gd name="T105" fmla="*/ 396900 h 2312988"/>
                <a:gd name="T106" fmla="*/ 634355 w 2254250"/>
                <a:gd name="T107" fmla="*/ 399615 h 2312988"/>
                <a:gd name="T108" fmla="*/ 614819 w 2254250"/>
                <a:gd name="T109" fmla="*/ 34395 h 2312988"/>
                <a:gd name="T110" fmla="*/ 49267 w 2254250"/>
                <a:gd name="T111" fmla="*/ 0 h 2312988"/>
                <a:gd name="T112" fmla="*/ 407531 w 2254250"/>
                <a:gd name="T113" fmla="*/ 34395 h 2312988"/>
                <a:gd name="T114" fmla="*/ 388233 w 2254250"/>
                <a:gd name="T115" fmla="*/ 399615 h 2312988"/>
                <a:gd name="T116" fmla="*/ 20433 w 2254250"/>
                <a:gd name="T117" fmla="*/ 398710 h 2312988"/>
                <a:gd name="T118" fmla="*/ 908 w 2254250"/>
                <a:gd name="T119" fmla="*/ 40278 h 2312988"/>
                <a:gd name="T120" fmla="*/ 39277 w 2254250"/>
                <a:gd name="T121" fmla="*/ 905 h 2312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54250" h="2312988">
                  <a:moveTo>
                    <a:pt x="661842" y="1187450"/>
                  </a:moveTo>
                  <a:lnTo>
                    <a:pt x="973283" y="1187450"/>
                  </a:lnTo>
                  <a:lnTo>
                    <a:pt x="978280" y="1187676"/>
                  </a:lnTo>
                  <a:lnTo>
                    <a:pt x="983278" y="1188581"/>
                  </a:lnTo>
                  <a:lnTo>
                    <a:pt x="988048" y="1189938"/>
                  </a:lnTo>
                  <a:lnTo>
                    <a:pt x="992364" y="1191295"/>
                  </a:lnTo>
                  <a:lnTo>
                    <a:pt x="996681" y="1193330"/>
                  </a:lnTo>
                  <a:lnTo>
                    <a:pt x="1000769" y="1196044"/>
                  </a:lnTo>
                  <a:lnTo>
                    <a:pt x="1004404" y="1198758"/>
                  </a:lnTo>
                  <a:lnTo>
                    <a:pt x="1008039" y="1201924"/>
                  </a:lnTo>
                  <a:lnTo>
                    <a:pt x="1011219" y="1205543"/>
                  </a:lnTo>
                  <a:lnTo>
                    <a:pt x="1013945" y="1209161"/>
                  </a:lnTo>
                  <a:lnTo>
                    <a:pt x="1016444" y="1213232"/>
                  </a:lnTo>
                  <a:lnTo>
                    <a:pt x="1018488" y="1217529"/>
                  </a:lnTo>
                  <a:lnTo>
                    <a:pt x="1020306" y="1222052"/>
                  </a:lnTo>
                  <a:lnTo>
                    <a:pt x="1021214" y="1226575"/>
                  </a:lnTo>
                  <a:lnTo>
                    <a:pt x="1022123" y="1231551"/>
                  </a:lnTo>
                  <a:lnTo>
                    <a:pt x="1022350" y="1236526"/>
                  </a:lnTo>
                  <a:lnTo>
                    <a:pt x="1022350" y="1503618"/>
                  </a:lnTo>
                  <a:lnTo>
                    <a:pt x="1015081" y="1501809"/>
                  </a:lnTo>
                  <a:lnTo>
                    <a:pt x="1007584" y="1500226"/>
                  </a:lnTo>
                  <a:lnTo>
                    <a:pt x="1000315" y="1498643"/>
                  </a:lnTo>
                  <a:lnTo>
                    <a:pt x="992819" y="1497286"/>
                  </a:lnTo>
                  <a:lnTo>
                    <a:pt x="985095" y="1496607"/>
                  </a:lnTo>
                  <a:lnTo>
                    <a:pt x="977599" y="1495929"/>
                  </a:lnTo>
                  <a:lnTo>
                    <a:pt x="969875" y="1495250"/>
                  </a:lnTo>
                  <a:lnTo>
                    <a:pt x="962152" y="1495250"/>
                  </a:lnTo>
                  <a:lnTo>
                    <a:pt x="951021" y="1495703"/>
                  </a:lnTo>
                  <a:lnTo>
                    <a:pt x="940117" y="1496381"/>
                  </a:lnTo>
                  <a:lnTo>
                    <a:pt x="929213" y="1497738"/>
                  </a:lnTo>
                  <a:lnTo>
                    <a:pt x="918764" y="1499547"/>
                  </a:lnTo>
                  <a:lnTo>
                    <a:pt x="908087" y="1502035"/>
                  </a:lnTo>
                  <a:lnTo>
                    <a:pt x="897637" y="1504749"/>
                  </a:lnTo>
                  <a:lnTo>
                    <a:pt x="887415" y="1508141"/>
                  </a:lnTo>
                  <a:lnTo>
                    <a:pt x="877420" y="1511986"/>
                  </a:lnTo>
                  <a:lnTo>
                    <a:pt x="867652" y="1516509"/>
                  </a:lnTo>
                  <a:lnTo>
                    <a:pt x="858111" y="1521032"/>
                  </a:lnTo>
                  <a:lnTo>
                    <a:pt x="848343" y="1526460"/>
                  </a:lnTo>
                  <a:lnTo>
                    <a:pt x="839483" y="1532114"/>
                  </a:lnTo>
                  <a:lnTo>
                    <a:pt x="830397" y="1538446"/>
                  </a:lnTo>
                  <a:lnTo>
                    <a:pt x="821765" y="1545231"/>
                  </a:lnTo>
                  <a:lnTo>
                    <a:pt x="813587" y="1552468"/>
                  </a:lnTo>
                  <a:lnTo>
                    <a:pt x="805636" y="1559931"/>
                  </a:lnTo>
                  <a:lnTo>
                    <a:pt x="801320" y="1564002"/>
                  </a:lnTo>
                  <a:lnTo>
                    <a:pt x="797458" y="1568299"/>
                  </a:lnTo>
                  <a:lnTo>
                    <a:pt x="789962" y="1577119"/>
                  </a:lnTo>
                  <a:lnTo>
                    <a:pt x="783147" y="1586166"/>
                  </a:lnTo>
                  <a:lnTo>
                    <a:pt x="776559" y="1595438"/>
                  </a:lnTo>
                  <a:lnTo>
                    <a:pt x="661842" y="1595438"/>
                  </a:lnTo>
                  <a:lnTo>
                    <a:pt x="656844" y="1595212"/>
                  </a:lnTo>
                  <a:lnTo>
                    <a:pt x="651847" y="1594307"/>
                  </a:lnTo>
                  <a:lnTo>
                    <a:pt x="647076" y="1593403"/>
                  </a:lnTo>
                  <a:lnTo>
                    <a:pt x="642760" y="1591593"/>
                  </a:lnTo>
                  <a:lnTo>
                    <a:pt x="638444" y="1589558"/>
                  </a:lnTo>
                  <a:lnTo>
                    <a:pt x="634355" y="1587070"/>
                  </a:lnTo>
                  <a:lnTo>
                    <a:pt x="630721" y="1584356"/>
                  </a:lnTo>
                  <a:lnTo>
                    <a:pt x="627086" y="1580964"/>
                  </a:lnTo>
                  <a:lnTo>
                    <a:pt x="623906" y="1577572"/>
                  </a:lnTo>
                  <a:lnTo>
                    <a:pt x="621180" y="1573727"/>
                  </a:lnTo>
                  <a:lnTo>
                    <a:pt x="618681" y="1569882"/>
                  </a:lnTo>
                  <a:lnTo>
                    <a:pt x="616637" y="1565585"/>
                  </a:lnTo>
                  <a:lnTo>
                    <a:pt x="614819" y="1560836"/>
                  </a:lnTo>
                  <a:lnTo>
                    <a:pt x="613683" y="1556313"/>
                  </a:lnTo>
                  <a:lnTo>
                    <a:pt x="613002" y="1551337"/>
                  </a:lnTo>
                  <a:lnTo>
                    <a:pt x="612775" y="1546588"/>
                  </a:lnTo>
                  <a:lnTo>
                    <a:pt x="612775" y="1236526"/>
                  </a:lnTo>
                  <a:lnTo>
                    <a:pt x="613002" y="1231551"/>
                  </a:lnTo>
                  <a:lnTo>
                    <a:pt x="613683" y="1226575"/>
                  </a:lnTo>
                  <a:lnTo>
                    <a:pt x="614819" y="1222052"/>
                  </a:lnTo>
                  <a:lnTo>
                    <a:pt x="616637" y="1217529"/>
                  </a:lnTo>
                  <a:lnTo>
                    <a:pt x="618681" y="1213232"/>
                  </a:lnTo>
                  <a:lnTo>
                    <a:pt x="621180" y="1209161"/>
                  </a:lnTo>
                  <a:lnTo>
                    <a:pt x="623906" y="1205543"/>
                  </a:lnTo>
                  <a:lnTo>
                    <a:pt x="627086" y="1201924"/>
                  </a:lnTo>
                  <a:lnTo>
                    <a:pt x="630721" y="1198758"/>
                  </a:lnTo>
                  <a:lnTo>
                    <a:pt x="634355" y="1196044"/>
                  </a:lnTo>
                  <a:lnTo>
                    <a:pt x="638444" y="1193330"/>
                  </a:lnTo>
                  <a:lnTo>
                    <a:pt x="642760" y="1191295"/>
                  </a:lnTo>
                  <a:lnTo>
                    <a:pt x="647076" y="1189938"/>
                  </a:lnTo>
                  <a:lnTo>
                    <a:pt x="651847" y="1188581"/>
                  </a:lnTo>
                  <a:lnTo>
                    <a:pt x="656844" y="1187676"/>
                  </a:lnTo>
                  <a:lnTo>
                    <a:pt x="661842" y="1187450"/>
                  </a:lnTo>
                  <a:close/>
                  <a:moveTo>
                    <a:pt x="49267" y="1187450"/>
                  </a:moveTo>
                  <a:lnTo>
                    <a:pt x="360535" y="1187450"/>
                  </a:lnTo>
                  <a:lnTo>
                    <a:pt x="365757" y="1187676"/>
                  </a:lnTo>
                  <a:lnTo>
                    <a:pt x="370524" y="1188581"/>
                  </a:lnTo>
                  <a:lnTo>
                    <a:pt x="375292" y="1189938"/>
                  </a:lnTo>
                  <a:lnTo>
                    <a:pt x="379606" y="1191295"/>
                  </a:lnTo>
                  <a:lnTo>
                    <a:pt x="383920" y="1193330"/>
                  </a:lnTo>
                  <a:lnTo>
                    <a:pt x="388233" y="1196044"/>
                  </a:lnTo>
                  <a:lnTo>
                    <a:pt x="391866" y="1198758"/>
                  </a:lnTo>
                  <a:lnTo>
                    <a:pt x="395271" y="1201924"/>
                  </a:lnTo>
                  <a:lnTo>
                    <a:pt x="398450" y="1205543"/>
                  </a:lnTo>
                  <a:lnTo>
                    <a:pt x="401401" y="1209161"/>
                  </a:lnTo>
                  <a:lnTo>
                    <a:pt x="403672" y="1213232"/>
                  </a:lnTo>
                  <a:lnTo>
                    <a:pt x="405715" y="1217529"/>
                  </a:lnTo>
                  <a:lnTo>
                    <a:pt x="407531" y="1222052"/>
                  </a:lnTo>
                  <a:lnTo>
                    <a:pt x="408440" y="1226575"/>
                  </a:lnTo>
                  <a:lnTo>
                    <a:pt x="409348" y="1231551"/>
                  </a:lnTo>
                  <a:lnTo>
                    <a:pt x="409575" y="1236526"/>
                  </a:lnTo>
                  <a:lnTo>
                    <a:pt x="409575" y="1546588"/>
                  </a:lnTo>
                  <a:lnTo>
                    <a:pt x="409348" y="1551337"/>
                  </a:lnTo>
                  <a:lnTo>
                    <a:pt x="408440" y="1556313"/>
                  </a:lnTo>
                  <a:lnTo>
                    <a:pt x="407531" y="1560836"/>
                  </a:lnTo>
                  <a:lnTo>
                    <a:pt x="405715" y="1565585"/>
                  </a:lnTo>
                  <a:lnTo>
                    <a:pt x="403672" y="1569882"/>
                  </a:lnTo>
                  <a:lnTo>
                    <a:pt x="401401" y="1573727"/>
                  </a:lnTo>
                  <a:lnTo>
                    <a:pt x="398450" y="1577572"/>
                  </a:lnTo>
                  <a:lnTo>
                    <a:pt x="395271" y="1580964"/>
                  </a:lnTo>
                  <a:lnTo>
                    <a:pt x="391866" y="1584356"/>
                  </a:lnTo>
                  <a:lnTo>
                    <a:pt x="388233" y="1587070"/>
                  </a:lnTo>
                  <a:lnTo>
                    <a:pt x="383920" y="1589558"/>
                  </a:lnTo>
                  <a:lnTo>
                    <a:pt x="379606" y="1591593"/>
                  </a:lnTo>
                  <a:lnTo>
                    <a:pt x="375292" y="1593403"/>
                  </a:lnTo>
                  <a:lnTo>
                    <a:pt x="370524" y="1594307"/>
                  </a:lnTo>
                  <a:lnTo>
                    <a:pt x="365757" y="1595212"/>
                  </a:lnTo>
                  <a:lnTo>
                    <a:pt x="360535" y="1595438"/>
                  </a:lnTo>
                  <a:lnTo>
                    <a:pt x="49267" y="1595438"/>
                  </a:lnTo>
                  <a:lnTo>
                    <a:pt x="44272" y="1595212"/>
                  </a:lnTo>
                  <a:lnTo>
                    <a:pt x="39277" y="1594307"/>
                  </a:lnTo>
                  <a:lnTo>
                    <a:pt x="35191" y="1593403"/>
                  </a:lnTo>
                  <a:lnTo>
                    <a:pt x="31331" y="1592046"/>
                  </a:lnTo>
                  <a:lnTo>
                    <a:pt x="27471" y="1590237"/>
                  </a:lnTo>
                  <a:lnTo>
                    <a:pt x="23839" y="1588427"/>
                  </a:lnTo>
                  <a:lnTo>
                    <a:pt x="20433" y="1586166"/>
                  </a:lnTo>
                  <a:lnTo>
                    <a:pt x="17028" y="1583452"/>
                  </a:lnTo>
                  <a:lnTo>
                    <a:pt x="14303" y="1580738"/>
                  </a:lnTo>
                  <a:lnTo>
                    <a:pt x="11352" y="1577572"/>
                  </a:lnTo>
                  <a:lnTo>
                    <a:pt x="8854" y="1574179"/>
                  </a:lnTo>
                  <a:lnTo>
                    <a:pt x="6811" y="1570787"/>
                  </a:lnTo>
                  <a:lnTo>
                    <a:pt x="4768" y="1567168"/>
                  </a:lnTo>
                  <a:lnTo>
                    <a:pt x="3178" y="1563324"/>
                  </a:lnTo>
                  <a:lnTo>
                    <a:pt x="1816" y="1559479"/>
                  </a:lnTo>
                  <a:lnTo>
                    <a:pt x="908" y="1555182"/>
                  </a:lnTo>
                  <a:lnTo>
                    <a:pt x="227" y="1550885"/>
                  </a:lnTo>
                  <a:lnTo>
                    <a:pt x="0" y="1546588"/>
                  </a:lnTo>
                  <a:lnTo>
                    <a:pt x="0" y="1236526"/>
                  </a:lnTo>
                  <a:lnTo>
                    <a:pt x="227" y="1232003"/>
                  </a:lnTo>
                  <a:lnTo>
                    <a:pt x="908" y="1227932"/>
                  </a:lnTo>
                  <a:lnTo>
                    <a:pt x="1816" y="1223861"/>
                  </a:lnTo>
                  <a:lnTo>
                    <a:pt x="3178" y="1219564"/>
                  </a:lnTo>
                  <a:lnTo>
                    <a:pt x="4768" y="1215720"/>
                  </a:lnTo>
                  <a:lnTo>
                    <a:pt x="6811" y="1212101"/>
                  </a:lnTo>
                  <a:lnTo>
                    <a:pt x="8854" y="1208709"/>
                  </a:lnTo>
                  <a:lnTo>
                    <a:pt x="11352" y="1205543"/>
                  </a:lnTo>
                  <a:lnTo>
                    <a:pt x="14303" y="1202377"/>
                  </a:lnTo>
                  <a:lnTo>
                    <a:pt x="17028" y="1199663"/>
                  </a:lnTo>
                  <a:lnTo>
                    <a:pt x="20433" y="1196949"/>
                  </a:lnTo>
                  <a:lnTo>
                    <a:pt x="23839" y="1194687"/>
                  </a:lnTo>
                  <a:lnTo>
                    <a:pt x="27471" y="1192652"/>
                  </a:lnTo>
                  <a:lnTo>
                    <a:pt x="31331" y="1191069"/>
                  </a:lnTo>
                  <a:lnTo>
                    <a:pt x="35191" y="1189486"/>
                  </a:lnTo>
                  <a:lnTo>
                    <a:pt x="39277" y="1188581"/>
                  </a:lnTo>
                  <a:lnTo>
                    <a:pt x="44272" y="1187676"/>
                  </a:lnTo>
                  <a:lnTo>
                    <a:pt x="49267" y="1187450"/>
                  </a:lnTo>
                  <a:close/>
                  <a:moveTo>
                    <a:pt x="1430620" y="788988"/>
                  </a:moveTo>
                  <a:lnTo>
                    <a:pt x="1436973" y="789215"/>
                  </a:lnTo>
                  <a:lnTo>
                    <a:pt x="1443553" y="789669"/>
                  </a:lnTo>
                  <a:lnTo>
                    <a:pt x="1449906" y="790349"/>
                  </a:lnTo>
                  <a:lnTo>
                    <a:pt x="1456033" y="791483"/>
                  </a:lnTo>
                  <a:lnTo>
                    <a:pt x="1462386" y="793071"/>
                  </a:lnTo>
                  <a:lnTo>
                    <a:pt x="1468285" y="794659"/>
                  </a:lnTo>
                  <a:lnTo>
                    <a:pt x="1474184" y="796700"/>
                  </a:lnTo>
                  <a:lnTo>
                    <a:pt x="1479857" y="798968"/>
                  </a:lnTo>
                  <a:lnTo>
                    <a:pt x="1485529" y="801463"/>
                  </a:lnTo>
                  <a:lnTo>
                    <a:pt x="1490975" y="804185"/>
                  </a:lnTo>
                  <a:lnTo>
                    <a:pt x="1496420" y="807134"/>
                  </a:lnTo>
                  <a:lnTo>
                    <a:pt x="1501412" y="810536"/>
                  </a:lnTo>
                  <a:lnTo>
                    <a:pt x="1506403" y="814165"/>
                  </a:lnTo>
                  <a:lnTo>
                    <a:pt x="1511168" y="817794"/>
                  </a:lnTo>
                  <a:lnTo>
                    <a:pt x="1515706" y="821877"/>
                  </a:lnTo>
                  <a:lnTo>
                    <a:pt x="1520017" y="825960"/>
                  </a:lnTo>
                  <a:lnTo>
                    <a:pt x="1524555" y="830496"/>
                  </a:lnTo>
                  <a:lnTo>
                    <a:pt x="1528412" y="835032"/>
                  </a:lnTo>
                  <a:lnTo>
                    <a:pt x="1532269" y="840023"/>
                  </a:lnTo>
                  <a:lnTo>
                    <a:pt x="1535673" y="844786"/>
                  </a:lnTo>
                  <a:lnTo>
                    <a:pt x="1538849" y="850003"/>
                  </a:lnTo>
                  <a:lnTo>
                    <a:pt x="1542026" y="855219"/>
                  </a:lnTo>
                  <a:lnTo>
                    <a:pt x="1544976" y="860890"/>
                  </a:lnTo>
                  <a:lnTo>
                    <a:pt x="1547471" y="866334"/>
                  </a:lnTo>
                  <a:lnTo>
                    <a:pt x="1549740" y="872231"/>
                  </a:lnTo>
                  <a:lnTo>
                    <a:pt x="1551555" y="878128"/>
                  </a:lnTo>
                  <a:lnTo>
                    <a:pt x="1553371" y="884025"/>
                  </a:lnTo>
                  <a:lnTo>
                    <a:pt x="1554732" y="890150"/>
                  </a:lnTo>
                  <a:lnTo>
                    <a:pt x="1555867" y="896501"/>
                  </a:lnTo>
                  <a:lnTo>
                    <a:pt x="1556774" y="902625"/>
                  </a:lnTo>
                  <a:lnTo>
                    <a:pt x="1557228" y="908976"/>
                  </a:lnTo>
                  <a:lnTo>
                    <a:pt x="1557455" y="915780"/>
                  </a:lnTo>
                  <a:lnTo>
                    <a:pt x="1557455" y="1366471"/>
                  </a:lnTo>
                  <a:lnTo>
                    <a:pt x="2109264" y="1429526"/>
                  </a:lnTo>
                  <a:lnTo>
                    <a:pt x="2115163" y="1429753"/>
                  </a:lnTo>
                  <a:lnTo>
                    <a:pt x="2122424" y="1429980"/>
                  </a:lnTo>
                  <a:lnTo>
                    <a:pt x="2129458" y="1430660"/>
                  </a:lnTo>
                  <a:lnTo>
                    <a:pt x="2136265" y="1431341"/>
                  </a:lnTo>
                  <a:lnTo>
                    <a:pt x="2143298" y="1432702"/>
                  </a:lnTo>
                  <a:lnTo>
                    <a:pt x="2150105" y="1434290"/>
                  </a:lnTo>
                  <a:lnTo>
                    <a:pt x="2156458" y="1436104"/>
                  </a:lnTo>
                  <a:lnTo>
                    <a:pt x="2162811" y="1438372"/>
                  </a:lnTo>
                  <a:lnTo>
                    <a:pt x="2169391" y="1440867"/>
                  </a:lnTo>
                  <a:lnTo>
                    <a:pt x="2175291" y="1443589"/>
                  </a:lnTo>
                  <a:lnTo>
                    <a:pt x="2181417" y="1446538"/>
                  </a:lnTo>
                  <a:lnTo>
                    <a:pt x="2187089" y="1449940"/>
                  </a:lnTo>
                  <a:lnTo>
                    <a:pt x="2192761" y="1453569"/>
                  </a:lnTo>
                  <a:lnTo>
                    <a:pt x="2198207" y="1457425"/>
                  </a:lnTo>
                  <a:lnTo>
                    <a:pt x="2203652" y="1461508"/>
                  </a:lnTo>
                  <a:lnTo>
                    <a:pt x="2208644" y="1465817"/>
                  </a:lnTo>
                  <a:lnTo>
                    <a:pt x="2213409" y="1470581"/>
                  </a:lnTo>
                  <a:lnTo>
                    <a:pt x="2218174" y="1475571"/>
                  </a:lnTo>
                  <a:lnTo>
                    <a:pt x="2222485" y="1480334"/>
                  </a:lnTo>
                  <a:lnTo>
                    <a:pt x="2226569" y="1485778"/>
                  </a:lnTo>
                  <a:lnTo>
                    <a:pt x="2230426" y="1491221"/>
                  </a:lnTo>
                  <a:lnTo>
                    <a:pt x="2234056" y="1496892"/>
                  </a:lnTo>
                  <a:lnTo>
                    <a:pt x="2237460" y="1502562"/>
                  </a:lnTo>
                  <a:lnTo>
                    <a:pt x="2240409" y="1508686"/>
                  </a:lnTo>
                  <a:lnTo>
                    <a:pt x="2243132" y="1514584"/>
                  </a:lnTo>
                  <a:lnTo>
                    <a:pt x="2245628" y="1521161"/>
                  </a:lnTo>
                  <a:lnTo>
                    <a:pt x="2247897" y="1527512"/>
                  </a:lnTo>
                  <a:lnTo>
                    <a:pt x="2249939" y="1534090"/>
                  </a:lnTo>
                  <a:lnTo>
                    <a:pt x="2251300" y="1540668"/>
                  </a:lnTo>
                  <a:lnTo>
                    <a:pt x="2252435" y="1547699"/>
                  </a:lnTo>
                  <a:lnTo>
                    <a:pt x="2253569" y="1554731"/>
                  </a:lnTo>
                  <a:lnTo>
                    <a:pt x="2254023" y="1561535"/>
                  </a:lnTo>
                  <a:lnTo>
                    <a:pt x="2254250" y="1568793"/>
                  </a:lnTo>
                  <a:lnTo>
                    <a:pt x="2254250" y="2174175"/>
                  </a:lnTo>
                  <a:lnTo>
                    <a:pt x="2254023" y="2181206"/>
                  </a:lnTo>
                  <a:lnTo>
                    <a:pt x="2253569" y="2188237"/>
                  </a:lnTo>
                  <a:lnTo>
                    <a:pt x="2252435" y="2195269"/>
                  </a:lnTo>
                  <a:lnTo>
                    <a:pt x="2251300" y="2202073"/>
                  </a:lnTo>
                  <a:lnTo>
                    <a:pt x="2249939" y="2208651"/>
                  </a:lnTo>
                  <a:lnTo>
                    <a:pt x="2247897" y="2215456"/>
                  </a:lnTo>
                  <a:lnTo>
                    <a:pt x="2245628" y="2221807"/>
                  </a:lnTo>
                  <a:lnTo>
                    <a:pt x="2243132" y="2228158"/>
                  </a:lnTo>
                  <a:lnTo>
                    <a:pt x="2240409" y="2234282"/>
                  </a:lnTo>
                  <a:lnTo>
                    <a:pt x="2237460" y="2240179"/>
                  </a:lnTo>
                  <a:lnTo>
                    <a:pt x="2234056" y="2246076"/>
                  </a:lnTo>
                  <a:lnTo>
                    <a:pt x="2230426" y="2251747"/>
                  </a:lnTo>
                  <a:lnTo>
                    <a:pt x="2226569" y="2257191"/>
                  </a:lnTo>
                  <a:lnTo>
                    <a:pt x="2222485" y="2262407"/>
                  </a:lnTo>
                  <a:lnTo>
                    <a:pt x="2218174" y="2267624"/>
                  </a:lnTo>
                  <a:lnTo>
                    <a:pt x="2213409" y="2272161"/>
                  </a:lnTo>
                  <a:lnTo>
                    <a:pt x="2208644" y="2276924"/>
                  </a:lnTo>
                  <a:lnTo>
                    <a:pt x="2203652" y="2281233"/>
                  </a:lnTo>
                  <a:lnTo>
                    <a:pt x="2198207" y="2285316"/>
                  </a:lnTo>
                  <a:lnTo>
                    <a:pt x="2192761" y="2289172"/>
                  </a:lnTo>
                  <a:lnTo>
                    <a:pt x="2187089" y="2292801"/>
                  </a:lnTo>
                  <a:lnTo>
                    <a:pt x="2181417" y="2296204"/>
                  </a:lnTo>
                  <a:lnTo>
                    <a:pt x="2175291" y="2299152"/>
                  </a:lnTo>
                  <a:lnTo>
                    <a:pt x="2169391" y="2302101"/>
                  </a:lnTo>
                  <a:lnTo>
                    <a:pt x="2162811" y="2304596"/>
                  </a:lnTo>
                  <a:lnTo>
                    <a:pt x="2156458" y="2306637"/>
                  </a:lnTo>
                  <a:lnTo>
                    <a:pt x="2150105" y="2308452"/>
                  </a:lnTo>
                  <a:lnTo>
                    <a:pt x="2143298" y="2310040"/>
                  </a:lnTo>
                  <a:lnTo>
                    <a:pt x="2136265" y="2311400"/>
                  </a:lnTo>
                  <a:lnTo>
                    <a:pt x="2129458" y="2312308"/>
                  </a:lnTo>
                  <a:lnTo>
                    <a:pt x="2122424" y="2312988"/>
                  </a:lnTo>
                  <a:lnTo>
                    <a:pt x="2115163" y="2312988"/>
                  </a:lnTo>
                  <a:lnTo>
                    <a:pt x="1452175" y="2312988"/>
                  </a:lnTo>
                  <a:lnTo>
                    <a:pt x="1448091" y="2312761"/>
                  </a:lnTo>
                  <a:lnTo>
                    <a:pt x="1446276" y="2312761"/>
                  </a:lnTo>
                  <a:lnTo>
                    <a:pt x="1444688" y="2312761"/>
                  </a:lnTo>
                  <a:lnTo>
                    <a:pt x="1438562" y="2312988"/>
                  </a:lnTo>
                  <a:lnTo>
                    <a:pt x="1432662" y="2312761"/>
                  </a:lnTo>
                  <a:lnTo>
                    <a:pt x="1426536" y="2311854"/>
                  </a:lnTo>
                  <a:lnTo>
                    <a:pt x="1420864" y="2311174"/>
                  </a:lnTo>
                  <a:lnTo>
                    <a:pt x="1414738" y="2310040"/>
                  </a:lnTo>
                  <a:lnTo>
                    <a:pt x="1409065" y="2308452"/>
                  </a:lnTo>
                  <a:lnTo>
                    <a:pt x="1403393" y="2306637"/>
                  </a:lnTo>
                  <a:lnTo>
                    <a:pt x="1397721" y="2304823"/>
                  </a:lnTo>
                  <a:lnTo>
                    <a:pt x="1392275" y="2302554"/>
                  </a:lnTo>
                  <a:lnTo>
                    <a:pt x="1387057" y="2300059"/>
                  </a:lnTo>
                  <a:lnTo>
                    <a:pt x="1381838" y="2297111"/>
                  </a:lnTo>
                  <a:lnTo>
                    <a:pt x="1376846" y="2293935"/>
                  </a:lnTo>
                  <a:lnTo>
                    <a:pt x="1372081" y="2290533"/>
                  </a:lnTo>
                  <a:lnTo>
                    <a:pt x="1367317" y="2286904"/>
                  </a:lnTo>
                  <a:lnTo>
                    <a:pt x="1362779" y="2283048"/>
                  </a:lnTo>
                  <a:lnTo>
                    <a:pt x="1358241" y="2278965"/>
                  </a:lnTo>
                  <a:lnTo>
                    <a:pt x="878584" y="1799469"/>
                  </a:lnTo>
                  <a:lnTo>
                    <a:pt x="874500" y="1794933"/>
                  </a:lnTo>
                  <a:lnTo>
                    <a:pt x="870643" y="1790396"/>
                  </a:lnTo>
                  <a:lnTo>
                    <a:pt x="867013" y="1785633"/>
                  </a:lnTo>
                  <a:lnTo>
                    <a:pt x="863609" y="1781097"/>
                  </a:lnTo>
                  <a:lnTo>
                    <a:pt x="860433" y="1776107"/>
                  </a:lnTo>
                  <a:lnTo>
                    <a:pt x="857710" y="1771117"/>
                  </a:lnTo>
                  <a:lnTo>
                    <a:pt x="855214" y="1766126"/>
                  </a:lnTo>
                  <a:lnTo>
                    <a:pt x="852945" y="1760683"/>
                  </a:lnTo>
                  <a:lnTo>
                    <a:pt x="850903" y="1755466"/>
                  </a:lnTo>
                  <a:lnTo>
                    <a:pt x="849088" y="1750249"/>
                  </a:lnTo>
                  <a:lnTo>
                    <a:pt x="847727" y="1744805"/>
                  </a:lnTo>
                  <a:lnTo>
                    <a:pt x="846592" y="1739362"/>
                  </a:lnTo>
                  <a:lnTo>
                    <a:pt x="845458" y="1733691"/>
                  </a:lnTo>
                  <a:lnTo>
                    <a:pt x="845004" y="1728248"/>
                  </a:lnTo>
                  <a:lnTo>
                    <a:pt x="844550" y="1722577"/>
                  </a:lnTo>
                  <a:lnTo>
                    <a:pt x="844550" y="1716907"/>
                  </a:lnTo>
                  <a:lnTo>
                    <a:pt x="844550" y="1711463"/>
                  </a:lnTo>
                  <a:lnTo>
                    <a:pt x="845004" y="1705793"/>
                  </a:lnTo>
                  <a:lnTo>
                    <a:pt x="845458" y="1700122"/>
                  </a:lnTo>
                  <a:lnTo>
                    <a:pt x="846592" y="1694678"/>
                  </a:lnTo>
                  <a:lnTo>
                    <a:pt x="847727" y="1689235"/>
                  </a:lnTo>
                  <a:lnTo>
                    <a:pt x="849088" y="1683564"/>
                  </a:lnTo>
                  <a:lnTo>
                    <a:pt x="850903" y="1678347"/>
                  </a:lnTo>
                  <a:lnTo>
                    <a:pt x="852945" y="1673131"/>
                  </a:lnTo>
                  <a:lnTo>
                    <a:pt x="855214" y="1667914"/>
                  </a:lnTo>
                  <a:lnTo>
                    <a:pt x="857710" y="1662697"/>
                  </a:lnTo>
                  <a:lnTo>
                    <a:pt x="860433" y="1657707"/>
                  </a:lnTo>
                  <a:lnTo>
                    <a:pt x="863609" y="1652717"/>
                  </a:lnTo>
                  <a:lnTo>
                    <a:pt x="867013" y="1647954"/>
                  </a:lnTo>
                  <a:lnTo>
                    <a:pt x="870643" y="1643417"/>
                  </a:lnTo>
                  <a:lnTo>
                    <a:pt x="874500" y="1638881"/>
                  </a:lnTo>
                  <a:lnTo>
                    <a:pt x="878584" y="1634571"/>
                  </a:lnTo>
                  <a:lnTo>
                    <a:pt x="882668" y="1630488"/>
                  </a:lnTo>
                  <a:lnTo>
                    <a:pt x="887206" y="1626632"/>
                  </a:lnTo>
                  <a:lnTo>
                    <a:pt x="891744" y="1623230"/>
                  </a:lnTo>
                  <a:lnTo>
                    <a:pt x="896509" y="1619828"/>
                  </a:lnTo>
                  <a:lnTo>
                    <a:pt x="901047" y="1616879"/>
                  </a:lnTo>
                  <a:lnTo>
                    <a:pt x="906039" y="1613931"/>
                  </a:lnTo>
                  <a:lnTo>
                    <a:pt x="911030" y="1611436"/>
                  </a:lnTo>
                  <a:lnTo>
                    <a:pt x="916249" y="1609167"/>
                  </a:lnTo>
                  <a:lnTo>
                    <a:pt x="921694" y="1607353"/>
                  </a:lnTo>
                  <a:lnTo>
                    <a:pt x="927140" y="1605538"/>
                  </a:lnTo>
                  <a:lnTo>
                    <a:pt x="932585" y="1603951"/>
                  </a:lnTo>
                  <a:lnTo>
                    <a:pt x="938031" y="1602590"/>
                  </a:lnTo>
                  <a:lnTo>
                    <a:pt x="943703" y="1601682"/>
                  </a:lnTo>
                  <a:lnTo>
                    <a:pt x="949376" y="1600775"/>
                  </a:lnTo>
                  <a:lnTo>
                    <a:pt x="955275" y="1600548"/>
                  </a:lnTo>
                  <a:lnTo>
                    <a:pt x="960947" y="1600321"/>
                  </a:lnTo>
                  <a:lnTo>
                    <a:pt x="966847" y="1600548"/>
                  </a:lnTo>
                  <a:lnTo>
                    <a:pt x="972519" y="1600775"/>
                  </a:lnTo>
                  <a:lnTo>
                    <a:pt x="978191" y="1601682"/>
                  </a:lnTo>
                  <a:lnTo>
                    <a:pt x="983864" y="1602590"/>
                  </a:lnTo>
                  <a:lnTo>
                    <a:pt x="989536" y="1603951"/>
                  </a:lnTo>
                  <a:lnTo>
                    <a:pt x="994982" y="1605538"/>
                  </a:lnTo>
                  <a:lnTo>
                    <a:pt x="1000427" y="1607353"/>
                  </a:lnTo>
                  <a:lnTo>
                    <a:pt x="1005646" y="1609167"/>
                  </a:lnTo>
                  <a:lnTo>
                    <a:pt x="1010637" y="1611436"/>
                  </a:lnTo>
                  <a:lnTo>
                    <a:pt x="1015856" y="1613931"/>
                  </a:lnTo>
                  <a:lnTo>
                    <a:pt x="1020848" y="1616879"/>
                  </a:lnTo>
                  <a:lnTo>
                    <a:pt x="1025612" y="1619828"/>
                  </a:lnTo>
                  <a:lnTo>
                    <a:pt x="1030377" y="1623230"/>
                  </a:lnTo>
                  <a:lnTo>
                    <a:pt x="1034688" y="1626632"/>
                  </a:lnTo>
                  <a:lnTo>
                    <a:pt x="1038999" y="1630488"/>
                  </a:lnTo>
                  <a:lnTo>
                    <a:pt x="1043537" y="1634571"/>
                  </a:lnTo>
                  <a:lnTo>
                    <a:pt x="1303559" y="1894506"/>
                  </a:lnTo>
                  <a:lnTo>
                    <a:pt x="1303559" y="915780"/>
                  </a:lnTo>
                  <a:lnTo>
                    <a:pt x="1303786" y="908976"/>
                  </a:lnTo>
                  <a:lnTo>
                    <a:pt x="1304467" y="902625"/>
                  </a:lnTo>
                  <a:lnTo>
                    <a:pt x="1305147" y="896501"/>
                  </a:lnTo>
                  <a:lnTo>
                    <a:pt x="1306282" y="890150"/>
                  </a:lnTo>
                  <a:lnTo>
                    <a:pt x="1307643" y="884025"/>
                  </a:lnTo>
                  <a:lnTo>
                    <a:pt x="1309231" y="878128"/>
                  </a:lnTo>
                  <a:lnTo>
                    <a:pt x="1311273" y="872231"/>
                  </a:lnTo>
                  <a:lnTo>
                    <a:pt x="1313769" y="866334"/>
                  </a:lnTo>
                  <a:lnTo>
                    <a:pt x="1316265" y="860890"/>
                  </a:lnTo>
                  <a:lnTo>
                    <a:pt x="1318988" y="855219"/>
                  </a:lnTo>
                  <a:lnTo>
                    <a:pt x="1322164" y="850003"/>
                  </a:lnTo>
                  <a:lnTo>
                    <a:pt x="1325341" y="844786"/>
                  </a:lnTo>
                  <a:lnTo>
                    <a:pt x="1328971" y="840023"/>
                  </a:lnTo>
                  <a:lnTo>
                    <a:pt x="1332829" y="835032"/>
                  </a:lnTo>
                  <a:lnTo>
                    <a:pt x="1336686" y="830496"/>
                  </a:lnTo>
                  <a:lnTo>
                    <a:pt x="1340770" y="825960"/>
                  </a:lnTo>
                  <a:lnTo>
                    <a:pt x="1345081" y="821877"/>
                  </a:lnTo>
                  <a:lnTo>
                    <a:pt x="1349846" y="817794"/>
                  </a:lnTo>
                  <a:lnTo>
                    <a:pt x="1354610" y="814165"/>
                  </a:lnTo>
                  <a:lnTo>
                    <a:pt x="1359602" y="810536"/>
                  </a:lnTo>
                  <a:lnTo>
                    <a:pt x="1364821" y="807134"/>
                  </a:lnTo>
                  <a:lnTo>
                    <a:pt x="1370266" y="804185"/>
                  </a:lnTo>
                  <a:lnTo>
                    <a:pt x="1375485" y="801463"/>
                  </a:lnTo>
                  <a:lnTo>
                    <a:pt x="1381384" y="798968"/>
                  </a:lnTo>
                  <a:lnTo>
                    <a:pt x="1387057" y="796700"/>
                  </a:lnTo>
                  <a:lnTo>
                    <a:pt x="1392956" y="794659"/>
                  </a:lnTo>
                  <a:lnTo>
                    <a:pt x="1398855" y="793071"/>
                  </a:lnTo>
                  <a:lnTo>
                    <a:pt x="1404981" y="791483"/>
                  </a:lnTo>
                  <a:lnTo>
                    <a:pt x="1411107" y="790349"/>
                  </a:lnTo>
                  <a:lnTo>
                    <a:pt x="1417687" y="789669"/>
                  </a:lnTo>
                  <a:lnTo>
                    <a:pt x="1424040" y="789215"/>
                  </a:lnTo>
                  <a:lnTo>
                    <a:pt x="1430620" y="788988"/>
                  </a:lnTo>
                  <a:close/>
                  <a:moveTo>
                    <a:pt x="1273230" y="585788"/>
                  </a:moveTo>
                  <a:lnTo>
                    <a:pt x="1584498" y="585788"/>
                  </a:lnTo>
                  <a:lnTo>
                    <a:pt x="1589493" y="586241"/>
                  </a:lnTo>
                  <a:lnTo>
                    <a:pt x="1594488" y="586922"/>
                  </a:lnTo>
                  <a:lnTo>
                    <a:pt x="1599028" y="588283"/>
                  </a:lnTo>
                  <a:lnTo>
                    <a:pt x="1603569" y="589643"/>
                  </a:lnTo>
                  <a:lnTo>
                    <a:pt x="1606975" y="591231"/>
                  </a:lnTo>
                  <a:lnTo>
                    <a:pt x="1609926" y="593045"/>
                  </a:lnTo>
                  <a:lnTo>
                    <a:pt x="1612878" y="594859"/>
                  </a:lnTo>
                  <a:lnTo>
                    <a:pt x="1615602" y="597127"/>
                  </a:lnTo>
                  <a:lnTo>
                    <a:pt x="1618327" y="599622"/>
                  </a:lnTo>
                  <a:lnTo>
                    <a:pt x="1620824" y="601890"/>
                  </a:lnTo>
                  <a:lnTo>
                    <a:pt x="1623094" y="604611"/>
                  </a:lnTo>
                  <a:lnTo>
                    <a:pt x="1625138" y="607559"/>
                  </a:lnTo>
                  <a:lnTo>
                    <a:pt x="1626954" y="610734"/>
                  </a:lnTo>
                  <a:lnTo>
                    <a:pt x="1628543" y="613683"/>
                  </a:lnTo>
                  <a:lnTo>
                    <a:pt x="1630132" y="617084"/>
                  </a:lnTo>
                  <a:lnTo>
                    <a:pt x="1631495" y="620486"/>
                  </a:lnTo>
                  <a:lnTo>
                    <a:pt x="1632176" y="623888"/>
                  </a:lnTo>
                  <a:lnTo>
                    <a:pt x="1632857" y="627290"/>
                  </a:lnTo>
                  <a:lnTo>
                    <a:pt x="1633538" y="631372"/>
                  </a:lnTo>
                  <a:lnTo>
                    <a:pt x="1633538" y="634774"/>
                  </a:lnTo>
                  <a:lnTo>
                    <a:pt x="1633538" y="805090"/>
                  </a:lnTo>
                  <a:lnTo>
                    <a:pt x="1629678" y="798286"/>
                  </a:lnTo>
                  <a:lnTo>
                    <a:pt x="1625819" y="791936"/>
                  </a:lnTo>
                  <a:lnTo>
                    <a:pt x="1621505" y="785586"/>
                  </a:lnTo>
                  <a:lnTo>
                    <a:pt x="1616964" y="779236"/>
                  </a:lnTo>
                  <a:lnTo>
                    <a:pt x="1612651" y="773113"/>
                  </a:lnTo>
                  <a:lnTo>
                    <a:pt x="1607656" y="767443"/>
                  </a:lnTo>
                  <a:lnTo>
                    <a:pt x="1602661" y="761547"/>
                  </a:lnTo>
                  <a:lnTo>
                    <a:pt x="1597666" y="756104"/>
                  </a:lnTo>
                  <a:lnTo>
                    <a:pt x="1592217" y="750661"/>
                  </a:lnTo>
                  <a:lnTo>
                    <a:pt x="1586541" y="745445"/>
                  </a:lnTo>
                  <a:lnTo>
                    <a:pt x="1580865" y="740456"/>
                  </a:lnTo>
                  <a:lnTo>
                    <a:pt x="1575189" y="735466"/>
                  </a:lnTo>
                  <a:lnTo>
                    <a:pt x="1568832" y="730704"/>
                  </a:lnTo>
                  <a:lnTo>
                    <a:pt x="1562702" y="726395"/>
                  </a:lnTo>
                  <a:lnTo>
                    <a:pt x="1556572" y="722086"/>
                  </a:lnTo>
                  <a:lnTo>
                    <a:pt x="1549988" y="718231"/>
                  </a:lnTo>
                  <a:lnTo>
                    <a:pt x="1543404" y="714375"/>
                  </a:lnTo>
                  <a:lnTo>
                    <a:pt x="1536593" y="710747"/>
                  </a:lnTo>
                  <a:lnTo>
                    <a:pt x="1529555" y="707118"/>
                  </a:lnTo>
                  <a:lnTo>
                    <a:pt x="1522744" y="703943"/>
                  </a:lnTo>
                  <a:lnTo>
                    <a:pt x="1515706" y="701222"/>
                  </a:lnTo>
                  <a:lnTo>
                    <a:pt x="1508213" y="698274"/>
                  </a:lnTo>
                  <a:lnTo>
                    <a:pt x="1500948" y="695779"/>
                  </a:lnTo>
                  <a:lnTo>
                    <a:pt x="1493456" y="693738"/>
                  </a:lnTo>
                  <a:lnTo>
                    <a:pt x="1485964" y="691697"/>
                  </a:lnTo>
                  <a:lnTo>
                    <a:pt x="1478245" y="689883"/>
                  </a:lnTo>
                  <a:lnTo>
                    <a:pt x="1470525" y="688295"/>
                  </a:lnTo>
                  <a:lnTo>
                    <a:pt x="1462806" y="686934"/>
                  </a:lnTo>
                  <a:lnTo>
                    <a:pt x="1454860" y="686254"/>
                  </a:lnTo>
                  <a:lnTo>
                    <a:pt x="1446686" y="685347"/>
                  </a:lnTo>
                  <a:lnTo>
                    <a:pt x="1438513" y="684893"/>
                  </a:lnTo>
                  <a:lnTo>
                    <a:pt x="1430567" y="684893"/>
                  </a:lnTo>
                  <a:lnTo>
                    <a:pt x="1421939" y="684893"/>
                  </a:lnTo>
                  <a:lnTo>
                    <a:pt x="1413766" y="685347"/>
                  </a:lnTo>
                  <a:lnTo>
                    <a:pt x="1405366" y="686254"/>
                  </a:lnTo>
                  <a:lnTo>
                    <a:pt x="1397419" y="687161"/>
                  </a:lnTo>
                  <a:lnTo>
                    <a:pt x="1389246" y="688522"/>
                  </a:lnTo>
                  <a:lnTo>
                    <a:pt x="1381300" y="690109"/>
                  </a:lnTo>
                  <a:lnTo>
                    <a:pt x="1373353" y="691924"/>
                  </a:lnTo>
                  <a:lnTo>
                    <a:pt x="1365634" y="693965"/>
                  </a:lnTo>
                  <a:lnTo>
                    <a:pt x="1357915" y="696459"/>
                  </a:lnTo>
                  <a:lnTo>
                    <a:pt x="1350423" y="699181"/>
                  </a:lnTo>
                  <a:lnTo>
                    <a:pt x="1342930" y="701902"/>
                  </a:lnTo>
                  <a:lnTo>
                    <a:pt x="1335665" y="705077"/>
                  </a:lnTo>
                  <a:lnTo>
                    <a:pt x="1328400" y="708479"/>
                  </a:lnTo>
                  <a:lnTo>
                    <a:pt x="1321589" y="711881"/>
                  </a:lnTo>
                  <a:lnTo>
                    <a:pt x="1314551" y="715963"/>
                  </a:lnTo>
                  <a:lnTo>
                    <a:pt x="1307967" y="720045"/>
                  </a:lnTo>
                  <a:lnTo>
                    <a:pt x="1301383" y="724354"/>
                  </a:lnTo>
                  <a:lnTo>
                    <a:pt x="1295026" y="728663"/>
                  </a:lnTo>
                  <a:lnTo>
                    <a:pt x="1288442" y="733425"/>
                  </a:lnTo>
                  <a:lnTo>
                    <a:pt x="1282539" y="738188"/>
                  </a:lnTo>
                  <a:lnTo>
                    <a:pt x="1276636" y="743404"/>
                  </a:lnTo>
                  <a:lnTo>
                    <a:pt x="1270960" y="748847"/>
                  </a:lnTo>
                  <a:lnTo>
                    <a:pt x="1265284" y="754290"/>
                  </a:lnTo>
                  <a:lnTo>
                    <a:pt x="1259835" y="759959"/>
                  </a:lnTo>
                  <a:lnTo>
                    <a:pt x="1254613" y="765856"/>
                  </a:lnTo>
                  <a:lnTo>
                    <a:pt x="1249845" y="771752"/>
                  </a:lnTo>
                  <a:lnTo>
                    <a:pt x="1244850" y="778102"/>
                  </a:lnTo>
                  <a:lnTo>
                    <a:pt x="1240310" y="784452"/>
                  </a:lnTo>
                  <a:lnTo>
                    <a:pt x="1235769" y="790802"/>
                  </a:lnTo>
                  <a:lnTo>
                    <a:pt x="1231682" y="797606"/>
                  </a:lnTo>
                  <a:lnTo>
                    <a:pt x="1227823" y="804410"/>
                  </a:lnTo>
                  <a:lnTo>
                    <a:pt x="1223963" y="811213"/>
                  </a:lnTo>
                  <a:lnTo>
                    <a:pt x="1223963" y="634774"/>
                  </a:lnTo>
                  <a:lnTo>
                    <a:pt x="1224190" y="631372"/>
                  </a:lnTo>
                  <a:lnTo>
                    <a:pt x="1224644" y="627290"/>
                  </a:lnTo>
                  <a:lnTo>
                    <a:pt x="1225325" y="623888"/>
                  </a:lnTo>
                  <a:lnTo>
                    <a:pt x="1226233" y="620486"/>
                  </a:lnTo>
                  <a:lnTo>
                    <a:pt x="1227596" y="617084"/>
                  </a:lnTo>
                  <a:lnTo>
                    <a:pt x="1228731" y="613683"/>
                  </a:lnTo>
                  <a:lnTo>
                    <a:pt x="1230547" y="610734"/>
                  </a:lnTo>
                  <a:lnTo>
                    <a:pt x="1232363" y="607559"/>
                  </a:lnTo>
                  <a:lnTo>
                    <a:pt x="1234634" y="604611"/>
                  </a:lnTo>
                  <a:lnTo>
                    <a:pt x="1236904" y="601890"/>
                  </a:lnTo>
                  <a:lnTo>
                    <a:pt x="1239402" y="599622"/>
                  </a:lnTo>
                  <a:lnTo>
                    <a:pt x="1241899" y="597127"/>
                  </a:lnTo>
                  <a:lnTo>
                    <a:pt x="1244850" y="594859"/>
                  </a:lnTo>
                  <a:lnTo>
                    <a:pt x="1247802" y="593045"/>
                  </a:lnTo>
                  <a:lnTo>
                    <a:pt x="1250753" y="591231"/>
                  </a:lnTo>
                  <a:lnTo>
                    <a:pt x="1254159" y="589643"/>
                  </a:lnTo>
                  <a:lnTo>
                    <a:pt x="1258473" y="588283"/>
                  </a:lnTo>
                  <a:lnTo>
                    <a:pt x="1263240" y="586922"/>
                  </a:lnTo>
                  <a:lnTo>
                    <a:pt x="1268008" y="586241"/>
                  </a:lnTo>
                  <a:lnTo>
                    <a:pt x="1273230" y="585788"/>
                  </a:lnTo>
                  <a:close/>
                  <a:moveTo>
                    <a:pt x="661842" y="585788"/>
                  </a:moveTo>
                  <a:lnTo>
                    <a:pt x="973283" y="585788"/>
                  </a:lnTo>
                  <a:lnTo>
                    <a:pt x="978280" y="586240"/>
                  </a:lnTo>
                  <a:lnTo>
                    <a:pt x="983051" y="586919"/>
                  </a:lnTo>
                  <a:lnTo>
                    <a:pt x="988048" y="588276"/>
                  </a:lnTo>
                  <a:lnTo>
                    <a:pt x="992364" y="589633"/>
                  </a:lnTo>
                  <a:lnTo>
                    <a:pt x="995772" y="591216"/>
                  </a:lnTo>
                  <a:lnTo>
                    <a:pt x="998725" y="593025"/>
                  </a:lnTo>
                  <a:lnTo>
                    <a:pt x="1001678" y="594834"/>
                  </a:lnTo>
                  <a:lnTo>
                    <a:pt x="1004404" y="597096"/>
                  </a:lnTo>
                  <a:lnTo>
                    <a:pt x="1007130" y="599583"/>
                  </a:lnTo>
                  <a:lnTo>
                    <a:pt x="1009629" y="601845"/>
                  </a:lnTo>
                  <a:lnTo>
                    <a:pt x="1011901" y="604559"/>
                  </a:lnTo>
                  <a:lnTo>
                    <a:pt x="1013945" y="607499"/>
                  </a:lnTo>
                  <a:lnTo>
                    <a:pt x="1015762" y="610665"/>
                  </a:lnTo>
                  <a:lnTo>
                    <a:pt x="1017580" y="613605"/>
                  </a:lnTo>
                  <a:lnTo>
                    <a:pt x="1018943" y="616998"/>
                  </a:lnTo>
                  <a:lnTo>
                    <a:pt x="1020306" y="620390"/>
                  </a:lnTo>
                  <a:lnTo>
                    <a:pt x="1020987" y="623782"/>
                  </a:lnTo>
                  <a:lnTo>
                    <a:pt x="1021896" y="627175"/>
                  </a:lnTo>
                  <a:lnTo>
                    <a:pt x="1022350" y="631246"/>
                  </a:lnTo>
                  <a:lnTo>
                    <a:pt x="1022350" y="634638"/>
                  </a:lnTo>
                  <a:lnTo>
                    <a:pt x="1022350" y="944926"/>
                  </a:lnTo>
                  <a:lnTo>
                    <a:pt x="1022350" y="949223"/>
                  </a:lnTo>
                  <a:lnTo>
                    <a:pt x="1021441" y="953294"/>
                  </a:lnTo>
                  <a:lnTo>
                    <a:pt x="1020760" y="957817"/>
                  </a:lnTo>
                  <a:lnTo>
                    <a:pt x="1019397" y="961662"/>
                  </a:lnTo>
                  <a:lnTo>
                    <a:pt x="1017807" y="965506"/>
                  </a:lnTo>
                  <a:lnTo>
                    <a:pt x="1015762" y="969125"/>
                  </a:lnTo>
                  <a:lnTo>
                    <a:pt x="1013718" y="972743"/>
                  </a:lnTo>
                  <a:lnTo>
                    <a:pt x="1011219" y="975910"/>
                  </a:lnTo>
                  <a:lnTo>
                    <a:pt x="1008266" y="979076"/>
                  </a:lnTo>
                  <a:lnTo>
                    <a:pt x="1005540" y="981564"/>
                  </a:lnTo>
                  <a:lnTo>
                    <a:pt x="1002133" y="984278"/>
                  </a:lnTo>
                  <a:lnTo>
                    <a:pt x="998725" y="986539"/>
                  </a:lnTo>
                  <a:lnTo>
                    <a:pt x="995090" y="988575"/>
                  </a:lnTo>
                  <a:lnTo>
                    <a:pt x="991229" y="990384"/>
                  </a:lnTo>
                  <a:lnTo>
                    <a:pt x="987367" y="991741"/>
                  </a:lnTo>
                  <a:lnTo>
                    <a:pt x="983278" y="992645"/>
                  </a:lnTo>
                  <a:lnTo>
                    <a:pt x="978280" y="993550"/>
                  </a:lnTo>
                  <a:lnTo>
                    <a:pt x="973283" y="993776"/>
                  </a:lnTo>
                  <a:lnTo>
                    <a:pt x="661842" y="993776"/>
                  </a:lnTo>
                  <a:lnTo>
                    <a:pt x="656844" y="993550"/>
                  </a:lnTo>
                  <a:lnTo>
                    <a:pt x="652074" y="992645"/>
                  </a:lnTo>
                  <a:lnTo>
                    <a:pt x="647985" y="991741"/>
                  </a:lnTo>
                  <a:lnTo>
                    <a:pt x="643896" y="990384"/>
                  </a:lnTo>
                  <a:lnTo>
                    <a:pt x="640034" y="988575"/>
                  </a:lnTo>
                  <a:lnTo>
                    <a:pt x="636400" y="986539"/>
                  </a:lnTo>
                  <a:lnTo>
                    <a:pt x="632992" y="984278"/>
                  </a:lnTo>
                  <a:lnTo>
                    <a:pt x="629585" y="981564"/>
                  </a:lnTo>
                  <a:lnTo>
                    <a:pt x="626859" y="979076"/>
                  </a:lnTo>
                  <a:lnTo>
                    <a:pt x="623906" y="975910"/>
                  </a:lnTo>
                  <a:lnTo>
                    <a:pt x="621407" y="972743"/>
                  </a:lnTo>
                  <a:lnTo>
                    <a:pt x="619362" y="969125"/>
                  </a:lnTo>
                  <a:lnTo>
                    <a:pt x="617318" y="965506"/>
                  </a:lnTo>
                  <a:lnTo>
                    <a:pt x="615728" y="961662"/>
                  </a:lnTo>
                  <a:lnTo>
                    <a:pt x="614365" y="957817"/>
                  </a:lnTo>
                  <a:lnTo>
                    <a:pt x="613683" y="953294"/>
                  </a:lnTo>
                  <a:lnTo>
                    <a:pt x="612775" y="949223"/>
                  </a:lnTo>
                  <a:lnTo>
                    <a:pt x="612775" y="944926"/>
                  </a:lnTo>
                  <a:lnTo>
                    <a:pt x="612775" y="634638"/>
                  </a:lnTo>
                  <a:lnTo>
                    <a:pt x="612775" y="631246"/>
                  </a:lnTo>
                  <a:lnTo>
                    <a:pt x="613229" y="627175"/>
                  </a:lnTo>
                  <a:lnTo>
                    <a:pt x="613911" y="623782"/>
                  </a:lnTo>
                  <a:lnTo>
                    <a:pt x="614819" y="620390"/>
                  </a:lnTo>
                  <a:lnTo>
                    <a:pt x="616182" y="616998"/>
                  </a:lnTo>
                  <a:lnTo>
                    <a:pt x="617545" y="613605"/>
                  </a:lnTo>
                  <a:lnTo>
                    <a:pt x="619362" y="610665"/>
                  </a:lnTo>
                  <a:lnTo>
                    <a:pt x="621180" y="607499"/>
                  </a:lnTo>
                  <a:lnTo>
                    <a:pt x="623224" y="604559"/>
                  </a:lnTo>
                  <a:lnTo>
                    <a:pt x="625496" y="601845"/>
                  </a:lnTo>
                  <a:lnTo>
                    <a:pt x="627995" y="599583"/>
                  </a:lnTo>
                  <a:lnTo>
                    <a:pt x="630721" y="597096"/>
                  </a:lnTo>
                  <a:lnTo>
                    <a:pt x="633447" y="594834"/>
                  </a:lnTo>
                  <a:lnTo>
                    <a:pt x="636400" y="593025"/>
                  </a:lnTo>
                  <a:lnTo>
                    <a:pt x="639353" y="591216"/>
                  </a:lnTo>
                  <a:lnTo>
                    <a:pt x="642760" y="589633"/>
                  </a:lnTo>
                  <a:lnTo>
                    <a:pt x="647076" y="588276"/>
                  </a:lnTo>
                  <a:lnTo>
                    <a:pt x="651847" y="586919"/>
                  </a:lnTo>
                  <a:lnTo>
                    <a:pt x="656844" y="586240"/>
                  </a:lnTo>
                  <a:lnTo>
                    <a:pt x="661842" y="585788"/>
                  </a:lnTo>
                  <a:close/>
                  <a:moveTo>
                    <a:pt x="49267" y="585788"/>
                  </a:moveTo>
                  <a:lnTo>
                    <a:pt x="360535" y="585788"/>
                  </a:lnTo>
                  <a:lnTo>
                    <a:pt x="365757" y="586240"/>
                  </a:lnTo>
                  <a:lnTo>
                    <a:pt x="370524" y="586919"/>
                  </a:lnTo>
                  <a:lnTo>
                    <a:pt x="375292" y="588276"/>
                  </a:lnTo>
                  <a:lnTo>
                    <a:pt x="379606" y="589633"/>
                  </a:lnTo>
                  <a:lnTo>
                    <a:pt x="383011" y="591216"/>
                  </a:lnTo>
                  <a:lnTo>
                    <a:pt x="386190" y="593025"/>
                  </a:lnTo>
                  <a:lnTo>
                    <a:pt x="388914" y="594834"/>
                  </a:lnTo>
                  <a:lnTo>
                    <a:pt x="391866" y="597096"/>
                  </a:lnTo>
                  <a:lnTo>
                    <a:pt x="394363" y="599583"/>
                  </a:lnTo>
                  <a:lnTo>
                    <a:pt x="396861" y="601845"/>
                  </a:lnTo>
                  <a:lnTo>
                    <a:pt x="399358" y="604559"/>
                  </a:lnTo>
                  <a:lnTo>
                    <a:pt x="401401" y="607499"/>
                  </a:lnTo>
                  <a:lnTo>
                    <a:pt x="403218" y="610665"/>
                  </a:lnTo>
                  <a:lnTo>
                    <a:pt x="404580" y="613605"/>
                  </a:lnTo>
                  <a:lnTo>
                    <a:pt x="406169" y="616998"/>
                  </a:lnTo>
                  <a:lnTo>
                    <a:pt x="407531" y="620390"/>
                  </a:lnTo>
                  <a:lnTo>
                    <a:pt x="408213" y="623782"/>
                  </a:lnTo>
                  <a:lnTo>
                    <a:pt x="409121" y="627175"/>
                  </a:lnTo>
                  <a:lnTo>
                    <a:pt x="409575" y="631246"/>
                  </a:lnTo>
                  <a:lnTo>
                    <a:pt x="409575" y="634638"/>
                  </a:lnTo>
                  <a:lnTo>
                    <a:pt x="409575" y="944926"/>
                  </a:lnTo>
                  <a:lnTo>
                    <a:pt x="409348" y="949223"/>
                  </a:lnTo>
                  <a:lnTo>
                    <a:pt x="408894" y="953294"/>
                  </a:lnTo>
                  <a:lnTo>
                    <a:pt x="407986" y="957817"/>
                  </a:lnTo>
                  <a:lnTo>
                    <a:pt x="406623" y="961662"/>
                  </a:lnTo>
                  <a:lnTo>
                    <a:pt x="405034" y="965506"/>
                  </a:lnTo>
                  <a:lnTo>
                    <a:pt x="403218" y="969125"/>
                  </a:lnTo>
                  <a:lnTo>
                    <a:pt x="400720" y="972743"/>
                  </a:lnTo>
                  <a:lnTo>
                    <a:pt x="398450" y="975910"/>
                  </a:lnTo>
                  <a:lnTo>
                    <a:pt x="395726" y="979076"/>
                  </a:lnTo>
                  <a:lnTo>
                    <a:pt x="392774" y="981564"/>
                  </a:lnTo>
                  <a:lnTo>
                    <a:pt x="389368" y="984278"/>
                  </a:lnTo>
                  <a:lnTo>
                    <a:pt x="386190" y="986539"/>
                  </a:lnTo>
                  <a:lnTo>
                    <a:pt x="382557" y="988575"/>
                  </a:lnTo>
                  <a:lnTo>
                    <a:pt x="378698" y="990384"/>
                  </a:lnTo>
                  <a:lnTo>
                    <a:pt x="374611" y="991741"/>
                  </a:lnTo>
                  <a:lnTo>
                    <a:pt x="370524" y="992645"/>
                  </a:lnTo>
                  <a:lnTo>
                    <a:pt x="365757" y="993550"/>
                  </a:lnTo>
                  <a:lnTo>
                    <a:pt x="360535" y="993776"/>
                  </a:lnTo>
                  <a:lnTo>
                    <a:pt x="49267" y="993776"/>
                  </a:lnTo>
                  <a:lnTo>
                    <a:pt x="44272" y="993550"/>
                  </a:lnTo>
                  <a:lnTo>
                    <a:pt x="39277" y="992645"/>
                  </a:lnTo>
                  <a:lnTo>
                    <a:pt x="35191" y="991741"/>
                  </a:lnTo>
                  <a:lnTo>
                    <a:pt x="31331" y="990384"/>
                  </a:lnTo>
                  <a:lnTo>
                    <a:pt x="27471" y="988575"/>
                  </a:lnTo>
                  <a:lnTo>
                    <a:pt x="23839" y="986539"/>
                  </a:lnTo>
                  <a:lnTo>
                    <a:pt x="20433" y="984278"/>
                  </a:lnTo>
                  <a:lnTo>
                    <a:pt x="17028" y="981564"/>
                  </a:lnTo>
                  <a:lnTo>
                    <a:pt x="14303" y="979076"/>
                  </a:lnTo>
                  <a:lnTo>
                    <a:pt x="11352" y="975910"/>
                  </a:lnTo>
                  <a:lnTo>
                    <a:pt x="8854" y="972743"/>
                  </a:lnTo>
                  <a:lnTo>
                    <a:pt x="6811" y="969125"/>
                  </a:lnTo>
                  <a:lnTo>
                    <a:pt x="4768" y="965506"/>
                  </a:lnTo>
                  <a:lnTo>
                    <a:pt x="3178" y="961662"/>
                  </a:lnTo>
                  <a:lnTo>
                    <a:pt x="1816" y="957817"/>
                  </a:lnTo>
                  <a:lnTo>
                    <a:pt x="908" y="953294"/>
                  </a:lnTo>
                  <a:lnTo>
                    <a:pt x="227" y="949223"/>
                  </a:lnTo>
                  <a:lnTo>
                    <a:pt x="0" y="944926"/>
                  </a:lnTo>
                  <a:lnTo>
                    <a:pt x="0" y="634638"/>
                  </a:lnTo>
                  <a:lnTo>
                    <a:pt x="227" y="631246"/>
                  </a:lnTo>
                  <a:lnTo>
                    <a:pt x="908" y="627175"/>
                  </a:lnTo>
                  <a:lnTo>
                    <a:pt x="1362" y="623782"/>
                  </a:lnTo>
                  <a:lnTo>
                    <a:pt x="2270" y="620390"/>
                  </a:lnTo>
                  <a:lnTo>
                    <a:pt x="3632" y="616998"/>
                  </a:lnTo>
                  <a:lnTo>
                    <a:pt x="4995" y="613605"/>
                  </a:lnTo>
                  <a:lnTo>
                    <a:pt x="6811" y="610665"/>
                  </a:lnTo>
                  <a:lnTo>
                    <a:pt x="8627" y="607499"/>
                  </a:lnTo>
                  <a:lnTo>
                    <a:pt x="10670" y="604559"/>
                  </a:lnTo>
                  <a:lnTo>
                    <a:pt x="12941" y="601845"/>
                  </a:lnTo>
                  <a:lnTo>
                    <a:pt x="15438" y="599583"/>
                  </a:lnTo>
                  <a:lnTo>
                    <a:pt x="18163" y="597096"/>
                  </a:lnTo>
                  <a:lnTo>
                    <a:pt x="20887" y="594834"/>
                  </a:lnTo>
                  <a:lnTo>
                    <a:pt x="23839" y="593025"/>
                  </a:lnTo>
                  <a:lnTo>
                    <a:pt x="27017" y="591216"/>
                  </a:lnTo>
                  <a:lnTo>
                    <a:pt x="30196" y="589633"/>
                  </a:lnTo>
                  <a:lnTo>
                    <a:pt x="34736" y="588276"/>
                  </a:lnTo>
                  <a:lnTo>
                    <a:pt x="39277" y="586919"/>
                  </a:lnTo>
                  <a:lnTo>
                    <a:pt x="44272" y="586240"/>
                  </a:lnTo>
                  <a:lnTo>
                    <a:pt x="49267" y="585788"/>
                  </a:lnTo>
                  <a:close/>
                  <a:moveTo>
                    <a:pt x="1273230" y="0"/>
                  </a:moveTo>
                  <a:lnTo>
                    <a:pt x="1584498" y="0"/>
                  </a:lnTo>
                  <a:lnTo>
                    <a:pt x="1589493" y="226"/>
                  </a:lnTo>
                  <a:lnTo>
                    <a:pt x="1594488" y="905"/>
                  </a:lnTo>
                  <a:lnTo>
                    <a:pt x="1599028" y="2263"/>
                  </a:lnTo>
                  <a:lnTo>
                    <a:pt x="1603569" y="3847"/>
                  </a:lnTo>
                  <a:lnTo>
                    <a:pt x="1607883" y="5883"/>
                  </a:lnTo>
                  <a:lnTo>
                    <a:pt x="1611969" y="8372"/>
                  </a:lnTo>
                  <a:lnTo>
                    <a:pt x="1615602" y="11314"/>
                  </a:lnTo>
                  <a:lnTo>
                    <a:pt x="1619235" y="14256"/>
                  </a:lnTo>
                  <a:lnTo>
                    <a:pt x="1622413" y="17650"/>
                  </a:lnTo>
                  <a:lnTo>
                    <a:pt x="1625138" y="21497"/>
                  </a:lnTo>
                  <a:lnTo>
                    <a:pt x="1627408" y="25796"/>
                  </a:lnTo>
                  <a:lnTo>
                    <a:pt x="1629678" y="29869"/>
                  </a:lnTo>
                  <a:lnTo>
                    <a:pt x="1631495" y="34395"/>
                  </a:lnTo>
                  <a:lnTo>
                    <a:pt x="1632403" y="39147"/>
                  </a:lnTo>
                  <a:lnTo>
                    <a:pt x="1633311" y="43899"/>
                  </a:lnTo>
                  <a:lnTo>
                    <a:pt x="1633538" y="48877"/>
                  </a:lnTo>
                  <a:lnTo>
                    <a:pt x="1633538" y="359111"/>
                  </a:lnTo>
                  <a:lnTo>
                    <a:pt x="1633311" y="364089"/>
                  </a:lnTo>
                  <a:lnTo>
                    <a:pt x="1632403" y="368841"/>
                  </a:lnTo>
                  <a:lnTo>
                    <a:pt x="1631495" y="373593"/>
                  </a:lnTo>
                  <a:lnTo>
                    <a:pt x="1629678" y="378119"/>
                  </a:lnTo>
                  <a:lnTo>
                    <a:pt x="1627408" y="382418"/>
                  </a:lnTo>
                  <a:lnTo>
                    <a:pt x="1625138" y="386491"/>
                  </a:lnTo>
                  <a:lnTo>
                    <a:pt x="1622413" y="390338"/>
                  </a:lnTo>
                  <a:lnTo>
                    <a:pt x="1619235" y="393732"/>
                  </a:lnTo>
                  <a:lnTo>
                    <a:pt x="1615602" y="396900"/>
                  </a:lnTo>
                  <a:lnTo>
                    <a:pt x="1611969" y="399615"/>
                  </a:lnTo>
                  <a:lnTo>
                    <a:pt x="1607883" y="402105"/>
                  </a:lnTo>
                  <a:lnTo>
                    <a:pt x="1603569" y="404141"/>
                  </a:lnTo>
                  <a:lnTo>
                    <a:pt x="1599028" y="405725"/>
                  </a:lnTo>
                  <a:lnTo>
                    <a:pt x="1594488" y="407083"/>
                  </a:lnTo>
                  <a:lnTo>
                    <a:pt x="1589493" y="407762"/>
                  </a:lnTo>
                  <a:lnTo>
                    <a:pt x="1584498" y="407988"/>
                  </a:lnTo>
                  <a:lnTo>
                    <a:pt x="1273230" y="407988"/>
                  </a:lnTo>
                  <a:lnTo>
                    <a:pt x="1268008" y="407762"/>
                  </a:lnTo>
                  <a:lnTo>
                    <a:pt x="1263240" y="407083"/>
                  </a:lnTo>
                  <a:lnTo>
                    <a:pt x="1258473" y="405725"/>
                  </a:lnTo>
                  <a:lnTo>
                    <a:pt x="1254159" y="404141"/>
                  </a:lnTo>
                  <a:lnTo>
                    <a:pt x="1249845" y="402105"/>
                  </a:lnTo>
                  <a:lnTo>
                    <a:pt x="1245532" y="399615"/>
                  </a:lnTo>
                  <a:lnTo>
                    <a:pt x="1241899" y="396900"/>
                  </a:lnTo>
                  <a:lnTo>
                    <a:pt x="1238493" y="393732"/>
                  </a:lnTo>
                  <a:lnTo>
                    <a:pt x="1235315" y="390338"/>
                  </a:lnTo>
                  <a:lnTo>
                    <a:pt x="1232363" y="386491"/>
                  </a:lnTo>
                  <a:lnTo>
                    <a:pt x="1229866" y="382418"/>
                  </a:lnTo>
                  <a:lnTo>
                    <a:pt x="1227823" y="378119"/>
                  </a:lnTo>
                  <a:lnTo>
                    <a:pt x="1226233" y="373593"/>
                  </a:lnTo>
                  <a:lnTo>
                    <a:pt x="1224871" y="368841"/>
                  </a:lnTo>
                  <a:lnTo>
                    <a:pt x="1224190" y="364089"/>
                  </a:lnTo>
                  <a:lnTo>
                    <a:pt x="1223963" y="359111"/>
                  </a:lnTo>
                  <a:lnTo>
                    <a:pt x="1223963" y="48877"/>
                  </a:lnTo>
                  <a:lnTo>
                    <a:pt x="1224190" y="43899"/>
                  </a:lnTo>
                  <a:lnTo>
                    <a:pt x="1224871" y="39147"/>
                  </a:lnTo>
                  <a:lnTo>
                    <a:pt x="1226233" y="34395"/>
                  </a:lnTo>
                  <a:lnTo>
                    <a:pt x="1227823" y="29869"/>
                  </a:lnTo>
                  <a:lnTo>
                    <a:pt x="1229866" y="25796"/>
                  </a:lnTo>
                  <a:lnTo>
                    <a:pt x="1232363" y="21497"/>
                  </a:lnTo>
                  <a:lnTo>
                    <a:pt x="1235315" y="17650"/>
                  </a:lnTo>
                  <a:lnTo>
                    <a:pt x="1238493" y="14256"/>
                  </a:lnTo>
                  <a:lnTo>
                    <a:pt x="1241899" y="11314"/>
                  </a:lnTo>
                  <a:lnTo>
                    <a:pt x="1245532" y="8372"/>
                  </a:lnTo>
                  <a:lnTo>
                    <a:pt x="1249845" y="5883"/>
                  </a:lnTo>
                  <a:lnTo>
                    <a:pt x="1254159" y="3847"/>
                  </a:lnTo>
                  <a:lnTo>
                    <a:pt x="1258473" y="2263"/>
                  </a:lnTo>
                  <a:lnTo>
                    <a:pt x="1263240" y="905"/>
                  </a:lnTo>
                  <a:lnTo>
                    <a:pt x="1268008" y="226"/>
                  </a:lnTo>
                  <a:lnTo>
                    <a:pt x="1273230" y="0"/>
                  </a:lnTo>
                  <a:close/>
                  <a:moveTo>
                    <a:pt x="661842" y="0"/>
                  </a:moveTo>
                  <a:lnTo>
                    <a:pt x="973283" y="0"/>
                  </a:lnTo>
                  <a:lnTo>
                    <a:pt x="978280" y="226"/>
                  </a:lnTo>
                  <a:lnTo>
                    <a:pt x="983278" y="905"/>
                  </a:lnTo>
                  <a:lnTo>
                    <a:pt x="988048" y="2263"/>
                  </a:lnTo>
                  <a:lnTo>
                    <a:pt x="992364" y="3847"/>
                  </a:lnTo>
                  <a:lnTo>
                    <a:pt x="996681" y="5883"/>
                  </a:lnTo>
                  <a:lnTo>
                    <a:pt x="1000769" y="8372"/>
                  </a:lnTo>
                  <a:lnTo>
                    <a:pt x="1004404" y="11314"/>
                  </a:lnTo>
                  <a:lnTo>
                    <a:pt x="1008039" y="14256"/>
                  </a:lnTo>
                  <a:lnTo>
                    <a:pt x="1011219" y="17650"/>
                  </a:lnTo>
                  <a:lnTo>
                    <a:pt x="1013945" y="21497"/>
                  </a:lnTo>
                  <a:lnTo>
                    <a:pt x="1016444" y="25796"/>
                  </a:lnTo>
                  <a:lnTo>
                    <a:pt x="1018488" y="29869"/>
                  </a:lnTo>
                  <a:lnTo>
                    <a:pt x="1020306" y="34395"/>
                  </a:lnTo>
                  <a:lnTo>
                    <a:pt x="1021214" y="39147"/>
                  </a:lnTo>
                  <a:lnTo>
                    <a:pt x="1022123" y="43899"/>
                  </a:lnTo>
                  <a:lnTo>
                    <a:pt x="1022350" y="48877"/>
                  </a:lnTo>
                  <a:lnTo>
                    <a:pt x="1022350" y="359111"/>
                  </a:lnTo>
                  <a:lnTo>
                    <a:pt x="1022123" y="364089"/>
                  </a:lnTo>
                  <a:lnTo>
                    <a:pt x="1021214" y="368841"/>
                  </a:lnTo>
                  <a:lnTo>
                    <a:pt x="1020306" y="373593"/>
                  </a:lnTo>
                  <a:lnTo>
                    <a:pt x="1018488" y="378119"/>
                  </a:lnTo>
                  <a:lnTo>
                    <a:pt x="1016444" y="382418"/>
                  </a:lnTo>
                  <a:lnTo>
                    <a:pt x="1013945" y="386491"/>
                  </a:lnTo>
                  <a:lnTo>
                    <a:pt x="1011219" y="390338"/>
                  </a:lnTo>
                  <a:lnTo>
                    <a:pt x="1008039" y="393732"/>
                  </a:lnTo>
                  <a:lnTo>
                    <a:pt x="1004404" y="396900"/>
                  </a:lnTo>
                  <a:lnTo>
                    <a:pt x="1000769" y="399615"/>
                  </a:lnTo>
                  <a:lnTo>
                    <a:pt x="996681" y="402105"/>
                  </a:lnTo>
                  <a:lnTo>
                    <a:pt x="992364" y="404141"/>
                  </a:lnTo>
                  <a:lnTo>
                    <a:pt x="988048" y="405725"/>
                  </a:lnTo>
                  <a:lnTo>
                    <a:pt x="983278" y="407083"/>
                  </a:lnTo>
                  <a:lnTo>
                    <a:pt x="978280" y="407762"/>
                  </a:lnTo>
                  <a:lnTo>
                    <a:pt x="973283" y="407988"/>
                  </a:lnTo>
                  <a:lnTo>
                    <a:pt x="661842" y="407988"/>
                  </a:lnTo>
                  <a:lnTo>
                    <a:pt x="656844" y="407762"/>
                  </a:lnTo>
                  <a:lnTo>
                    <a:pt x="651847" y="407083"/>
                  </a:lnTo>
                  <a:lnTo>
                    <a:pt x="647076" y="405725"/>
                  </a:lnTo>
                  <a:lnTo>
                    <a:pt x="642760" y="404141"/>
                  </a:lnTo>
                  <a:lnTo>
                    <a:pt x="638444" y="402105"/>
                  </a:lnTo>
                  <a:lnTo>
                    <a:pt x="634355" y="399615"/>
                  </a:lnTo>
                  <a:lnTo>
                    <a:pt x="630721" y="396900"/>
                  </a:lnTo>
                  <a:lnTo>
                    <a:pt x="627086" y="393732"/>
                  </a:lnTo>
                  <a:lnTo>
                    <a:pt x="623906" y="390338"/>
                  </a:lnTo>
                  <a:lnTo>
                    <a:pt x="621180" y="386491"/>
                  </a:lnTo>
                  <a:lnTo>
                    <a:pt x="618681" y="382418"/>
                  </a:lnTo>
                  <a:lnTo>
                    <a:pt x="616637" y="378119"/>
                  </a:lnTo>
                  <a:lnTo>
                    <a:pt x="614819" y="373593"/>
                  </a:lnTo>
                  <a:lnTo>
                    <a:pt x="613683" y="368841"/>
                  </a:lnTo>
                  <a:lnTo>
                    <a:pt x="613002" y="364089"/>
                  </a:lnTo>
                  <a:lnTo>
                    <a:pt x="612775" y="359111"/>
                  </a:lnTo>
                  <a:lnTo>
                    <a:pt x="612775" y="48877"/>
                  </a:lnTo>
                  <a:lnTo>
                    <a:pt x="613002" y="43899"/>
                  </a:lnTo>
                  <a:lnTo>
                    <a:pt x="613683" y="39147"/>
                  </a:lnTo>
                  <a:lnTo>
                    <a:pt x="614819" y="34395"/>
                  </a:lnTo>
                  <a:lnTo>
                    <a:pt x="616637" y="29869"/>
                  </a:lnTo>
                  <a:lnTo>
                    <a:pt x="618681" y="25796"/>
                  </a:lnTo>
                  <a:lnTo>
                    <a:pt x="621180" y="21497"/>
                  </a:lnTo>
                  <a:lnTo>
                    <a:pt x="623906" y="17650"/>
                  </a:lnTo>
                  <a:lnTo>
                    <a:pt x="627086" y="14256"/>
                  </a:lnTo>
                  <a:lnTo>
                    <a:pt x="630721" y="11314"/>
                  </a:lnTo>
                  <a:lnTo>
                    <a:pt x="634355" y="8372"/>
                  </a:lnTo>
                  <a:lnTo>
                    <a:pt x="638444" y="5883"/>
                  </a:lnTo>
                  <a:lnTo>
                    <a:pt x="642760" y="3847"/>
                  </a:lnTo>
                  <a:lnTo>
                    <a:pt x="647076" y="2263"/>
                  </a:lnTo>
                  <a:lnTo>
                    <a:pt x="651847" y="905"/>
                  </a:lnTo>
                  <a:lnTo>
                    <a:pt x="656844" y="226"/>
                  </a:lnTo>
                  <a:lnTo>
                    <a:pt x="661842" y="0"/>
                  </a:lnTo>
                  <a:close/>
                  <a:moveTo>
                    <a:pt x="49267" y="0"/>
                  </a:moveTo>
                  <a:lnTo>
                    <a:pt x="360535" y="0"/>
                  </a:lnTo>
                  <a:lnTo>
                    <a:pt x="365757" y="226"/>
                  </a:lnTo>
                  <a:lnTo>
                    <a:pt x="370524" y="905"/>
                  </a:lnTo>
                  <a:lnTo>
                    <a:pt x="375292" y="2263"/>
                  </a:lnTo>
                  <a:lnTo>
                    <a:pt x="379606" y="3847"/>
                  </a:lnTo>
                  <a:lnTo>
                    <a:pt x="383920" y="5883"/>
                  </a:lnTo>
                  <a:lnTo>
                    <a:pt x="388233" y="8372"/>
                  </a:lnTo>
                  <a:lnTo>
                    <a:pt x="391866" y="11314"/>
                  </a:lnTo>
                  <a:lnTo>
                    <a:pt x="395271" y="14256"/>
                  </a:lnTo>
                  <a:lnTo>
                    <a:pt x="398450" y="17650"/>
                  </a:lnTo>
                  <a:lnTo>
                    <a:pt x="401401" y="21497"/>
                  </a:lnTo>
                  <a:lnTo>
                    <a:pt x="403672" y="25796"/>
                  </a:lnTo>
                  <a:lnTo>
                    <a:pt x="405715" y="29869"/>
                  </a:lnTo>
                  <a:lnTo>
                    <a:pt x="407531" y="34395"/>
                  </a:lnTo>
                  <a:lnTo>
                    <a:pt x="408440" y="39147"/>
                  </a:lnTo>
                  <a:lnTo>
                    <a:pt x="409348" y="43899"/>
                  </a:lnTo>
                  <a:lnTo>
                    <a:pt x="409575" y="48877"/>
                  </a:lnTo>
                  <a:lnTo>
                    <a:pt x="409575" y="359111"/>
                  </a:lnTo>
                  <a:lnTo>
                    <a:pt x="409348" y="364089"/>
                  </a:lnTo>
                  <a:lnTo>
                    <a:pt x="408440" y="368841"/>
                  </a:lnTo>
                  <a:lnTo>
                    <a:pt x="407531" y="373593"/>
                  </a:lnTo>
                  <a:lnTo>
                    <a:pt x="405715" y="378119"/>
                  </a:lnTo>
                  <a:lnTo>
                    <a:pt x="403672" y="382418"/>
                  </a:lnTo>
                  <a:lnTo>
                    <a:pt x="401401" y="386491"/>
                  </a:lnTo>
                  <a:lnTo>
                    <a:pt x="398450" y="390338"/>
                  </a:lnTo>
                  <a:lnTo>
                    <a:pt x="395271" y="393732"/>
                  </a:lnTo>
                  <a:lnTo>
                    <a:pt x="391866" y="396900"/>
                  </a:lnTo>
                  <a:lnTo>
                    <a:pt x="388233" y="399615"/>
                  </a:lnTo>
                  <a:lnTo>
                    <a:pt x="383920" y="402105"/>
                  </a:lnTo>
                  <a:lnTo>
                    <a:pt x="379606" y="404141"/>
                  </a:lnTo>
                  <a:lnTo>
                    <a:pt x="375292" y="405725"/>
                  </a:lnTo>
                  <a:lnTo>
                    <a:pt x="370524" y="407083"/>
                  </a:lnTo>
                  <a:lnTo>
                    <a:pt x="365757" y="407762"/>
                  </a:lnTo>
                  <a:lnTo>
                    <a:pt x="360535" y="407988"/>
                  </a:lnTo>
                  <a:lnTo>
                    <a:pt x="49267" y="407988"/>
                  </a:lnTo>
                  <a:lnTo>
                    <a:pt x="44272" y="407762"/>
                  </a:lnTo>
                  <a:lnTo>
                    <a:pt x="39277" y="407083"/>
                  </a:lnTo>
                  <a:lnTo>
                    <a:pt x="35191" y="405951"/>
                  </a:lnTo>
                  <a:lnTo>
                    <a:pt x="31331" y="404594"/>
                  </a:lnTo>
                  <a:lnTo>
                    <a:pt x="27471" y="402783"/>
                  </a:lnTo>
                  <a:lnTo>
                    <a:pt x="23839" y="400747"/>
                  </a:lnTo>
                  <a:lnTo>
                    <a:pt x="20433" y="398710"/>
                  </a:lnTo>
                  <a:lnTo>
                    <a:pt x="17028" y="396221"/>
                  </a:lnTo>
                  <a:lnTo>
                    <a:pt x="14303" y="393279"/>
                  </a:lnTo>
                  <a:lnTo>
                    <a:pt x="11352" y="390338"/>
                  </a:lnTo>
                  <a:lnTo>
                    <a:pt x="8854" y="386944"/>
                  </a:lnTo>
                  <a:lnTo>
                    <a:pt x="6811" y="383323"/>
                  </a:lnTo>
                  <a:lnTo>
                    <a:pt x="4768" y="379703"/>
                  </a:lnTo>
                  <a:lnTo>
                    <a:pt x="3178" y="375856"/>
                  </a:lnTo>
                  <a:lnTo>
                    <a:pt x="1816" y="371783"/>
                  </a:lnTo>
                  <a:lnTo>
                    <a:pt x="908" y="367710"/>
                  </a:lnTo>
                  <a:lnTo>
                    <a:pt x="227" y="363636"/>
                  </a:lnTo>
                  <a:lnTo>
                    <a:pt x="0" y="359111"/>
                  </a:lnTo>
                  <a:lnTo>
                    <a:pt x="0" y="48877"/>
                  </a:lnTo>
                  <a:lnTo>
                    <a:pt x="227" y="44578"/>
                  </a:lnTo>
                  <a:lnTo>
                    <a:pt x="908" y="40278"/>
                  </a:lnTo>
                  <a:lnTo>
                    <a:pt x="1816" y="36205"/>
                  </a:lnTo>
                  <a:lnTo>
                    <a:pt x="3178" y="32132"/>
                  </a:lnTo>
                  <a:lnTo>
                    <a:pt x="4768" y="28285"/>
                  </a:lnTo>
                  <a:lnTo>
                    <a:pt x="6811" y="24665"/>
                  </a:lnTo>
                  <a:lnTo>
                    <a:pt x="8854" y="21044"/>
                  </a:lnTo>
                  <a:lnTo>
                    <a:pt x="11352" y="17650"/>
                  </a:lnTo>
                  <a:lnTo>
                    <a:pt x="14303" y="14708"/>
                  </a:lnTo>
                  <a:lnTo>
                    <a:pt x="17028" y="11993"/>
                  </a:lnTo>
                  <a:lnTo>
                    <a:pt x="20433" y="9504"/>
                  </a:lnTo>
                  <a:lnTo>
                    <a:pt x="23839" y="7241"/>
                  </a:lnTo>
                  <a:lnTo>
                    <a:pt x="27471" y="5204"/>
                  </a:lnTo>
                  <a:lnTo>
                    <a:pt x="31331" y="3394"/>
                  </a:lnTo>
                  <a:lnTo>
                    <a:pt x="35191" y="2036"/>
                  </a:lnTo>
                  <a:lnTo>
                    <a:pt x="39277" y="905"/>
                  </a:lnTo>
                  <a:lnTo>
                    <a:pt x="44272" y="226"/>
                  </a:lnTo>
                  <a:lnTo>
                    <a:pt x="4926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788535" y="1557020"/>
            <a:ext cx="63614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标准产品的生产管理系统</a:t>
            </a:r>
            <a:endParaRPr lang="zh-CN" altLang="en-US" sz="20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716071" y="3316500"/>
            <a:ext cx="28117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标准模块拆分与设计</a:t>
            </a:r>
            <a:endParaRPr lang="zh-CN" altLang="en-US" sz="20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716071" y="4869348"/>
            <a:ext cx="253619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数据管理平台</a:t>
            </a:r>
            <a:endParaRPr lang="zh-CN" altLang="en-US" sz="20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47"/>
          <p:cNvSpPr txBox="1"/>
          <p:nvPr/>
        </p:nvSpPr>
        <p:spPr>
          <a:xfrm>
            <a:off x="5161915" y="1955800"/>
            <a:ext cx="38525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None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针对大批量标准产品开发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MES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</a:t>
            </a:r>
            <a:endParaRPr lang="zh-CN" altLang="en-US" sz="16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以模块化方式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研发</a:t>
            </a:r>
            <a:endParaRPr lang="zh-CN" altLang="en-US" sz="16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TextBox 47"/>
          <p:cNvSpPr txBox="1"/>
          <p:nvPr/>
        </p:nvSpPr>
        <p:spPr>
          <a:xfrm>
            <a:off x="5161915" y="3644900"/>
            <a:ext cx="38525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None/>
            </a:pPr>
            <a:r>
              <a:rPr 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基于现有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MES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ERP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产品，进行模块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拆分</a:t>
            </a:r>
            <a:endParaRPr lang="zh-CN" altLang="en-US" sz="16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模块组合成为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</a:t>
            </a:r>
            <a:endParaRPr lang="zh-CN" altLang="en-US" sz="16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TextBox 47"/>
          <p:cNvSpPr txBox="1"/>
          <p:nvPr/>
        </p:nvSpPr>
        <p:spPr>
          <a:xfrm>
            <a:off x="5161915" y="5300980"/>
            <a:ext cx="38525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None/>
            </a:pPr>
            <a:r>
              <a:rPr 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本地数据</a:t>
            </a:r>
            <a:r>
              <a:rPr 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转发</a:t>
            </a:r>
            <a:endParaRPr lang="zh-CN" sz="16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设备数据管廊</a:t>
            </a:r>
            <a:r>
              <a:rPr 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</a:t>
            </a:r>
            <a:endParaRPr lang="zh-CN" sz="16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数据管廊云</a:t>
            </a:r>
            <a:r>
              <a:rPr 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平台</a:t>
            </a:r>
            <a:endParaRPr lang="zh-CN" sz="16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4932045" y="2997200"/>
            <a:ext cx="3837305" cy="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932045" y="4581525"/>
            <a:ext cx="3837305" cy="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179705" y="1717040"/>
            <a:ext cx="6170930" cy="78232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dk1">
                  <a:tint val="50000"/>
                  <a:satMod val="300000"/>
                </a:schemeClr>
              </a:gs>
              <a:gs pos="23000">
                <a:schemeClr val="bg1">
                  <a:lumMod val="80000"/>
                  <a:lumOff val="2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p>
            <a:pPr algn="l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79705" y="2566670"/>
            <a:ext cx="6170930" cy="130238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dk1">
                  <a:tint val="50000"/>
                  <a:satMod val="300000"/>
                </a:schemeClr>
              </a:gs>
              <a:gs pos="23000">
                <a:schemeClr val="bg1">
                  <a:lumMod val="80000"/>
                  <a:lumOff val="2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p>
            <a:pPr algn="l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79705" y="3963035"/>
            <a:ext cx="6170930" cy="175958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dk1">
                  <a:tint val="50000"/>
                  <a:satMod val="300000"/>
                </a:schemeClr>
              </a:gs>
              <a:gs pos="23000">
                <a:schemeClr val="bg1">
                  <a:lumMod val="80000"/>
                  <a:lumOff val="2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采集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953" y="116632"/>
            <a:ext cx="5339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3.3 </a:t>
            </a:r>
            <a:r>
              <a:rPr lang="zh-CN" altLang="en-US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生产管理系统</a:t>
            </a:r>
            <a:r>
              <a:rPr lang="zh-CN" altLang="en-US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与数据管理平台</a:t>
            </a:r>
            <a:endParaRPr lang="zh-CN" altLang="en-US" sz="28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948170" y="1772920"/>
            <a:ext cx="3318510" cy="71056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生产管理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084695" y="3060065"/>
            <a:ext cx="1486535" cy="43561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686800" y="3068955"/>
            <a:ext cx="1499235" cy="43561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通用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092315" y="3860800"/>
            <a:ext cx="1487170" cy="58039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187450" y="4149090"/>
            <a:ext cx="1273175" cy="43307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边缘终端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005840" y="5153660"/>
            <a:ext cx="828675" cy="36004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906905" y="5156835"/>
            <a:ext cx="824230" cy="36004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442085" y="2924810"/>
            <a:ext cx="1618615" cy="6515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本地服务器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KSO_Shape"/>
          <p:cNvSpPr/>
          <p:nvPr/>
        </p:nvSpPr>
        <p:spPr>
          <a:xfrm>
            <a:off x="6184265" y="2218690"/>
            <a:ext cx="520700" cy="226695"/>
          </a:xfrm>
          <a:custGeom>
            <a:avLst/>
            <a:gdLst>
              <a:gd name="connsiteX0" fmla="*/ 360040 w 576064"/>
              <a:gd name="connsiteY0" fmla="*/ 0 h 250588"/>
              <a:gd name="connsiteX1" fmla="*/ 576064 w 576064"/>
              <a:gd name="connsiteY1" fmla="*/ 125294 h 250588"/>
              <a:gd name="connsiteX2" fmla="*/ 360040 w 576064"/>
              <a:gd name="connsiteY2" fmla="*/ 250588 h 250588"/>
              <a:gd name="connsiteX3" fmla="*/ 360040 w 576064"/>
              <a:gd name="connsiteY3" fmla="*/ 143294 h 250588"/>
              <a:gd name="connsiteX4" fmla="*/ 0 w 576064"/>
              <a:gd name="connsiteY4" fmla="*/ 143294 h 250588"/>
              <a:gd name="connsiteX5" fmla="*/ 0 w 576064"/>
              <a:gd name="connsiteY5" fmla="*/ 107294 h 250588"/>
              <a:gd name="connsiteX6" fmla="*/ 360040 w 576064"/>
              <a:gd name="connsiteY6" fmla="*/ 107294 h 25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064" h="250588">
                <a:moveTo>
                  <a:pt x="360040" y="0"/>
                </a:moveTo>
                <a:lnTo>
                  <a:pt x="576064" y="125294"/>
                </a:lnTo>
                <a:lnTo>
                  <a:pt x="360040" y="250588"/>
                </a:lnTo>
                <a:lnTo>
                  <a:pt x="360040" y="143294"/>
                </a:lnTo>
                <a:lnTo>
                  <a:pt x="0" y="143294"/>
                </a:lnTo>
                <a:lnTo>
                  <a:pt x="0" y="107294"/>
                </a:lnTo>
                <a:lnTo>
                  <a:pt x="360040" y="10729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u="sng">
              <a:solidFill>
                <a:srgbClr val="FFFFFF"/>
              </a:solidFill>
            </a:endParaRPr>
          </a:p>
        </p:txBody>
      </p:sp>
      <p:sp>
        <p:nvSpPr>
          <p:cNvPr id="20" name="KSO_Shape"/>
          <p:cNvSpPr/>
          <p:nvPr/>
        </p:nvSpPr>
        <p:spPr>
          <a:xfrm rot="10800000">
            <a:off x="6184265" y="1898015"/>
            <a:ext cx="520700" cy="226695"/>
          </a:xfrm>
          <a:custGeom>
            <a:avLst/>
            <a:gdLst>
              <a:gd name="connsiteX0" fmla="*/ 360040 w 576064"/>
              <a:gd name="connsiteY0" fmla="*/ 0 h 250588"/>
              <a:gd name="connsiteX1" fmla="*/ 576064 w 576064"/>
              <a:gd name="connsiteY1" fmla="*/ 125294 h 250588"/>
              <a:gd name="connsiteX2" fmla="*/ 360040 w 576064"/>
              <a:gd name="connsiteY2" fmla="*/ 250588 h 250588"/>
              <a:gd name="connsiteX3" fmla="*/ 360040 w 576064"/>
              <a:gd name="connsiteY3" fmla="*/ 143294 h 250588"/>
              <a:gd name="connsiteX4" fmla="*/ 0 w 576064"/>
              <a:gd name="connsiteY4" fmla="*/ 143294 h 250588"/>
              <a:gd name="connsiteX5" fmla="*/ 0 w 576064"/>
              <a:gd name="connsiteY5" fmla="*/ 107294 h 250588"/>
              <a:gd name="connsiteX6" fmla="*/ 360040 w 576064"/>
              <a:gd name="connsiteY6" fmla="*/ 107294 h 25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064" h="250588">
                <a:moveTo>
                  <a:pt x="360040" y="0"/>
                </a:moveTo>
                <a:lnTo>
                  <a:pt x="576064" y="125294"/>
                </a:lnTo>
                <a:lnTo>
                  <a:pt x="360040" y="250588"/>
                </a:lnTo>
                <a:lnTo>
                  <a:pt x="360040" y="143294"/>
                </a:lnTo>
                <a:lnTo>
                  <a:pt x="0" y="143294"/>
                </a:lnTo>
                <a:lnTo>
                  <a:pt x="0" y="107294"/>
                </a:lnTo>
                <a:lnTo>
                  <a:pt x="360040" y="10729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u="sng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83982" y="1582594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endParaRPr lang="zh-CN" altLang="en-US" sz="1600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56022" y="2444289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endParaRPr lang="zh-CN" altLang="en-US" sz="1600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肘形连接符 30"/>
          <p:cNvCxnSpPr>
            <a:stCxn id="10" idx="2"/>
            <a:endCxn id="11" idx="0"/>
          </p:cNvCxnSpPr>
          <p:nvPr/>
        </p:nvCxnSpPr>
        <p:spPr>
          <a:xfrm rot="5400000">
            <a:off x="1336675" y="4665980"/>
            <a:ext cx="571500" cy="403860"/>
          </a:xfrm>
          <a:prstGeom prst="bentConnector3">
            <a:avLst>
              <a:gd name="adj1" fmla="val 50000"/>
            </a:avLst>
          </a:prstGeom>
          <a:solidFill>
            <a:schemeClr val="accent1">
              <a:lumMod val="50000"/>
            </a:schemeClr>
          </a:solidFill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10" idx="2"/>
            <a:endCxn id="12" idx="0"/>
          </p:cNvCxnSpPr>
          <p:nvPr/>
        </p:nvCxnSpPr>
        <p:spPr>
          <a:xfrm rot="5400000" flipV="1">
            <a:off x="1784350" y="4622165"/>
            <a:ext cx="574675" cy="494665"/>
          </a:xfrm>
          <a:prstGeom prst="bentConnector3">
            <a:avLst>
              <a:gd name="adj1" fmla="val 50055"/>
            </a:avLst>
          </a:prstGeom>
          <a:solidFill>
            <a:schemeClr val="accent1">
              <a:lumMod val="50000"/>
            </a:schemeClr>
          </a:solidFill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2915603" y="4149090"/>
            <a:ext cx="1250950" cy="43307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边缘终端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975293" y="5177790"/>
            <a:ext cx="1131570" cy="36004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肘形连接符 16"/>
          <p:cNvCxnSpPr>
            <a:stCxn id="4" idx="2"/>
            <a:endCxn id="15" idx="0"/>
          </p:cNvCxnSpPr>
          <p:nvPr/>
        </p:nvCxnSpPr>
        <p:spPr>
          <a:xfrm rot="5400000">
            <a:off x="3243580" y="4879975"/>
            <a:ext cx="595630" cy="3175"/>
          </a:xfrm>
          <a:prstGeom prst="bentConnector2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3" idx="2"/>
            <a:endCxn id="10" idx="0"/>
          </p:cNvCxnSpPr>
          <p:nvPr/>
        </p:nvCxnSpPr>
        <p:spPr>
          <a:xfrm rot="5400000">
            <a:off x="1751648" y="3649028"/>
            <a:ext cx="572770" cy="427355"/>
          </a:xfrm>
          <a:prstGeom prst="bentConnector3">
            <a:avLst>
              <a:gd name="adj1" fmla="val 49945"/>
            </a:avLst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3" idx="2"/>
            <a:endCxn id="4" idx="0"/>
          </p:cNvCxnSpPr>
          <p:nvPr/>
        </p:nvCxnSpPr>
        <p:spPr>
          <a:xfrm rot="5400000" flipV="1">
            <a:off x="2610168" y="3217863"/>
            <a:ext cx="572770" cy="1289685"/>
          </a:xfrm>
          <a:prstGeom prst="bentConnector3">
            <a:avLst>
              <a:gd name="adj1" fmla="val 49945"/>
            </a:avLst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1979930" y="1772920"/>
            <a:ext cx="3977005" cy="6515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数据管理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云平台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肘形连接符 37"/>
          <p:cNvCxnSpPr>
            <a:stCxn id="32" idx="2"/>
            <a:endCxn id="13" idx="0"/>
          </p:cNvCxnSpPr>
          <p:nvPr/>
        </p:nvCxnSpPr>
        <p:spPr>
          <a:xfrm rot="5400000">
            <a:off x="2860040" y="1816100"/>
            <a:ext cx="500380" cy="1717040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3221990" y="2924810"/>
            <a:ext cx="1492885" cy="6515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本地服务器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肘形连接符 42"/>
          <p:cNvCxnSpPr>
            <a:stCxn id="32" idx="2"/>
            <a:endCxn id="40" idx="0"/>
          </p:cNvCxnSpPr>
          <p:nvPr/>
        </p:nvCxnSpPr>
        <p:spPr>
          <a:xfrm rot="5400000">
            <a:off x="3718560" y="2674620"/>
            <a:ext cx="500380" cy="317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8726805" y="3860800"/>
            <a:ext cx="1420495" cy="58102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7030720" y="4796790"/>
            <a:ext cx="1610360" cy="74549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不同行业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8773795" y="4797425"/>
            <a:ext cx="1412240" cy="72263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不同定制类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10476865" y="2924810"/>
            <a:ext cx="1178560" cy="612775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948170" y="2781300"/>
            <a:ext cx="4847590" cy="866140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948170" y="2783840"/>
            <a:ext cx="3352165" cy="2973070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40000"/>
                    <a:lumOff val="60000"/>
                  </a:schemeClr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4908550" y="4152900"/>
            <a:ext cx="1024255" cy="43307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 ...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4904105" y="2917825"/>
            <a:ext cx="1043940" cy="6515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 ...</a:t>
            </a:r>
            <a:endParaRPr 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肘形连接符 60"/>
          <p:cNvCxnSpPr/>
          <p:nvPr/>
        </p:nvCxnSpPr>
        <p:spPr>
          <a:xfrm rot="5400000">
            <a:off x="2887663" y="1836738"/>
            <a:ext cx="460375" cy="1732280"/>
          </a:xfrm>
          <a:prstGeom prst="bentConnector3">
            <a:avLst>
              <a:gd name="adj1" fmla="val 40137"/>
            </a:avLst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32" idx="2"/>
            <a:endCxn id="60" idx="0"/>
          </p:cNvCxnSpPr>
          <p:nvPr/>
        </p:nvCxnSpPr>
        <p:spPr>
          <a:xfrm rot="5400000" flipV="1">
            <a:off x="4450715" y="1942465"/>
            <a:ext cx="493395" cy="1457325"/>
          </a:xfrm>
          <a:prstGeom prst="bentConnector3">
            <a:avLst>
              <a:gd name="adj1" fmla="val 50064"/>
            </a:avLst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60" idx="2"/>
            <a:endCxn id="59" idx="0"/>
          </p:cNvCxnSpPr>
          <p:nvPr/>
        </p:nvCxnSpPr>
        <p:spPr>
          <a:xfrm rot="5400000">
            <a:off x="5131753" y="3858578"/>
            <a:ext cx="583565" cy="5080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4859973" y="5157470"/>
            <a:ext cx="1131570" cy="36004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 ...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肘形连接符 15"/>
          <p:cNvCxnSpPr>
            <a:stCxn id="59" idx="2"/>
            <a:endCxn id="14" idx="0"/>
          </p:cNvCxnSpPr>
          <p:nvPr/>
        </p:nvCxnSpPr>
        <p:spPr>
          <a:xfrm rot="5400000" flipV="1">
            <a:off x="5137785" y="4869180"/>
            <a:ext cx="571500" cy="5080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>
            <a:off x="467995" y="4079240"/>
            <a:ext cx="8021320" cy="1415415"/>
          </a:xfrm>
          <a:prstGeom prst="round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行业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（适配行业）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67995" y="5640705"/>
            <a:ext cx="8015605" cy="1168400"/>
          </a:xfrm>
          <a:prstGeom prst="round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定制模块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467995" y="2757805"/>
            <a:ext cx="8079740" cy="1182370"/>
          </a:xfrm>
          <a:prstGeom prst="round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基础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必选具备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67995" y="885825"/>
            <a:ext cx="8014335" cy="1732915"/>
          </a:xfrm>
          <a:prstGeom prst="round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通用模块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（自由搭配）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945" y="116632"/>
            <a:ext cx="4272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3.2 </a:t>
            </a:r>
            <a:r>
              <a:rPr lang="zh-CN" altLang="en-US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生产管理</a:t>
            </a:r>
            <a:r>
              <a:rPr lang="zh-CN" altLang="en-US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系统模块</a:t>
            </a:r>
            <a:r>
              <a:rPr lang="zh-CN" altLang="en-US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拆分</a:t>
            </a:r>
            <a:endParaRPr lang="zh-CN" altLang="en-US" sz="28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23440" y="1640840"/>
            <a:ext cx="1418590" cy="563880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产品定义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08400" y="981075"/>
            <a:ext cx="1418590" cy="563880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生产管理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725" y="981710"/>
            <a:ext cx="1418590" cy="563880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堆场管理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8400" y="2925445"/>
            <a:ext cx="1418590" cy="563880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权限管理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92725" y="2925445"/>
            <a:ext cx="1418590" cy="563880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用户管理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124075" y="2925445"/>
            <a:ext cx="1418590" cy="563880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板管理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24075" y="5733415"/>
            <a:ext cx="1418590" cy="563880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报表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中心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24075" y="4292918"/>
            <a:ext cx="1418590" cy="563880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订单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管理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09035" y="4292918"/>
            <a:ext cx="1418590" cy="563880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排产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智能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708400" y="5733415"/>
            <a:ext cx="1418590" cy="563880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大屏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看板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292725" y="5733415"/>
            <a:ext cx="1418590" cy="563880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三维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24075" y="981710"/>
            <a:ext cx="1418590" cy="563880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9756775" y="891540"/>
            <a:ext cx="1802765" cy="5917565"/>
          </a:xfrm>
          <a:prstGeom prst="roundRect">
            <a:avLst/>
          </a:prstGeom>
          <a:solidFill>
            <a:schemeClr val="lt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l">
              <a:buClrTx/>
              <a:buSzTx/>
              <a:buFontTx/>
            </a:pP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数据管理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平台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(SaaS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平台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869045" y="3500755"/>
            <a:ext cx="1024255" cy="37719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左箭头 31"/>
          <p:cNvSpPr/>
          <p:nvPr/>
        </p:nvSpPr>
        <p:spPr>
          <a:xfrm>
            <a:off x="8652510" y="3789045"/>
            <a:ext cx="1215390" cy="4318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293360" y="4292918"/>
            <a:ext cx="1418590" cy="563880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行业配置</a:t>
            </a:r>
            <a:endParaRPr 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877050" y="2925445"/>
            <a:ext cx="1418590" cy="563880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系统配置</a:t>
            </a:r>
            <a:endParaRPr 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870065" y="3505835"/>
            <a:ext cx="1432560" cy="37719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系统全局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708400" y="1630045"/>
            <a:ext cx="1418590" cy="563880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972675" y="5229225"/>
            <a:ext cx="1418590" cy="767715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数据采集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边缘终端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73310" y="3789045"/>
            <a:ext cx="1418590" cy="955675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本地展示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（本地服务器）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可选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973310" y="2709545"/>
            <a:ext cx="1418590" cy="654685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上下箭头 45"/>
          <p:cNvSpPr/>
          <p:nvPr/>
        </p:nvSpPr>
        <p:spPr>
          <a:xfrm>
            <a:off x="10548620" y="3382010"/>
            <a:ext cx="309880" cy="360045"/>
          </a:xfrm>
          <a:prstGeom prst="upDownArrow">
            <a:avLst>
              <a:gd name="adj1" fmla="val 50000"/>
              <a:gd name="adj2" fmla="val 2213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上下箭头 46"/>
          <p:cNvSpPr/>
          <p:nvPr/>
        </p:nvSpPr>
        <p:spPr>
          <a:xfrm>
            <a:off x="10549255" y="4797425"/>
            <a:ext cx="309880" cy="360045"/>
          </a:xfrm>
          <a:prstGeom prst="upDownArrow">
            <a:avLst>
              <a:gd name="adj1" fmla="val 50000"/>
              <a:gd name="adj2" fmla="val 2213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24075" y="2204720"/>
            <a:ext cx="4652010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需明确定义各模块的输入、输出、支持、限制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23440" y="4941570"/>
            <a:ext cx="6424930" cy="414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针对不同行业，开发不同行业模块，与其他模块组合，形成不同行业的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24075" y="6309360"/>
            <a:ext cx="3738880" cy="414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根据客户需求，通过实施与开发定制不同模块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48805" y="981710"/>
            <a:ext cx="1418590" cy="563880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77050" y="5733415"/>
            <a:ext cx="1418590" cy="563880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虚拟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现实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23440" y="3483610"/>
            <a:ext cx="1418590" cy="563880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组织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管理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19945" y="116632"/>
            <a:ext cx="4272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3.2 </a:t>
            </a:r>
            <a:r>
              <a:rPr lang="zh-CN" altLang="en-US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生产管理</a:t>
            </a:r>
            <a:r>
              <a:rPr lang="zh-CN" altLang="en-US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系统模块</a:t>
            </a:r>
            <a:r>
              <a:rPr lang="zh-CN" altLang="en-US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拆分</a:t>
            </a:r>
            <a:endParaRPr lang="zh-CN" altLang="en-US" sz="28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7995" y="1772920"/>
            <a:ext cx="1757680" cy="56388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生产管理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20" y="1772920"/>
            <a:ext cx="1824355" cy="56388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堆场管理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964295" y="1772920"/>
            <a:ext cx="2176780" cy="56388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81370" y="1772920"/>
            <a:ext cx="2293620" cy="56388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360" y="2708910"/>
            <a:ext cx="822960" cy="467360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63660" y="2682240"/>
            <a:ext cx="1024890" cy="520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设备监控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03350" y="2708910"/>
            <a:ext cx="822960" cy="467360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14390" y="2702560"/>
            <a:ext cx="1030605" cy="480060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厂检验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116185" y="2682240"/>
            <a:ext cx="1024890" cy="520700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设备维护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177405" y="2702560"/>
            <a:ext cx="1030605" cy="480060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验收检验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64510" y="2708910"/>
            <a:ext cx="948055" cy="467360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入库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152265" y="2708910"/>
            <a:ext cx="932815" cy="467360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出库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064510" y="3370580"/>
            <a:ext cx="942340" cy="467360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库存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152265" y="3370580"/>
            <a:ext cx="932815" cy="467360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盘点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144645" y="4005580"/>
            <a:ext cx="948055" cy="4673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出厂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识别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914390" y="3385185"/>
            <a:ext cx="1030605" cy="480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工序检验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177405" y="3385185"/>
            <a:ext cx="1030605" cy="480060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出厂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检验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67360" y="3370580"/>
            <a:ext cx="822960" cy="4673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自动进度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403350" y="3370580"/>
            <a:ext cx="822960" cy="467360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返修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67360" y="4005580"/>
            <a:ext cx="822960" cy="467360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接工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403350" y="4005580"/>
            <a:ext cx="822960" cy="467360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报工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064510" y="4004945"/>
            <a:ext cx="948055" cy="4673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车辆识别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064510" y="4653280"/>
            <a:ext cx="948055" cy="4673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构件识别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7360" y="4653280"/>
            <a:ext cx="822960" cy="467360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报表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403350" y="4653280"/>
            <a:ext cx="822960" cy="4673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标识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211955" y="4653280"/>
            <a:ext cx="822960" cy="4673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标识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064510" y="5373370"/>
            <a:ext cx="948055" cy="467360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报表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914390" y="4005580"/>
            <a:ext cx="1030605" cy="467360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报表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940425" y="4653280"/>
            <a:ext cx="2179320" cy="480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视觉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3518" y="171898"/>
            <a:ext cx="4729480" cy="446405"/>
          </a:xfrm>
          <a:prstGeom prst="rect">
            <a:avLst/>
          </a:prstGeom>
          <a:noFill/>
        </p:spPr>
        <p:txBody>
          <a:bodyPr wrap="none" lIns="63450" tIns="31725" rIns="63450" bIns="31725" rtlCol="0">
            <a:spAutoFit/>
          </a:bodyPr>
          <a:lstStyle/>
          <a:p>
            <a:r>
              <a:rPr lang="en-US" altLang="zh-CN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3.4 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标准大批量产品生产管理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系统</a:t>
            </a:r>
            <a:endParaRPr lang="zh-CN" altLang="en-US" sz="25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539740" y="981670"/>
            <a:ext cx="1383030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 flipH="1">
            <a:off x="252095" y="2924810"/>
            <a:ext cx="4452620" cy="1640205"/>
          </a:xfrm>
          <a:prstGeom prst="rect">
            <a:avLst/>
          </a:prstGeom>
          <a:noFill/>
          <a:ln>
            <a:gradFill>
              <a:gsLst>
                <a:gs pos="76000">
                  <a:schemeClr val="bg1"/>
                </a:gs>
                <a:gs pos="0">
                  <a:schemeClr val="bg1">
                    <a:lumMod val="50000"/>
                    <a:alpha val="51000"/>
                  </a:schemeClr>
                </a:gs>
                <a:gs pos="100000">
                  <a:schemeClr val="bg1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gradFill>
                  <a:gsLst>
                    <a:gs pos="6000">
                      <a:schemeClr val="bg1"/>
                    </a:gs>
                    <a:gs pos="0">
                      <a:srgbClr val="007BD3"/>
                    </a:gs>
                    <a:gs pos="100000">
                      <a:schemeClr val="bg1"/>
                    </a:gs>
                  </a:gsLst>
                  <a:lin ang="5400000" scaled="0"/>
                </a:gra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p>
            <a:pPr algn="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732905" y="2925445"/>
            <a:ext cx="5112385" cy="1638935"/>
          </a:xfrm>
          <a:prstGeom prst="rect">
            <a:avLst/>
          </a:prstGeom>
          <a:noFill/>
          <a:ln>
            <a:gradFill>
              <a:gsLst>
                <a:gs pos="84000">
                  <a:schemeClr val="bg1"/>
                </a:gs>
                <a:gs pos="0">
                  <a:schemeClr val="bg1">
                    <a:lumMod val="50000"/>
                    <a:alpha val="56000"/>
                  </a:schemeClr>
                </a:gs>
                <a:gs pos="100000">
                  <a:schemeClr val="bg1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gradFill>
                  <a:gsLst>
                    <a:gs pos="6000">
                      <a:schemeClr val="bg1"/>
                    </a:gs>
                    <a:gs pos="0">
                      <a:srgbClr val="007BD3"/>
                    </a:gs>
                    <a:gs pos="100000">
                      <a:schemeClr val="bg1"/>
                    </a:gs>
                  </a:gsLst>
                  <a:lin ang="5400000" scaled="0"/>
                </a:gra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321560" y="2924810"/>
            <a:ext cx="1802765" cy="487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型号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416800" y="2924810"/>
            <a:ext cx="1514475" cy="487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12273" y="5229225"/>
            <a:ext cx="919480" cy="4241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图纸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44145" y="3429000"/>
            <a:ext cx="398018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产品类型、产品型号、产品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规格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特征类型、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特征名称、特征标识、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特征值、备注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416800" y="3429635"/>
            <a:ext cx="420941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产品类型、产品型号、产品规格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特征类型、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特征名称、特征标识、特征值、备注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759835" y="5653405"/>
            <a:ext cx="182435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DWG\BIM\Excel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069205" y="1657350"/>
            <a:ext cx="1407160" cy="5962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甲方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860290" y="2924810"/>
            <a:ext cx="1800860" cy="1633220"/>
          </a:xfrm>
          <a:prstGeom prst="rect">
            <a:avLst/>
          </a:prstGeom>
          <a:solidFill>
            <a:srgbClr val="319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307455" y="5229225"/>
            <a:ext cx="1272540" cy="4241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012180" y="5653405"/>
            <a:ext cx="182435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模具、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工艺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621405" y="4940935"/>
            <a:ext cx="4301490" cy="1478280"/>
            <a:chOff x="5703" y="7781"/>
            <a:chExt cx="6774" cy="2328"/>
          </a:xfrm>
        </p:grpSpPr>
        <p:sp>
          <p:nvSpPr>
            <p:cNvPr id="39" name="矩形 38"/>
            <p:cNvSpPr/>
            <p:nvPr/>
          </p:nvSpPr>
          <p:spPr>
            <a:xfrm rot="5400000">
              <a:off x="7926" y="5558"/>
              <a:ext cx="2329" cy="6774"/>
            </a:xfrm>
            <a:prstGeom prst="rect">
              <a:avLst/>
            </a:prstGeom>
            <a:noFill/>
            <a:ln>
              <a:gradFill>
                <a:gsLst>
                  <a:gs pos="72000">
                    <a:schemeClr val="bg1"/>
                  </a:gs>
                  <a:gs pos="0">
                    <a:schemeClr val="bg1">
                      <a:lumMod val="50000"/>
                      <a:alpha val="35000"/>
                    </a:schemeClr>
                  </a:gs>
                  <a:gs pos="100000">
                    <a:schemeClr val="bg1"/>
                  </a:gs>
                </a:gsLst>
              </a:gradFill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6000">
                        <a:schemeClr val="bg1"/>
                      </a:gs>
                      <a:gs pos="0">
                        <a:srgbClr val="007BD3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14:hiddenFill>
              </a:ext>
            </a:ex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t" anchorCtr="0" forceAA="0" compatLnSpc="1">
              <a:noAutofit/>
              <a:scene3d>
                <a:camera prst="orthographicFront"/>
                <a:lightRig rig="threePt" dir="t"/>
              </a:scene3d>
            </a:bodyPr>
            <a:p>
              <a:pPr lvl="0" algn="ctr">
                <a:buClrTx/>
                <a:buSzTx/>
                <a:buFontTx/>
              </a:pPr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8567" y="7851"/>
              <a:ext cx="1049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275965" y="1137285"/>
            <a:ext cx="4923790" cy="1474470"/>
            <a:chOff x="5159" y="1791"/>
            <a:chExt cx="7754" cy="2322"/>
          </a:xfrm>
        </p:grpSpPr>
        <p:sp>
          <p:nvSpPr>
            <p:cNvPr id="36" name="矩形 35"/>
            <p:cNvSpPr/>
            <p:nvPr/>
          </p:nvSpPr>
          <p:spPr>
            <a:xfrm rot="16200000">
              <a:off x="7875" y="-925"/>
              <a:ext cx="2323" cy="7754"/>
            </a:xfrm>
            <a:prstGeom prst="rect">
              <a:avLst/>
            </a:prstGeom>
            <a:noFill/>
            <a:ln>
              <a:gradFill>
                <a:gsLst>
                  <a:gs pos="74000">
                    <a:schemeClr val="bg1">
                      <a:alpha val="54000"/>
                    </a:schemeClr>
                  </a:gs>
                  <a:gs pos="0">
                    <a:schemeClr val="bg1">
                      <a:lumMod val="50000"/>
                      <a:alpha val="31000"/>
                    </a:schemeClr>
                  </a:gs>
                  <a:gs pos="100000">
                    <a:schemeClr val="bg1"/>
                  </a:gs>
                </a:gsLst>
              </a:gradFill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6000">
                        <a:schemeClr val="bg1"/>
                      </a:gs>
                      <a:gs pos="0">
                        <a:srgbClr val="007BD3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14:hiddenFill>
              </a:ext>
            </a:ex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Overflow="overflow" horzOverflow="overflow" vert="horz" wrap="square" tIns="71755" numCol="1" spcCol="0" rtlCol="0" fromWordArt="0" anchor="b" anchorCtr="0" forceAA="0" compatLnSpc="1">
              <a:noAutofit/>
              <a:flatTx/>
            </a:bodyPr>
            <a:p>
              <a:pPr lvl="0" algn="ctr">
                <a:buClrTx/>
                <a:buSzTx/>
                <a:buFontTx/>
              </a:pPr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561" y="3699"/>
              <a:ext cx="1049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限制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3518" y="171898"/>
            <a:ext cx="4729480" cy="446405"/>
          </a:xfrm>
          <a:prstGeom prst="rect">
            <a:avLst/>
          </a:prstGeom>
          <a:noFill/>
        </p:spPr>
        <p:txBody>
          <a:bodyPr wrap="none" lIns="63450" tIns="31725" rIns="63450" bIns="31725" rtlCol="0">
            <a:spAutoFit/>
          </a:bodyPr>
          <a:lstStyle/>
          <a:p>
            <a:r>
              <a:rPr lang="en-US" altLang="zh-CN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3.4 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标准大批量产品生产管理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系统</a:t>
            </a:r>
            <a:endParaRPr lang="zh-CN" altLang="en-US" sz="25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539740" y="981670"/>
            <a:ext cx="1383030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 flipH="1">
            <a:off x="252095" y="2996565"/>
            <a:ext cx="4452620" cy="1640205"/>
          </a:xfrm>
          <a:prstGeom prst="rect">
            <a:avLst/>
          </a:prstGeom>
          <a:noFill/>
          <a:ln>
            <a:gradFill>
              <a:gsLst>
                <a:gs pos="76000">
                  <a:schemeClr val="bg1"/>
                </a:gs>
                <a:gs pos="0">
                  <a:schemeClr val="bg1">
                    <a:lumMod val="50000"/>
                    <a:alpha val="51000"/>
                  </a:schemeClr>
                </a:gs>
                <a:gs pos="100000">
                  <a:schemeClr val="bg1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gradFill>
                  <a:gsLst>
                    <a:gs pos="6000">
                      <a:schemeClr val="bg1"/>
                    </a:gs>
                    <a:gs pos="0">
                      <a:srgbClr val="007BD3"/>
                    </a:gs>
                    <a:gs pos="100000">
                      <a:schemeClr val="bg1"/>
                    </a:gs>
                  </a:gsLst>
                  <a:lin ang="5400000" scaled="0"/>
                </a:gra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p>
            <a:pPr algn="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32905" y="2997200"/>
            <a:ext cx="5112385" cy="1638935"/>
          </a:xfrm>
          <a:prstGeom prst="rect">
            <a:avLst/>
          </a:prstGeom>
          <a:noFill/>
          <a:ln>
            <a:gradFill>
              <a:gsLst>
                <a:gs pos="84000">
                  <a:schemeClr val="bg1"/>
                </a:gs>
                <a:gs pos="0">
                  <a:schemeClr val="bg1">
                    <a:lumMod val="50000"/>
                    <a:alpha val="56000"/>
                  </a:schemeClr>
                </a:gs>
                <a:gs pos="100000">
                  <a:schemeClr val="bg1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gradFill>
                  <a:gsLst>
                    <a:gs pos="6000">
                      <a:schemeClr val="bg1"/>
                    </a:gs>
                    <a:gs pos="0">
                      <a:srgbClr val="007BD3"/>
                    </a:gs>
                    <a:gs pos="100000">
                      <a:schemeClr val="bg1"/>
                    </a:gs>
                  </a:gsLst>
                  <a:lin ang="5400000" scaled="0"/>
                </a:gra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04845" y="2996565"/>
            <a:ext cx="919480" cy="487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16800" y="2997200"/>
            <a:ext cx="873125" cy="487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63395" y="5372735"/>
            <a:ext cx="919480" cy="4241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工艺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39310" y="1484630"/>
            <a:ext cx="809625" cy="8267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质量标准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39535" y="1484630"/>
            <a:ext cx="927100" cy="8267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进度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10940" y="5380990"/>
            <a:ext cx="919480" cy="4241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28920" y="5372735"/>
            <a:ext cx="919480" cy="4241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08215" y="5372735"/>
            <a:ext cx="919480" cy="4241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原料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180195" y="5372735"/>
            <a:ext cx="919480" cy="4241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空间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50925" y="3500755"/>
            <a:ext cx="307340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交货时间、产品类型、型号、数量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416800" y="3501390"/>
            <a:ext cx="420941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产品类型、型号、完成数量、完成时间、完成组织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475740" y="5796915"/>
            <a:ext cx="182435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作业指导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物料需求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NC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工序简图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15055" y="5804535"/>
            <a:ext cx="111061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基本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信息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信息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220335" y="5804535"/>
            <a:ext cx="113665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基本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信息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信息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数量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876415" y="5804535"/>
            <a:ext cx="182435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编码、名称、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规格型号、需求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量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108440" y="5804535"/>
            <a:ext cx="11049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物流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区域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临时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堆垛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543050" y="1340485"/>
            <a:ext cx="307340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记录类型、记录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技术要求、频次、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手段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记录数据、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多媒体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447915" y="1484630"/>
            <a:ext cx="275082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类型、型号、完成时间、完成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416800" y="4005580"/>
            <a:ext cx="420941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时间段累计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产量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633220" y="2293620"/>
            <a:ext cx="1007110" cy="377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图纸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860290" y="2996565"/>
            <a:ext cx="1656080" cy="1633220"/>
          </a:xfrm>
          <a:prstGeom prst="rect">
            <a:avLst/>
          </a:prstGeom>
          <a:solidFill>
            <a:srgbClr val="319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76375" y="4940935"/>
            <a:ext cx="9032875" cy="1478915"/>
            <a:chOff x="2325" y="7781"/>
            <a:chExt cx="14225" cy="2329"/>
          </a:xfrm>
        </p:grpSpPr>
        <p:sp>
          <p:nvSpPr>
            <p:cNvPr id="4" name="矩形 3"/>
            <p:cNvSpPr/>
            <p:nvPr/>
          </p:nvSpPr>
          <p:spPr>
            <a:xfrm rot="5400000">
              <a:off x="8273" y="1833"/>
              <a:ext cx="2329" cy="14225"/>
            </a:xfrm>
            <a:prstGeom prst="rect">
              <a:avLst/>
            </a:prstGeom>
            <a:noFill/>
            <a:ln>
              <a:gradFill>
                <a:gsLst>
                  <a:gs pos="72000">
                    <a:schemeClr val="bg1"/>
                  </a:gs>
                  <a:gs pos="0">
                    <a:schemeClr val="bg1">
                      <a:lumMod val="50000"/>
                      <a:alpha val="35000"/>
                    </a:schemeClr>
                  </a:gs>
                  <a:gs pos="100000">
                    <a:schemeClr val="bg1"/>
                  </a:gs>
                </a:gsLst>
              </a:gradFill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6000">
                        <a:schemeClr val="bg1"/>
                      </a:gs>
                      <a:gs pos="0">
                        <a:srgbClr val="007BD3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14:hiddenFill>
              </a:ext>
            </a:ex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t" anchorCtr="0" forceAA="0" compatLnSpc="1">
              <a:noAutofit/>
              <a:scene3d>
                <a:camera prst="orthographicFront"/>
                <a:lightRig rig="threePt" dir="t"/>
              </a:scene3d>
            </a:bodyPr>
            <a:p>
              <a:pPr lvl="0" algn="ctr">
                <a:buClrTx/>
                <a:buSzTx/>
                <a:buFontTx/>
              </a:pPr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567" y="7851"/>
              <a:ext cx="1049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452880" y="1280795"/>
            <a:ext cx="9316720" cy="1475105"/>
            <a:chOff x="2288" y="1791"/>
            <a:chExt cx="14672" cy="2323"/>
          </a:xfrm>
        </p:grpSpPr>
        <p:sp>
          <p:nvSpPr>
            <p:cNvPr id="30" name="矩形 29"/>
            <p:cNvSpPr/>
            <p:nvPr/>
          </p:nvSpPr>
          <p:spPr>
            <a:xfrm rot="16200000">
              <a:off x="8462" y="-4384"/>
              <a:ext cx="2323" cy="14672"/>
            </a:xfrm>
            <a:prstGeom prst="rect">
              <a:avLst/>
            </a:prstGeom>
            <a:noFill/>
            <a:ln>
              <a:gradFill>
                <a:gsLst>
                  <a:gs pos="74000">
                    <a:schemeClr val="bg1">
                      <a:alpha val="54000"/>
                    </a:schemeClr>
                  </a:gs>
                  <a:gs pos="0">
                    <a:schemeClr val="bg1">
                      <a:lumMod val="50000"/>
                      <a:alpha val="31000"/>
                    </a:schemeClr>
                  </a:gs>
                  <a:gs pos="100000">
                    <a:schemeClr val="bg1"/>
                  </a:gs>
                </a:gsLst>
              </a:gradFill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6000">
                        <a:schemeClr val="bg1"/>
                      </a:gs>
                      <a:gs pos="0">
                        <a:srgbClr val="007BD3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14:hiddenFill>
              </a:ext>
            </a:ex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Overflow="overflow" horzOverflow="overflow" vert="horz" wrap="square" tIns="71755" numCol="1" spcCol="0" rtlCol="0" fromWordArt="0" anchor="b" anchorCtr="0" forceAA="0" compatLnSpc="1">
              <a:noAutofit/>
              <a:flatTx/>
            </a:bodyPr>
            <a:p>
              <a:pPr lvl="0" algn="ctr">
                <a:buClrTx/>
                <a:buSzTx/>
                <a:buFontTx/>
              </a:pPr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8561" y="3699"/>
              <a:ext cx="1049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限制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3518" y="171898"/>
            <a:ext cx="4729480" cy="446405"/>
          </a:xfrm>
          <a:prstGeom prst="rect">
            <a:avLst/>
          </a:prstGeom>
          <a:noFill/>
        </p:spPr>
        <p:txBody>
          <a:bodyPr wrap="none" lIns="63450" tIns="31725" rIns="63450" bIns="31725" rtlCol="0">
            <a:spAutoFit/>
          </a:bodyPr>
          <a:lstStyle/>
          <a:p>
            <a:r>
              <a:rPr lang="en-US" altLang="zh-CN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3.4 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标准大批量产品生产管理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系统</a:t>
            </a:r>
            <a:endParaRPr lang="zh-CN" altLang="en-US" sz="25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539740" y="981670"/>
            <a:ext cx="1383030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质量管理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 flipH="1">
            <a:off x="434975" y="2854960"/>
            <a:ext cx="4452620" cy="1835150"/>
          </a:xfrm>
          <a:prstGeom prst="rect">
            <a:avLst/>
          </a:prstGeom>
          <a:noFill/>
          <a:ln w="25400">
            <a:gradFill>
              <a:gsLst>
                <a:gs pos="76000">
                  <a:schemeClr val="bg1"/>
                </a:gs>
                <a:gs pos="0">
                  <a:schemeClr val="bg1">
                    <a:lumMod val="50000"/>
                    <a:alpha val="50000"/>
                  </a:schemeClr>
                </a:gs>
                <a:gs pos="100000">
                  <a:schemeClr val="bg1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gradFill>
                  <a:gsLst>
                    <a:gs pos="6000">
                      <a:schemeClr val="bg1"/>
                    </a:gs>
                    <a:gs pos="0">
                      <a:srgbClr val="007BD3"/>
                    </a:gs>
                    <a:gs pos="100000">
                      <a:schemeClr val="bg1"/>
                    </a:gs>
                  </a:gsLst>
                  <a:lin ang="5400000" scaled="0"/>
                </a:gra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p>
            <a:pPr algn="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32905" y="2781935"/>
            <a:ext cx="5112385" cy="1932940"/>
          </a:xfrm>
          <a:prstGeom prst="rect">
            <a:avLst/>
          </a:prstGeom>
          <a:noFill/>
          <a:ln w="25400">
            <a:gradFill>
              <a:gsLst>
                <a:gs pos="84000">
                  <a:schemeClr val="bg1"/>
                </a:gs>
                <a:gs pos="0">
                  <a:schemeClr val="bg1">
                    <a:lumMod val="50000"/>
                    <a:alpha val="55000"/>
                  </a:schemeClr>
                </a:gs>
                <a:gs pos="100000">
                  <a:schemeClr val="bg1"/>
                </a:gs>
              </a:gsLst>
            </a:gradFill>
            <a:bevel/>
          </a:ln>
          <a:extLst>
            <a:ext uri="{909E8E84-426E-40DD-AFC4-6F175D3DCCD1}">
              <a14:hiddenFill xmlns:a14="http://schemas.microsoft.com/office/drawing/2010/main">
                <a:gradFill>
                  <a:gsLst>
                    <a:gs pos="6000">
                      <a:schemeClr val="bg1"/>
                    </a:gs>
                    <a:gs pos="0">
                      <a:srgbClr val="007BD3"/>
                    </a:gs>
                    <a:gs pos="100000">
                      <a:schemeClr val="bg1"/>
                    </a:gs>
                  </a:gsLst>
                  <a:lin ang="5400000" scaled="0"/>
                </a:gra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47340" y="2854960"/>
            <a:ext cx="1233170" cy="377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质检任务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16800" y="2781935"/>
            <a:ext cx="1242695" cy="377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质量记录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17135" y="5435600"/>
            <a:ext cx="809625" cy="8267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质量标准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61125" y="5440045"/>
            <a:ext cx="919480" cy="4241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0" y="3284855"/>
            <a:ext cx="40678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r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xxx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批次、记录类型、记录名称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algn="r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质量标准、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452995" y="3141980"/>
            <a:ext cx="430784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批次，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记录类型、记录名、频次、手段、记录数据、多媒体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xxx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时间段，统计质量数据：合格率、。。。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380605" y="5445125"/>
            <a:ext cx="255016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检验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人员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920875" y="5291455"/>
            <a:ext cx="307340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记录类型、记录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技术要求、频次、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手段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记录数据、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多媒体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73780" y="1700530"/>
            <a:ext cx="1334135" cy="541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002530" y="1764665"/>
            <a:ext cx="275082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法律、行业、公司、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甲方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004435" y="2781935"/>
            <a:ext cx="1656080" cy="1944370"/>
          </a:xfrm>
          <a:prstGeom prst="rect">
            <a:avLst/>
          </a:prstGeom>
          <a:solidFill>
            <a:srgbClr val="319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检验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质量统计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17190" y="4940935"/>
            <a:ext cx="5744210" cy="1478915"/>
            <a:chOff x="4594" y="7781"/>
            <a:chExt cx="9046" cy="2329"/>
          </a:xfrm>
        </p:grpSpPr>
        <p:sp>
          <p:nvSpPr>
            <p:cNvPr id="39" name="矩形 38"/>
            <p:cNvSpPr/>
            <p:nvPr/>
          </p:nvSpPr>
          <p:spPr>
            <a:xfrm rot="5400000">
              <a:off x="7952" y="4422"/>
              <a:ext cx="2329" cy="9046"/>
            </a:xfrm>
            <a:prstGeom prst="rect">
              <a:avLst/>
            </a:prstGeom>
            <a:noFill/>
            <a:ln>
              <a:gradFill>
                <a:gsLst>
                  <a:gs pos="72000">
                    <a:schemeClr val="bg1"/>
                  </a:gs>
                  <a:gs pos="0">
                    <a:schemeClr val="bg1">
                      <a:lumMod val="50000"/>
                      <a:alpha val="35000"/>
                    </a:schemeClr>
                  </a:gs>
                  <a:gs pos="100000">
                    <a:schemeClr val="bg1"/>
                  </a:gs>
                </a:gsLst>
              </a:gradFill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6000">
                        <a:schemeClr val="bg1"/>
                      </a:gs>
                      <a:gs pos="0">
                        <a:srgbClr val="007BD3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14:hiddenFill>
              </a:ext>
            </a:ex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t" anchorCtr="0" forceAA="0" compatLnSpc="1">
              <a:noAutofit/>
              <a:scene3d>
                <a:camera prst="orthographicFront"/>
                <a:lightRig rig="threePt" dir="t"/>
              </a:scene3d>
            </a:bodyPr>
            <a:p>
              <a:pPr lvl="0" algn="ctr">
                <a:buClrTx/>
                <a:buSzTx/>
                <a:buFontTx/>
              </a:pPr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567" y="7851"/>
              <a:ext cx="1049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275965" y="1137285"/>
            <a:ext cx="4923790" cy="1474470"/>
            <a:chOff x="5159" y="1791"/>
            <a:chExt cx="7754" cy="2322"/>
          </a:xfrm>
        </p:grpSpPr>
        <p:sp>
          <p:nvSpPr>
            <p:cNvPr id="36" name="矩形 35"/>
            <p:cNvSpPr/>
            <p:nvPr/>
          </p:nvSpPr>
          <p:spPr>
            <a:xfrm rot="16200000">
              <a:off x="7875" y="-925"/>
              <a:ext cx="2323" cy="7754"/>
            </a:xfrm>
            <a:prstGeom prst="rect">
              <a:avLst/>
            </a:prstGeom>
            <a:noFill/>
            <a:ln>
              <a:gradFill>
                <a:gsLst>
                  <a:gs pos="74000">
                    <a:schemeClr val="bg1">
                      <a:alpha val="54000"/>
                    </a:schemeClr>
                  </a:gs>
                  <a:gs pos="0">
                    <a:schemeClr val="bg1">
                      <a:lumMod val="50000"/>
                      <a:alpha val="31000"/>
                    </a:schemeClr>
                  </a:gs>
                  <a:gs pos="100000">
                    <a:schemeClr val="bg1"/>
                  </a:gs>
                </a:gsLst>
              </a:gradFill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6000">
                        <a:schemeClr val="bg1"/>
                      </a:gs>
                      <a:gs pos="0">
                        <a:srgbClr val="007BD3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14:hiddenFill>
              </a:ext>
            </a:ex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Overflow="overflow" horzOverflow="overflow" vert="horz" wrap="square" tIns="71755" numCol="1" spcCol="0" rtlCol="0" fromWordArt="0" anchor="b" anchorCtr="0" forceAA="0" compatLnSpc="1">
              <a:noAutofit/>
              <a:flatTx/>
            </a:bodyPr>
            <a:p>
              <a:pPr lvl="0" algn="ctr">
                <a:buClrTx/>
                <a:buSzTx/>
                <a:buFontTx/>
              </a:pPr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561" y="3699"/>
              <a:ext cx="1049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限制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3518" y="171898"/>
            <a:ext cx="4729480" cy="446405"/>
          </a:xfrm>
          <a:prstGeom prst="rect">
            <a:avLst/>
          </a:prstGeom>
          <a:noFill/>
        </p:spPr>
        <p:txBody>
          <a:bodyPr wrap="none" lIns="63450" tIns="31725" rIns="63450" bIns="31725" rtlCol="0">
            <a:spAutoFit/>
          </a:bodyPr>
          <a:lstStyle/>
          <a:p>
            <a:r>
              <a:rPr lang="en-US" altLang="zh-CN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3.4 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标准大批量产品生产管理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系统</a:t>
            </a:r>
            <a:endParaRPr lang="zh-CN" altLang="en-US" sz="25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539740" y="981670"/>
            <a:ext cx="1383030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堆场管理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 flipH="1">
            <a:off x="434340" y="3141980"/>
            <a:ext cx="4452620" cy="1927225"/>
          </a:xfrm>
          <a:prstGeom prst="rect">
            <a:avLst/>
          </a:prstGeom>
          <a:noFill/>
          <a:ln w="25400">
            <a:gradFill>
              <a:gsLst>
                <a:gs pos="76000">
                  <a:schemeClr val="bg1"/>
                </a:gs>
                <a:gs pos="0">
                  <a:schemeClr val="bg1">
                    <a:lumMod val="50000"/>
                    <a:alpha val="50000"/>
                  </a:schemeClr>
                </a:gs>
                <a:gs pos="100000">
                  <a:schemeClr val="bg1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gradFill>
                  <a:gsLst>
                    <a:gs pos="6000">
                      <a:schemeClr val="bg1"/>
                    </a:gs>
                    <a:gs pos="0">
                      <a:srgbClr val="007BD3"/>
                    </a:gs>
                    <a:gs pos="100000">
                      <a:schemeClr val="bg1"/>
                    </a:gs>
                  </a:gsLst>
                  <a:lin ang="5400000" scaled="0"/>
                </a:gra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p>
            <a:pPr algn="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35445" y="3141980"/>
            <a:ext cx="5112385" cy="1927225"/>
          </a:xfrm>
          <a:prstGeom prst="rect">
            <a:avLst/>
          </a:prstGeom>
          <a:noFill/>
          <a:ln w="25400">
            <a:gradFill>
              <a:gsLst>
                <a:gs pos="84000">
                  <a:schemeClr val="bg1"/>
                </a:gs>
                <a:gs pos="0">
                  <a:schemeClr val="bg1">
                    <a:lumMod val="50000"/>
                    <a:alpha val="50000"/>
                  </a:schemeClr>
                </a:gs>
                <a:gs pos="100000">
                  <a:schemeClr val="bg1"/>
                </a:gs>
              </a:gsLst>
            </a:gradFill>
            <a:bevel/>
          </a:ln>
          <a:extLst>
            <a:ext uri="{909E8E84-426E-40DD-AFC4-6F175D3DCCD1}">
              <a14:hiddenFill xmlns:a14="http://schemas.microsoft.com/office/drawing/2010/main">
                <a:gradFill>
                  <a:gsLst>
                    <a:gs pos="6000">
                      <a:schemeClr val="bg1"/>
                    </a:gs>
                    <a:gs pos="0">
                      <a:srgbClr val="007BD3"/>
                    </a:gs>
                    <a:gs pos="100000">
                      <a:schemeClr val="bg1"/>
                    </a:gs>
                  </a:gsLst>
                  <a:lin ang="5400000" scaled="0"/>
                </a:gra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46705" y="3141980"/>
            <a:ext cx="1233170" cy="377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质检任务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19340" y="3141980"/>
            <a:ext cx="1242695" cy="377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72410" y="5732463"/>
            <a:ext cx="809625" cy="8267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527925" y="5732145"/>
            <a:ext cx="919480" cy="8108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01065" y="3645535"/>
            <a:ext cx="318198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入库：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类型、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型号、数量、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位置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r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出库：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类型、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型号、数量、位置</a:t>
            </a:r>
            <a:b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盘点：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类型、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型号、位置、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数量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455535" y="3502025"/>
            <a:ext cx="430784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库存记录：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位置、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类型、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型号、库存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历史记录：单号、操作人、操作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统计数据：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区域、库存量、剩余库存量、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时间范围、入库量、出库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447405" y="5732780"/>
            <a:ext cx="13569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人员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管理人员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636010" y="5805170"/>
            <a:ext cx="110998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更改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74965" y="1780540"/>
            <a:ext cx="1334135" cy="740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988310" y="1791335"/>
            <a:ext cx="18300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库存时间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保持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19885" y="1772920"/>
            <a:ext cx="1334135" cy="7550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保管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16145" y="1772920"/>
            <a:ext cx="1334135" cy="7550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20970" y="5732463"/>
            <a:ext cx="809625" cy="8267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84570" y="5805170"/>
            <a:ext cx="110998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货架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垫块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83935" y="1772920"/>
            <a:ext cx="151574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003800" y="3140710"/>
            <a:ext cx="1656080" cy="1944370"/>
          </a:xfrm>
          <a:prstGeom prst="rect">
            <a:avLst/>
          </a:prstGeom>
          <a:solidFill>
            <a:srgbClr val="319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存储成品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476500" y="5229860"/>
            <a:ext cx="7463790" cy="1478915"/>
            <a:chOff x="3878" y="7782"/>
            <a:chExt cx="11754" cy="2329"/>
          </a:xfrm>
        </p:grpSpPr>
        <p:sp>
          <p:nvSpPr>
            <p:cNvPr id="39" name="矩形 38"/>
            <p:cNvSpPr/>
            <p:nvPr/>
          </p:nvSpPr>
          <p:spPr>
            <a:xfrm rot="5400000">
              <a:off x="8590" y="3069"/>
              <a:ext cx="2329" cy="11754"/>
            </a:xfrm>
            <a:prstGeom prst="rect">
              <a:avLst/>
            </a:prstGeom>
            <a:noFill/>
            <a:ln>
              <a:gradFill>
                <a:gsLst>
                  <a:gs pos="72000">
                    <a:schemeClr val="bg1"/>
                  </a:gs>
                  <a:gs pos="0">
                    <a:schemeClr val="bg1">
                      <a:lumMod val="50000"/>
                      <a:alpha val="35000"/>
                    </a:schemeClr>
                  </a:gs>
                  <a:gs pos="100000">
                    <a:schemeClr val="bg1"/>
                  </a:gs>
                </a:gsLst>
              </a:gradFill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6000">
                        <a:schemeClr val="bg1"/>
                      </a:gs>
                      <a:gs pos="0">
                        <a:srgbClr val="007BD3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14:hiddenFill>
              </a:ext>
            </a:ex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t" anchorCtr="0" forceAA="0" compatLnSpc="1">
              <a:noAutofit/>
              <a:scene3d>
                <a:camera prst="orthographicFront"/>
                <a:lightRig rig="threePt" dir="t"/>
              </a:scene3d>
            </a:bodyPr>
            <a:p>
              <a:pPr lvl="0" algn="ctr">
                <a:buClrTx/>
                <a:buSzTx/>
                <a:buFontTx/>
              </a:pPr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567" y="7851"/>
              <a:ext cx="1049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115695" y="1412875"/>
            <a:ext cx="9085580" cy="1475105"/>
            <a:chOff x="1784" y="1792"/>
            <a:chExt cx="14308" cy="2323"/>
          </a:xfrm>
        </p:grpSpPr>
        <p:sp>
          <p:nvSpPr>
            <p:cNvPr id="36" name="矩形 35"/>
            <p:cNvSpPr/>
            <p:nvPr/>
          </p:nvSpPr>
          <p:spPr>
            <a:xfrm rot="16200000">
              <a:off x="7776" y="-4201"/>
              <a:ext cx="2323" cy="14308"/>
            </a:xfrm>
            <a:prstGeom prst="rect">
              <a:avLst/>
            </a:prstGeom>
            <a:noFill/>
            <a:ln>
              <a:gradFill>
                <a:gsLst>
                  <a:gs pos="74000">
                    <a:schemeClr val="bg1">
                      <a:alpha val="54000"/>
                    </a:schemeClr>
                  </a:gs>
                  <a:gs pos="0">
                    <a:schemeClr val="bg1">
                      <a:lumMod val="50000"/>
                      <a:alpha val="31000"/>
                    </a:schemeClr>
                  </a:gs>
                  <a:gs pos="100000">
                    <a:schemeClr val="bg1"/>
                  </a:gs>
                </a:gsLst>
              </a:gradFill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6000">
                        <a:schemeClr val="bg1"/>
                      </a:gs>
                      <a:gs pos="0">
                        <a:srgbClr val="007BD3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14:hiddenFill>
              </a:ext>
            </a:ex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Overflow="overflow" horzOverflow="overflow" vert="horz" wrap="square" tIns="71755" numCol="1" spcCol="0" rtlCol="0" fromWordArt="0" anchor="b" anchorCtr="0" forceAA="0" compatLnSpc="1">
              <a:noAutofit/>
              <a:flatTx/>
            </a:bodyPr>
            <a:p>
              <a:pPr lvl="0" algn="ctr">
                <a:buClrTx/>
                <a:buSzTx/>
                <a:buFontTx/>
              </a:pPr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561" y="3699"/>
              <a:ext cx="1049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限制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3518" y="171898"/>
            <a:ext cx="4729480" cy="446405"/>
          </a:xfrm>
          <a:prstGeom prst="rect">
            <a:avLst/>
          </a:prstGeom>
          <a:noFill/>
        </p:spPr>
        <p:txBody>
          <a:bodyPr wrap="none" lIns="63450" tIns="31725" rIns="63450" bIns="31725" rtlCol="0">
            <a:spAutoFit/>
          </a:bodyPr>
          <a:lstStyle/>
          <a:p>
            <a:r>
              <a:rPr lang="en-US" altLang="zh-CN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3.4 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标准大批量产品生产管理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系统</a:t>
            </a:r>
            <a:endParaRPr lang="zh-CN" altLang="en-US" sz="25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539740" y="981670"/>
            <a:ext cx="1383030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堆场管理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 flipH="1">
            <a:off x="434340" y="3141980"/>
            <a:ext cx="4452620" cy="1927225"/>
          </a:xfrm>
          <a:prstGeom prst="rect">
            <a:avLst/>
          </a:prstGeom>
          <a:noFill/>
          <a:ln w="25400">
            <a:gradFill>
              <a:gsLst>
                <a:gs pos="76000">
                  <a:schemeClr val="bg1"/>
                </a:gs>
                <a:gs pos="0">
                  <a:schemeClr val="bg1">
                    <a:lumMod val="50000"/>
                    <a:alpha val="50000"/>
                  </a:schemeClr>
                </a:gs>
                <a:gs pos="100000">
                  <a:schemeClr val="bg1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gradFill>
                  <a:gsLst>
                    <a:gs pos="6000">
                      <a:schemeClr val="bg1"/>
                    </a:gs>
                    <a:gs pos="0">
                      <a:srgbClr val="007BD3"/>
                    </a:gs>
                    <a:gs pos="100000">
                      <a:schemeClr val="bg1"/>
                    </a:gs>
                  </a:gsLst>
                  <a:lin ang="5400000" scaled="0"/>
                </a:gra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p>
            <a:pPr algn="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35445" y="3141980"/>
            <a:ext cx="5112385" cy="1927225"/>
          </a:xfrm>
          <a:prstGeom prst="rect">
            <a:avLst/>
          </a:prstGeom>
          <a:noFill/>
          <a:ln w="25400">
            <a:gradFill>
              <a:gsLst>
                <a:gs pos="84000">
                  <a:schemeClr val="bg1"/>
                </a:gs>
                <a:gs pos="0">
                  <a:schemeClr val="bg1">
                    <a:lumMod val="50000"/>
                    <a:alpha val="50000"/>
                  </a:schemeClr>
                </a:gs>
                <a:gs pos="100000">
                  <a:schemeClr val="bg1"/>
                </a:gs>
              </a:gsLst>
            </a:gradFill>
            <a:bevel/>
          </a:ln>
          <a:extLst>
            <a:ext uri="{909E8E84-426E-40DD-AFC4-6F175D3DCCD1}">
              <a14:hiddenFill xmlns:a14="http://schemas.microsoft.com/office/drawing/2010/main">
                <a:gradFill>
                  <a:gsLst>
                    <a:gs pos="6000">
                      <a:schemeClr val="bg1"/>
                    </a:gs>
                    <a:gs pos="0">
                      <a:srgbClr val="007BD3"/>
                    </a:gs>
                    <a:gs pos="100000">
                      <a:schemeClr val="bg1"/>
                    </a:gs>
                  </a:gsLst>
                  <a:lin ang="5400000" scaled="0"/>
                </a:gra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46705" y="3141980"/>
            <a:ext cx="1233170" cy="377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质检任务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19340" y="3141980"/>
            <a:ext cx="1242695" cy="377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72410" y="5732463"/>
            <a:ext cx="809625" cy="8267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527925" y="5732145"/>
            <a:ext cx="919480" cy="8108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01065" y="3645535"/>
            <a:ext cx="318198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入库：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类型、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型号、数量、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位置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r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出库：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类型、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型号、数量、位置</a:t>
            </a:r>
            <a:b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盘点：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类型、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型号、位置、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数量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455535" y="3502025"/>
            <a:ext cx="430784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库存记录：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位置、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类型、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型号、库存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历史记录：单号、操作人、操作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统计数据：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区域、库存量、剩余库存量、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时间范围、入库量、出库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447405" y="5732780"/>
            <a:ext cx="13569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人员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管理人员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636010" y="5805170"/>
            <a:ext cx="110998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更改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74965" y="1780540"/>
            <a:ext cx="1334135" cy="740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988310" y="1791335"/>
            <a:ext cx="18300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库存时间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保持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19885" y="1772920"/>
            <a:ext cx="1334135" cy="7550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保管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16145" y="1772920"/>
            <a:ext cx="1334135" cy="7550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20970" y="5732463"/>
            <a:ext cx="809625" cy="8267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84570" y="5805170"/>
            <a:ext cx="110998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货架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垫块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83935" y="1772920"/>
            <a:ext cx="151574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003800" y="3140710"/>
            <a:ext cx="1656080" cy="1944370"/>
          </a:xfrm>
          <a:prstGeom prst="rect">
            <a:avLst/>
          </a:prstGeom>
          <a:solidFill>
            <a:srgbClr val="319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存储成品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476500" y="5229860"/>
            <a:ext cx="7463790" cy="1478915"/>
            <a:chOff x="3878" y="7782"/>
            <a:chExt cx="11754" cy="2329"/>
          </a:xfrm>
        </p:grpSpPr>
        <p:sp>
          <p:nvSpPr>
            <p:cNvPr id="39" name="矩形 38"/>
            <p:cNvSpPr/>
            <p:nvPr/>
          </p:nvSpPr>
          <p:spPr>
            <a:xfrm rot="5400000">
              <a:off x="8590" y="3069"/>
              <a:ext cx="2329" cy="11754"/>
            </a:xfrm>
            <a:prstGeom prst="rect">
              <a:avLst/>
            </a:prstGeom>
            <a:noFill/>
            <a:ln>
              <a:gradFill>
                <a:gsLst>
                  <a:gs pos="72000">
                    <a:schemeClr val="bg1"/>
                  </a:gs>
                  <a:gs pos="0">
                    <a:schemeClr val="bg1">
                      <a:lumMod val="50000"/>
                      <a:alpha val="35000"/>
                    </a:schemeClr>
                  </a:gs>
                  <a:gs pos="100000">
                    <a:schemeClr val="bg1"/>
                  </a:gs>
                </a:gsLst>
              </a:gradFill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6000">
                        <a:schemeClr val="bg1"/>
                      </a:gs>
                      <a:gs pos="0">
                        <a:srgbClr val="007BD3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14:hiddenFill>
              </a:ext>
            </a:ex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t" anchorCtr="0" forceAA="0" compatLnSpc="1">
              <a:noAutofit/>
              <a:scene3d>
                <a:camera prst="orthographicFront"/>
                <a:lightRig rig="threePt" dir="t"/>
              </a:scene3d>
            </a:bodyPr>
            <a:p>
              <a:pPr lvl="0" algn="ctr">
                <a:buClrTx/>
                <a:buSzTx/>
                <a:buFontTx/>
              </a:pPr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567" y="7851"/>
              <a:ext cx="1049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115695" y="1412875"/>
            <a:ext cx="9085580" cy="1475105"/>
            <a:chOff x="1784" y="1792"/>
            <a:chExt cx="14308" cy="2323"/>
          </a:xfrm>
        </p:grpSpPr>
        <p:sp>
          <p:nvSpPr>
            <p:cNvPr id="36" name="矩形 35"/>
            <p:cNvSpPr/>
            <p:nvPr/>
          </p:nvSpPr>
          <p:spPr>
            <a:xfrm rot="16200000">
              <a:off x="7776" y="-4201"/>
              <a:ext cx="2323" cy="14308"/>
            </a:xfrm>
            <a:prstGeom prst="rect">
              <a:avLst/>
            </a:prstGeom>
            <a:noFill/>
            <a:ln>
              <a:gradFill>
                <a:gsLst>
                  <a:gs pos="74000">
                    <a:schemeClr val="bg1">
                      <a:alpha val="54000"/>
                    </a:schemeClr>
                  </a:gs>
                  <a:gs pos="0">
                    <a:schemeClr val="bg1">
                      <a:lumMod val="50000"/>
                      <a:alpha val="31000"/>
                    </a:schemeClr>
                  </a:gs>
                  <a:gs pos="100000">
                    <a:schemeClr val="bg1"/>
                  </a:gs>
                </a:gsLst>
              </a:gradFill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6000">
                        <a:schemeClr val="bg1"/>
                      </a:gs>
                      <a:gs pos="0">
                        <a:srgbClr val="007BD3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14:hiddenFill>
              </a:ext>
            </a:ex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Overflow="overflow" horzOverflow="overflow" vert="horz" wrap="square" tIns="71755" numCol="1" spcCol="0" rtlCol="0" fromWordArt="0" anchor="b" anchorCtr="0" forceAA="0" compatLnSpc="1">
              <a:noAutofit/>
              <a:flatTx/>
            </a:bodyPr>
            <a:p>
              <a:pPr lvl="0" algn="ctr">
                <a:buClrTx/>
                <a:buSzTx/>
                <a:buFontTx/>
              </a:pPr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561" y="3699"/>
              <a:ext cx="1049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限制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3518" y="171898"/>
            <a:ext cx="4729480" cy="446405"/>
          </a:xfrm>
          <a:prstGeom prst="rect">
            <a:avLst/>
          </a:prstGeom>
          <a:noFill/>
        </p:spPr>
        <p:txBody>
          <a:bodyPr wrap="none" lIns="63450" tIns="31725" rIns="63450" bIns="31725" rtlCol="0">
            <a:spAutoFit/>
          </a:bodyPr>
          <a:lstStyle/>
          <a:p>
            <a:r>
              <a:rPr lang="en-US" altLang="zh-CN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3.4 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标准大批量产品生产管理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系统</a:t>
            </a:r>
            <a:endParaRPr lang="zh-CN" altLang="en-US" sz="25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539740" y="981670"/>
            <a:ext cx="1383030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设备管理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 flipH="1">
            <a:off x="467995" y="3140710"/>
            <a:ext cx="4452620" cy="1927225"/>
          </a:xfrm>
          <a:prstGeom prst="rect">
            <a:avLst/>
          </a:prstGeom>
          <a:noFill/>
          <a:ln w="25400">
            <a:gradFill>
              <a:gsLst>
                <a:gs pos="76000">
                  <a:schemeClr val="bg1"/>
                </a:gs>
                <a:gs pos="0">
                  <a:schemeClr val="bg1">
                    <a:lumMod val="50000"/>
                    <a:alpha val="50000"/>
                  </a:schemeClr>
                </a:gs>
                <a:gs pos="100000">
                  <a:schemeClr val="bg1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gradFill>
                  <a:gsLst>
                    <a:gs pos="6000">
                      <a:schemeClr val="bg1"/>
                    </a:gs>
                    <a:gs pos="0">
                      <a:srgbClr val="007BD3"/>
                    </a:gs>
                    <a:gs pos="100000">
                      <a:schemeClr val="bg1"/>
                    </a:gs>
                  </a:gsLst>
                  <a:lin ang="5400000" scaled="0"/>
                </a:gra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p>
            <a:pPr algn="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07200" y="3141980"/>
            <a:ext cx="5112385" cy="1927225"/>
          </a:xfrm>
          <a:prstGeom prst="rect">
            <a:avLst/>
          </a:prstGeom>
          <a:noFill/>
          <a:ln w="25400">
            <a:gradFill>
              <a:gsLst>
                <a:gs pos="84000">
                  <a:schemeClr val="bg1"/>
                </a:gs>
                <a:gs pos="0">
                  <a:schemeClr val="bg1">
                    <a:lumMod val="50000"/>
                    <a:alpha val="50000"/>
                  </a:schemeClr>
                </a:gs>
                <a:gs pos="100000">
                  <a:schemeClr val="bg1"/>
                </a:gs>
              </a:gsLst>
            </a:gradFill>
            <a:bevel/>
          </a:ln>
          <a:extLst>
            <a:ext uri="{909E8E84-426E-40DD-AFC4-6F175D3DCCD1}">
              <a14:hiddenFill xmlns:a14="http://schemas.microsoft.com/office/drawing/2010/main">
                <a:gradFill>
                  <a:gsLst>
                    <a:gs pos="6000">
                      <a:schemeClr val="bg1"/>
                    </a:gs>
                    <a:gs pos="0">
                      <a:srgbClr val="007BD3"/>
                    </a:gs>
                    <a:gs pos="100000">
                      <a:schemeClr val="bg1"/>
                    </a:gs>
                  </a:gsLst>
                  <a:lin ang="5400000" scaled="0"/>
                </a:gra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80360" y="3140710"/>
            <a:ext cx="1233170" cy="377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91095" y="3141980"/>
            <a:ext cx="1242695" cy="377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设备记录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0" y="3573145"/>
            <a:ext cx="40678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设备：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、型号、类型、关键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r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保养：设备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、保养时间、保养人、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备注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r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维修：设备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、维修时间、维修人、详细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记录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r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运行：设备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、开机时间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527290" y="3502025"/>
            <a:ext cx="430784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、型号、类型、关键参数、参数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数值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保养记录：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设备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、保养时间、保养人、备注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维修记录：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设备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、维修时间、维修人、详细记录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运行记录：设备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、累计开机时间、开机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20335" y="1680210"/>
            <a:ext cx="1334135" cy="740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寿命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059363" y="3140710"/>
            <a:ext cx="1656080" cy="1944370"/>
          </a:xfrm>
          <a:prstGeom prst="rect">
            <a:avLst/>
          </a:prstGeom>
          <a:solidFill>
            <a:srgbClr val="319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20335" y="5805170"/>
            <a:ext cx="1334135" cy="740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92525" y="5144770"/>
            <a:ext cx="4301490" cy="1478280"/>
            <a:chOff x="5703" y="7781"/>
            <a:chExt cx="6774" cy="2328"/>
          </a:xfrm>
        </p:grpSpPr>
        <p:sp>
          <p:nvSpPr>
            <p:cNvPr id="39" name="矩形 38"/>
            <p:cNvSpPr/>
            <p:nvPr/>
          </p:nvSpPr>
          <p:spPr>
            <a:xfrm rot="5400000">
              <a:off x="7926" y="5558"/>
              <a:ext cx="2329" cy="6774"/>
            </a:xfrm>
            <a:prstGeom prst="rect">
              <a:avLst/>
            </a:prstGeom>
            <a:noFill/>
            <a:ln>
              <a:gradFill>
                <a:gsLst>
                  <a:gs pos="72000">
                    <a:schemeClr val="bg1"/>
                  </a:gs>
                  <a:gs pos="0">
                    <a:schemeClr val="bg1">
                      <a:lumMod val="50000"/>
                      <a:alpha val="35000"/>
                    </a:schemeClr>
                  </a:gs>
                  <a:gs pos="100000">
                    <a:schemeClr val="bg1"/>
                  </a:gs>
                </a:gsLst>
              </a:gradFill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6000">
                        <a:schemeClr val="bg1"/>
                      </a:gs>
                      <a:gs pos="0">
                        <a:srgbClr val="007BD3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14:hiddenFill>
              </a:ext>
            </a:ex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t" anchorCtr="0" forceAA="0" compatLnSpc="1">
              <a:noAutofit/>
              <a:scene3d>
                <a:camera prst="orthographicFront"/>
                <a:lightRig rig="threePt" dir="t"/>
              </a:scene3d>
            </a:bodyPr>
            <a:p>
              <a:pPr lvl="0" algn="ctr">
                <a:buClrTx/>
                <a:buSzTx/>
                <a:buFontTx/>
              </a:pPr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567" y="7851"/>
              <a:ext cx="1049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47085" y="1341120"/>
            <a:ext cx="4923790" cy="1474470"/>
            <a:chOff x="5159" y="1791"/>
            <a:chExt cx="7754" cy="2322"/>
          </a:xfrm>
        </p:grpSpPr>
        <p:sp>
          <p:nvSpPr>
            <p:cNvPr id="36" name="矩形 35"/>
            <p:cNvSpPr/>
            <p:nvPr/>
          </p:nvSpPr>
          <p:spPr>
            <a:xfrm rot="16200000">
              <a:off x="7875" y="-925"/>
              <a:ext cx="2323" cy="7754"/>
            </a:xfrm>
            <a:prstGeom prst="rect">
              <a:avLst/>
            </a:prstGeom>
            <a:noFill/>
            <a:ln>
              <a:gradFill>
                <a:gsLst>
                  <a:gs pos="74000">
                    <a:schemeClr val="bg1">
                      <a:alpha val="54000"/>
                    </a:schemeClr>
                  </a:gs>
                  <a:gs pos="0">
                    <a:schemeClr val="bg1">
                      <a:lumMod val="50000"/>
                      <a:alpha val="31000"/>
                    </a:schemeClr>
                  </a:gs>
                  <a:gs pos="100000">
                    <a:schemeClr val="bg1"/>
                  </a:gs>
                </a:gsLst>
              </a:gradFill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6000">
                        <a:schemeClr val="bg1"/>
                      </a:gs>
                      <a:gs pos="0">
                        <a:srgbClr val="007BD3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14:hiddenFill>
              </a:ext>
            </a:ex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Overflow="overflow" horzOverflow="overflow" vert="horz" wrap="square" tIns="71755" numCol="1" spcCol="0" rtlCol="0" fromWordArt="0" anchor="b" anchorCtr="0" forceAA="0" compatLnSpc="1">
              <a:noAutofit/>
              <a:flatTx/>
            </a:bodyPr>
            <a:p>
              <a:pPr lvl="0" algn="ctr">
                <a:buClrTx/>
                <a:buSzTx/>
                <a:buFontTx/>
              </a:pPr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561" y="3699"/>
              <a:ext cx="1049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限制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H_Others_1"/>
          <p:cNvSpPr/>
          <p:nvPr>
            <p:custDataLst>
              <p:tags r:id="rId1"/>
            </p:custDataLst>
          </p:nvPr>
        </p:nvSpPr>
        <p:spPr>
          <a:xfrm>
            <a:off x="1560666" y="1815509"/>
            <a:ext cx="3408273" cy="340827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MH_Others_3"/>
          <p:cNvSpPr/>
          <p:nvPr>
            <p:custDataLst>
              <p:tags r:id="rId2"/>
            </p:custDataLst>
          </p:nvPr>
        </p:nvSpPr>
        <p:spPr>
          <a:xfrm>
            <a:off x="0" y="0"/>
            <a:ext cx="3128645" cy="68929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lvl="0" algn="ctr"/>
            <a:r>
              <a:rPr lang="zh-CN" altLang="en-US" sz="6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</a:t>
            </a:r>
            <a:endParaRPr lang="en-US" altLang="zh-CN" sz="6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algn="ctr"/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CONTENTS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MH_Entry_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24860" y="1052736"/>
            <a:ext cx="3487973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Entry_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921260" y="1988840"/>
            <a:ext cx="2907597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建设目标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MH_Entry_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324447" y="3093482"/>
            <a:ext cx="2936458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具体实施内容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MH_Entry_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56288" y="4221088"/>
            <a:ext cx="3592649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具体进度说明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MH_Number_1"/>
          <p:cNvSpPr/>
          <p:nvPr>
            <p:custDataLst>
              <p:tags r:id="rId7"/>
            </p:custDataLst>
          </p:nvPr>
        </p:nvSpPr>
        <p:spPr>
          <a:xfrm>
            <a:off x="5115235" y="1196752"/>
            <a:ext cx="537158" cy="55122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1</a:t>
            </a:r>
            <a:endParaRPr lang="en-US" altLang="zh-CN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" name="MH_Number_2"/>
          <p:cNvSpPr/>
          <p:nvPr>
            <p:custDataLst>
              <p:tags r:id="rId8"/>
            </p:custDataLst>
          </p:nvPr>
        </p:nvSpPr>
        <p:spPr>
          <a:xfrm>
            <a:off x="5796409" y="2132856"/>
            <a:ext cx="537158" cy="55122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</a:t>
            </a:r>
            <a:endParaRPr lang="en-US" altLang="zh-CN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" name="MH_Number_3"/>
          <p:cNvSpPr/>
          <p:nvPr>
            <p:custDataLst>
              <p:tags r:id="rId9"/>
            </p:custDataLst>
          </p:nvPr>
        </p:nvSpPr>
        <p:spPr>
          <a:xfrm>
            <a:off x="6084441" y="3212976"/>
            <a:ext cx="537158" cy="55122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3</a:t>
            </a:r>
            <a:endParaRPr lang="en-US" altLang="zh-CN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MH_Number_4"/>
          <p:cNvSpPr/>
          <p:nvPr>
            <p:custDataLst>
              <p:tags r:id="rId10"/>
            </p:custDataLst>
          </p:nvPr>
        </p:nvSpPr>
        <p:spPr>
          <a:xfrm>
            <a:off x="5907323" y="4317934"/>
            <a:ext cx="537158" cy="55122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4</a:t>
            </a:r>
            <a:endParaRPr lang="en-US" altLang="zh-CN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" name="MH_Entry_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236208" y="5157192"/>
            <a:ext cx="3592649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项目预算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MH_Number_4"/>
          <p:cNvSpPr/>
          <p:nvPr>
            <p:custDataLst>
              <p:tags r:id="rId12"/>
            </p:custDataLst>
          </p:nvPr>
        </p:nvSpPr>
        <p:spPr>
          <a:xfrm>
            <a:off x="5148337" y="5206552"/>
            <a:ext cx="537158" cy="55122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5</a:t>
            </a:r>
            <a:endParaRPr lang="en-US" altLang="zh-CN" sz="24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492153" y="4869160"/>
            <a:ext cx="648072" cy="64807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178424" y="5394250"/>
            <a:ext cx="293450" cy="2934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3518" y="171898"/>
            <a:ext cx="2506980" cy="446405"/>
          </a:xfrm>
          <a:prstGeom prst="rect">
            <a:avLst/>
          </a:prstGeom>
          <a:noFill/>
        </p:spPr>
        <p:txBody>
          <a:bodyPr wrap="none" lIns="63450" tIns="31725" rIns="63450" bIns="31725" rtlCol="0">
            <a:spAutoFit/>
          </a:bodyPr>
          <a:lstStyle/>
          <a:p>
            <a:r>
              <a:rPr lang="en-US" altLang="zh-CN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3.4 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数据管理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平台</a:t>
            </a:r>
            <a:endParaRPr lang="zh-CN" altLang="en-US" sz="25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539740" y="981670"/>
            <a:ext cx="1383030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51675" y="1042948"/>
            <a:ext cx="2011680" cy="245745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p>
            <a:pPr fontAlgn="auto">
              <a:lnSpc>
                <a:spcPct val="10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1412875"/>
            <a:ext cx="7167245" cy="518223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252575" y="2133243"/>
            <a:ext cx="2011680" cy="3446780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p>
            <a:pPr fontAlgn="auto">
              <a:lnSpc>
                <a:spcPct val="20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仪表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报警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公告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帮助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109075" y="2348865"/>
            <a:ext cx="0" cy="3160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3518" y="171898"/>
            <a:ext cx="2506980" cy="446405"/>
          </a:xfrm>
          <a:prstGeom prst="rect">
            <a:avLst/>
          </a:prstGeom>
          <a:noFill/>
        </p:spPr>
        <p:txBody>
          <a:bodyPr wrap="none" lIns="63450" tIns="31725" rIns="63450" bIns="31725" rtlCol="0">
            <a:spAutoFit/>
          </a:bodyPr>
          <a:lstStyle/>
          <a:p>
            <a:r>
              <a:rPr lang="en-US" altLang="zh-CN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3.4 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数据管理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平台</a:t>
            </a:r>
            <a:endParaRPr lang="zh-CN" altLang="en-US" sz="25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539740" y="981670"/>
            <a:ext cx="1383030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基础数据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51675" y="1042948"/>
            <a:ext cx="2011680" cy="245745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p>
            <a:pPr fontAlgn="auto">
              <a:lnSpc>
                <a:spcPct val="10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展示各设备基本信息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1350010"/>
            <a:ext cx="10327640" cy="5509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3518" y="171898"/>
            <a:ext cx="2506980" cy="446405"/>
          </a:xfrm>
          <a:prstGeom prst="rect">
            <a:avLst/>
          </a:prstGeom>
          <a:noFill/>
        </p:spPr>
        <p:txBody>
          <a:bodyPr wrap="none" lIns="63450" tIns="31725" rIns="63450" bIns="31725" rtlCol="0">
            <a:spAutoFit/>
          </a:bodyPr>
          <a:lstStyle/>
          <a:p>
            <a:r>
              <a:rPr lang="en-US" altLang="zh-CN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3.4 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数据管理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平台</a:t>
            </a:r>
            <a:endParaRPr lang="zh-CN" altLang="en-US" sz="25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539740" y="981670"/>
            <a:ext cx="1383030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基础数据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51675" y="1042948"/>
            <a:ext cx="2011680" cy="245745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p>
            <a:pPr fontAlgn="auto">
              <a:lnSpc>
                <a:spcPct val="10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历史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" y="1557020"/>
            <a:ext cx="11515725" cy="4460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3518" y="171898"/>
            <a:ext cx="2506980" cy="446405"/>
          </a:xfrm>
          <a:prstGeom prst="rect">
            <a:avLst/>
          </a:prstGeom>
          <a:noFill/>
        </p:spPr>
        <p:txBody>
          <a:bodyPr wrap="none" lIns="63450" tIns="31725" rIns="63450" bIns="31725" rtlCol="0">
            <a:spAutoFit/>
          </a:bodyPr>
          <a:lstStyle/>
          <a:p>
            <a:r>
              <a:rPr lang="en-US" altLang="zh-CN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3.4 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数据管理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平台</a:t>
            </a:r>
            <a:endParaRPr lang="zh-CN" altLang="en-US" sz="25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539740" y="981670"/>
            <a:ext cx="1383030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组态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1550" y="5373370"/>
            <a:ext cx="5187315" cy="245745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p>
            <a:pPr fontAlgn="auto">
              <a:lnSpc>
                <a:spcPct val="10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将基本数据与统计数据组态为整体展示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7315" y="1628775"/>
            <a:ext cx="11776710" cy="351091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71550" y="5661025"/>
            <a:ext cx="5187315" cy="1107440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流程数据：组态数据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动画模拟：二维动画模拟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三维模拟：通过三维模型模拟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后期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3518" y="171898"/>
            <a:ext cx="2506980" cy="446405"/>
          </a:xfrm>
          <a:prstGeom prst="rect">
            <a:avLst/>
          </a:prstGeom>
          <a:noFill/>
        </p:spPr>
        <p:txBody>
          <a:bodyPr wrap="none" lIns="63450" tIns="31725" rIns="63450" bIns="31725" rtlCol="0">
            <a:spAutoFit/>
          </a:bodyPr>
          <a:lstStyle/>
          <a:p>
            <a:r>
              <a:rPr lang="en-US" altLang="zh-CN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3.4 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数据管理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平台</a:t>
            </a:r>
            <a:endParaRPr lang="zh-CN" altLang="en-US" sz="25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539740" y="1197258"/>
            <a:ext cx="1383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统计数据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99150" y="1571268"/>
            <a:ext cx="4246880" cy="460375"/>
          </a:xfrm>
          <a:prstGeom prst="rect">
            <a:avLst/>
          </a:prstGeom>
        </p:spPr>
        <p:txBody>
          <a:bodyPr wrap="none">
            <a:spAutoFit/>
          </a:bodyPr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根据基础数据与历史数据，计算生成统计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1629" t="7337" r="2543"/>
          <a:stretch>
            <a:fillRect/>
          </a:stretch>
        </p:blipFill>
        <p:spPr>
          <a:xfrm>
            <a:off x="395605" y="2205355"/>
            <a:ext cx="10984865" cy="27266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99785" y="5085358"/>
            <a:ext cx="4117975" cy="1568450"/>
          </a:xfrm>
          <a:prstGeom prst="rect">
            <a:avLst/>
          </a:prstGeom>
        </p:spPr>
        <p:txBody>
          <a:bodyPr wrap="none">
            <a:spAutoFit/>
          </a:bodyPr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累计量：计算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累计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求和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平均值：计算（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 +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 +...)/n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 ... else   ;  while {...}    for (...){...}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3518" y="171898"/>
            <a:ext cx="2506980" cy="446405"/>
          </a:xfrm>
          <a:prstGeom prst="rect">
            <a:avLst/>
          </a:prstGeom>
          <a:noFill/>
        </p:spPr>
        <p:txBody>
          <a:bodyPr wrap="none" lIns="63450" tIns="31725" rIns="63450" bIns="31725" rtlCol="0">
            <a:spAutoFit/>
          </a:bodyPr>
          <a:lstStyle/>
          <a:p>
            <a:r>
              <a:rPr lang="en-US" altLang="zh-CN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3.4 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数据管理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平台</a:t>
            </a:r>
            <a:endParaRPr lang="zh-CN" altLang="en-US" sz="25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539740" y="1197258"/>
            <a:ext cx="925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99150" y="1571268"/>
            <a:ext cx="3434080" cy="460375"/>
          </a:xfrm>
          <a:prstGeom prst="rect">
            <a:avLst/>
          </a:prstGeom>
        </p:spPr>
        <p:txBody>
          <a:bodyPr wrap="none">
            <a:spAutoFit/>
          </a:bodyPr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配置数据对应、组织、人员、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" y="2132965"/>
            <a:ext cx="11540490" cy="33223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99785" y="5878473"/>
            <a:ext cx="4653280" cy="460375"/>
          </a:xfrm>
          <a:prstGeom prst="rect">
            <a:avLst/>
          </a:prstGeom>
        </p:spPr>
        <p:txBody>
          <a:bodyPr wrap="none">
            <a:spAutoFit/>
          </a:bodyPr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在不修改程序情况下，通过配置满足多种场景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Other_4"/>
          <p:cNvSpPr/>
          <p:nvPr/>
        </p:nvSpPr>
        <p:spPr bwMode="auto">
          <a:xfrm>
            <a:off x="2489323" y="3455195"/>
            <a:ext cx="7394019" cy="222647"/>
          </a:xfrm>
          <a:custGeom>
            <a:avLst/>
            <a:gdLst>
              <a:gd name="T0" fmla="*/ 1449 w 1546"/>
              <a:gd name="T1" fmla="*/ 59 h 59"/>
              <a:gd name="T2" fmla="*/ 0 w 1546"/>
              <a:gd name="T3" fmla="*/ 59 h 59"/>
              <a:gd name="T4" fmla="*/ 0 w 1546"/>
              <a:gd name="T5" fmla="*/ 55 h 59"/>
              <a:gd name="T6" fmla="*/ 1449 w 1546"/>
              <a:gd name="T7" fmla="*/ 55 h 59"/>
              <a:gd name="T8" fmla="*/ 1515 w 1546"/>
              <a:gd name="T9" fmla="*/ 28 h 59"/>
              <a:gd name="T10" fmla="*/ 1543 w 1546"/>
              <a:gd name="T11" fmla="*/ 0 h 59"/>
              <a:gd name="T12" fmla="*/ 1546 w 1546"/>
              <a:gd name="T13" fmla="*/ 2 h 59"/>
              <a:gd name="T14" fmla="*/ 1518 w 1546"/>
              <a:gd name="T15" fmla="*/ 30 h 59"/>
              <a:gd name="T16" fmla="*/ 1449 w 1546"/>
              <a:gd name="T17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6" h="59">
                <a:moveTo>
                  <a:pt x="1449" y="59"/>
                </a:moveTo>
                <a:cubicBezTo>
                  <a:pt x="0" y="59"/>
                  <a:pt x="0" y="59"/>
                  <a:pt x="0" y="59"/>
                </a:cubicBezTo>
                <a:cubicBezTo>
                  <a:pt x="0" y="55"/>
                  <a:pt x="0" y="55"/>
                  <a:pt x="0" y="55"/>
                </a:cubicBezTo>
                <a:cubicBezTo>
                  <a:pt x="1449" y="55"/>
                  <a:pt x="1449" y="55"/>
                  <a:pt x="1449" y="55"/>
                </a:cubicBezTo>
                <a:cubicBezTo>
                  <a:pt x="1471" y="55"/>
                  <a:pt x="1500" y="43"/>
                  <a:pt x="1515" y="28"/>
                </a:cubicBezTo>
                <a:cubicBezTo>
                  <a:pt x="1543" y="0"/>
                  <a:pt x="1543" y="0"/>
                  <a:pt x="1543" y="0"/>
                </a:cubicBezTo>
                <a:cubicBezTo>
                  <a:pt x="1546" y="2"/>
                  <a:pt x="1546" y="2"/>
                  <a:pt x="1546" y="2"/>
                </a:cubicBezTo>
                <a:cubicBezTo>
                  <a:pt x="1518" y="30"/>
                  <a:pt x="1518" y="30"/>
                  <a:pt x="1518" y="30"/>
                </a:cubicBezTo>
                <a:cubicBezTo>
                  <a:pt x="1502" y="46"/>
                  <a:pt x="1471" y="59"/>
                  <a:pt x="1449" y="59"/>
                </a:cubicBezTo>
                <a:close/>
              </a:path>
            </a:pathLst>
          </a:custGeom>
          <a:solidFill>
            <a:srgbClr val="B4B4B4"/>
          </a:solidFill>
          <a:ln>
            <a:noFill/>
          </a:ln>
        </p:spPr>
        <p:txBody>
          <a:bodyPr lIns="91440" tIns="45720" rIns="91440" bIns="45720"/>
          <a:lstStyle/>
          <a:p>
            <a:pPr>
              <a:defRPr/>
            </a:pPr>
            <a:endParaRPr lang="zh-CN" altLang="en-US" sz="2700">
              <a:latin typeface="+mn-lt"/>
              <a:ea typeface="+mn-ea"/>
            </a:endParaRPr>
          </a:p>
        </p:txBody>
      </p:sp>
      <p:sp>
        <p:nvSpPr>
          <p:cNvPr id="5" name="MH_Other_5"/>
          <p:cNvSpPr/>
          <p:nvPr/>
        </p:nvSpPr>
        <p:spPr bwMode="auto">
          <a:xfrm>
            <a:off x="5295900" y="5157470"/>
            <a:ext cx="2927350" cy="1141095"/>
          </a:xfrm>
          <a:custGeom>
            <a:avLst/>
            <a:gdLst>
              <a:gd name="T0" fmla="*/ 336 w 441"/>
              <a:gd name="T1" fmla="*/ 197 h 197"/>
              <a:gd name="T2" fmla="*/ 233 w 441"/>
              <a:gd name="T3" fmla="*/ 197 h 197"/>
              <a:gd name="T4" fmla="*/ 165 w 441"/>
              <a:gd name="T5" fmla="*/ 168 h 197"/>
              <a:gd name="T6" fmla="*/ 0 w 441"/>
              <a:gd name="T7" fmla="*/ 3 h 197"/>
              <a:gd name="T8" fmla="*/ 3 w 441"/>
              <a:gd name="T9" fmla="*/ 0 h 197"/>
              <a:gd name="T10" fmla="*/ 168 w 441"/>
              <a:gd name="T11" fmla="*/ 166 h 197"/>
              <a:gd name="T12" fmla="*/ 233 w 441"/>
              <a:gd name="T13" fmla="*/ 193 h 197"/>
              <a:gd name="T14" fmla="*/ 336 w 441"/>
              <a:gd name="T15" fmla="*/ 193 h 197"/>
              <a:gd name="T16" fmla="*/ 402 w 441"/>
              <a:gd name="T17" fmla="*/ 166 h 197"/>
              <a:gd name="T18" fmla="*/ 438 w 441"/>
              <a:gd name="T19" fmla="*/ 129 h 197"/>
              <a:gd name="T20" fmla="*/ 441 w 441"/>
              <a:gd name="T21" fmla="*/ 132 h 197"/>
              <a:gd name="T22" fmla="*/ 405 w 441"/>
              <a:gd name="T23" fmla="*/ 168 h 197"/>
              <a:gd name="T24" fmla="*/ 336 w 441"/>
              <a:gd name="T25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1" h="197">
                <a:moveTo>
                  <a:pt x="336" y="197"/>
                </a:moveTo>
                <a:cubicBezTo>
                  <a:pt x="233" y="197"/>
                  <a:pt x="233" y="197"/>
                  <a:pt x="233" y="197"/>
                </a:cubicBezTo>
                <a:cubicBezTo>
                  <a:pt x="211" y="197"/>
                  <a:pt x="181" y="184"/>
                  <a:pt x="165" y="168"/>
                </a:cubicBezTo>
                <a:cubicBezTo>
                  <a:pt x="0" y="3"/>
                  <a:pt x="0" y="3"/>
                  <a:pt x="0" y="3"/>
                </a:cubicBezTo>
                <a:cubicBezTo>
                  <a:pt x="3" y="0"/>
                  <a:pt x="3" y="0"/>
                  <a:pt x="3" y="0"/>
                </a:cubicBezTo>
                <a:cubicBezTo>
                  <a:pt x="168" y="166"/>
                  <a:pt x="168" y="166"/>
                  <a:pt x="168" y="166"/>
                </a:cubicBezTo>
                <a:cubicBezTo>
                  <a:pt x="183" y="180"/>
                  <a:pt x="212" y="193"/>
                  <a:pt x="233" y="193"/>
                </a:cubicBezTo>
                <a:cubicBezTo>
                  <a:pt x="336" y="193"/>
                  <a:pt x="336" y="193"/>
                  <a:pt x="336" y="193"/>
                </a:cubicBezTo>
                <a:cubicBezTo>
                  <a:pt x="358" y="193"/>
                  <a:pt x="387" y="180"/>
                  <a:pt x="402" y="166"/>
                </a:cubicBezTo>
                <a:cubicBezTo>
                  <a:pt x="438" y="129"/>
                  <a:pt x="438" y="129"/>
                  <a:pt x="438" y="129"/>
                </a:cubicBezTo>
                <a:cubicBezTo>
                  <a:pt x="441" y="132"/>
                  <a:pt x="441" y="132"/>
                  <a:pt x="441" y="132"/>
                </a:cubicBezTo>
                <a:cubicBezTo>
                  <a:pt x="405" y="168"/>
                  <a:pt x="405" y="168"/>
                  <a:pt x="405" y="168"/>
                </a:cubicBezTo>
                <a:cubicBezTo>
                  <a:pt x="389" y="184"/>
                  <a:pt x="358" y="197"/>
                  <a:pt x="336" y="197"/>
                </a:cubicBezTo>
                <a:close/>
              </a:path>
            </a:pathLst>
          </a:custGeom>
          <a:solidFill>
            <a:srgbClr val="B4B4B4"/>
          </a:solidFill>
          <a:ln>
            <a:noFill/>
          </a:ln>
        </p:spPr>
        <p:txBody>
          <a:bodyPr lIns="91440" tIns="45720" rIns="91440" bIns="45720"/>
          <a:lstStyle/>
          <a:p>
            <a:pPr>
              <a:defRPr/>
            </a:pPr>
            <a:endParaRPr lang="zh-CN" altLang="en-US" sz="2700">
              <a:latin typeface="+mn-lt"/>
              <a:ea typeface="+mn-ea"/>
            </a:endParaRPr>
          </a:p>
        </p:txBody>
      </p:sp>
      <p:sp>
        <p:nvSpPr>
          <p:cNvPr id="6" name="MH_Other_6"/>
          <p:cNvSpPr/>
          <p:nvPr/>
        </p:nvSpPr>
        <p:spPr bwMode="auto">
          <a:xfrm>
            <a:off x="3804329" y="2406969"/>
            <a:ext cx="3282590" cy="2043113"/>
          </a:xfrm>
          <a:custGeom>
            <a:avLst/>
            <a:gdLst>
              <a:gd name="T0" fmla="*/ 269 w 763"/>
              <a:gd name="T1" fmla="*/ 545 h 545"/>
              <a:gd name="T2" fmla="*/ 232 w 763"/>
              <a:gd name="T3" fmla="*/ 545 h 545"/>
              <a:gd name="T4" fmla="*/ 164 w 763"/>
              <a:gd name="T5" fmla="*/ 517 h 545"/>
              <a:gd name="T6" fmla="*/ 16 w 763"/>
              <a:gd name="T7" fmla="*/ 369 h 545"/>
              <a:gd name="T8" fmla="*/ 16 w 763"/>
              <a:gd name="T9" fmla="*/ 311 h 545"/>
              <a:gd name="T10" fmla="*/ 253 w 763"/>
              <a:gd name="T11" fmla="*/ 73 h 545"/>
              <a:gd name="T12" fmla="*/ 321 w 763"/>
              <a:gd name="T13" fmla="*/ 45 h 545"/>
              <a:gd name="T14" fmla="*/ 676 w 763"/>
              <a:gd name="T15" fmla="*/ 45 h 545"/>
              <a:gd name="T16" fmla="*/ 737 w 763"/>
              <a:gd name="T17" fmla="*/ 23 h 545"/>
              <a:gd name="T18" fmla="*/ 760 w 763"/>
              <a:gd name="T19" fmla="*/ 0 h 545"/>
              <a:gd name="T20" fmla="*/ 763 w 763"/>
              <a:gd name="T21" fmla="*/ 2 h 545"/>
              <a:gd name="T22" fmla="*/ 740 w 763"/>
              <a:gd name="T23" fmla="*/ 25 h 545"/>
              <a:gd name="T24" fmla="*/ 676 w 763"/>
              <a:gd name="T25" fmla="*/ 49 h 545"/>
              <a:gd name="T26" fmla="*/ 321 w 763"/>
              <a:gd name="T27" fmla="*/ 49 h 545"/>
              <a:gd name="T28" fmla="*/ 256 w 763"/>
              <a:gd name="T29" fmla="*/ 76 h 545"/>
              <a:gd name="T30" fmla="*/ 19 w 763"/>
              <a:gd name="T31" fmla="*/ 313 h 545"/>
              <a:gd name="T32" fmla="*/ 19 w 763"/>
              <a:gd name="T33" fmla="*/ 366 h 545"/>
              <a:gd name="T34" fmla="*/ 167 w 763"/>
              <a:gd name="T35" fmla="*/ 514 h 545"/>
              <a:gd name="T36" fmla="*/ 232 w 763"/>
              <a:gd name="T37" fmla="*/ 541 h 545"/>
              <a:gd name="T38" fmla="*/ 269 w 763"/>
              <a:gd name="T39" fmla="*/ 541 h 545"/>
              <a:gd name="T40" fmla="*/ 335 w 763"/>
              <a:gd name="T41" fmla="*/ 514 h 545"/>
              <a:gd name="T42" fmla="*/ 390 w 763"/>
              <a:gd name="T43" fmla="*/ 459 h 545"/>
              <a:gd name="T44" fmla="*/ 393 w 763"/>
              <a:gd name="T45" fmla="*/ 462 h 545"/>
              <a:gd name="T46" fmla="*/ 337 w 763"/>
              <a:gd name="T47" fmla="*/ 517 h 545"/>
              <a:gd name="T48" fmla="*/ 269 w 763"/>
              <a:gd name="T49" fmla="*/ 545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63" h="545">
                <a:moveTo>
                  <a:pt x="269" y="545"/>
                </a:moveTo>
                <a:cubicBezTo>
                  <a:pt x="232" y="545"/>
                  <a:pt x="232" y="545"/>
                  <a:pt x="232" y="545"/>
                </a:cubicBezTo>
                <a:cubicBezTo>
                  <a:pt x="210" y="545"/>
                  <a:pt x="180" y="533"/>
                  <a:pt x="164" y="517"/>
                </a:cubicBezTo>
                <a:cubicBezTo>
                  <a:pt x="16" y="369"/>
                  <a:pt x="16" y="369"/>
                  <a:pt x="16" y="369"/>
                </a:cubicBezTo>
                <a:cubicBezTo>
                  <a:pt x="0" y="353"/>
                  <a:pt x="0" y="327"/>
                  <a:pt x="16" y="311"/>
                </a:cubicBezTo>
                <a:cubicBezTo>
                  <a:pt x="253" y="73"/>
                  <a:pt x="253" y="73"/>
                  <a:pt x="253" y="73"/>
                </a:cubicBezTo>
                <a:cubicBezTo>
                  <a:pt x="269" y="58"/>
                  <a:pt x="299" y="45"/>
                  <a:pt x="321" y="45"/>
                </a:cubicBezTo>
                <a:cubicBezTo>
                  <a:pt x="676" y="45"/>
                  <a:pt x="676" y="45"/>
                  <a:pt x="676" y="45"/>
                </a:cubicBezTo>
                <a:cubicBezTo>
                  <a:pt x="697" y="45"/>
                  <a:pt x="725" y="35"/>
                  <a:pt x="737" y="23"/>
                </a:cubicBezTo>
                <a:cubicBezTo>
                  <a:pt x="760" y="0"/>
                  <a:pt x="760" y="0"/>
                  <a:pt x="760" y="0"/>
                </a:cubicBezTo>
                <a:cubicBezTo>
                  <a:pt x="763" y="2"/>
                  <a:pt x="763" y="2"/>
                  <a:pt x="763" y="2"/>
                </a:cubicBezTo>
                <a:cubicBezTo>
                  <a:pt x="740" y="25"/>
                  <a:pt x="740" y="25"/>
                  <a:pt x="740" y="25"/>
                </a:cubicBezTo>
                <a:cubicBezTo>
                  <a:pt x="727" y="38"/>
                  <a:pt x="698" y="49"/>
                  <a:pt x="676" y="49"/>
                </a:cubicBezTo>
                <a:cubicBezTo>
                  <a:pt x="321" y="49"/>
                  <a:pt x="321" y="49"/>
                  <a:pt x="321" y="49"/>
                </a:cubicBezTo>
                <a:cubicBezTo>
                  <a:pt x="300" y="49"/>
                  <a:pt x="271" y="61"/>
                  <a:pt x="256" y="76"/>
                </a:cubicBezTo>
                <a:cubicBezTo>
                  <a:pt x="19" y="313"/>
                  <a:pt x="19" y="313"/>
                  <a:pt x="19" y="313"/>
                </a:cubicBezTo>
                <a:cubicBezTo>
                  <a:pt x="4" y="328"/>
                  <a:pt x="4" y="352"/>
                  <a:pt x="19" y="366"/>
                </a:cubicBezTo>
                <a:cubicBezTo>
                  <a:pt x="167" y="514"/>
                  <a:pt x="167" y="514"/>
                  <a:pt x="167" y="514"/>
                </a:cubicBezTo>
                <a:cubicBezTo>
                  <a:pt x="182" y="529"/>
                  <a:pt x="211" y="541"/>
                  <a:pt x="232" y="541"/>
                </a:cubicBezTo>
                <a:cubicBezTo>
                  <a:pt x="269" y="541"/>
                  <a:pt x="269" y="541"/>
                  <a:pt x="269" y="541"/>
                </a:cubicBezTo>
                <a:cubicBezTo>
                  <a:pt x="290" y="541"/>
                  <a:pt x="320" y="529"/>
                  <a:pt x="335" y="514"/>
                </a:cubicBezTo>
                <a:cubicBezTo>
                  <a:pt x="390" y="459"/>
                  <a:pt x="390" y="459"/>
                  <a:pt x="390" y="459"/>
                </a:cubicBezTo>
                <a:cubicBezTo>
                  <a:pt x="393" y="462"/>
                  <a:pt x="393" y="462"/>
                  <a:pt x="393" y="462"/>
                </a:cubicBezTo>
                <a:cubicBezTo>
                  <a:pt x="337" y="517"/>
                  <a:pt x="337" y="517"/>
                  <a:pt x="337" y="517"/>
                </a:cubicBezTo>
                <a:cubicBezTo>
                  <a:pt x="322" y="533"/>
                  <a:pt x="291" y="545"/>
                  <a:pt x="269" y="545"/>
                </a:cubicBezTo>
                <a:close/>
              </a:path>
            </a:pathLst>
          </a:custGeom>
          <a:solidFill>
            <a:srgbClr val="B4B4B4"/>
          </a:solidFill>
          <a:ln>
            <a:noFill/>
          </a:ln>
        </p:spPr>
        <p:txBody>
          <a:bodyPr lIns="91440" tIns="45720" rIns="91440" bIns="45720"/>
          <a:lstStyle/>
          <a:p>
            <a:pPr>
              <a:defRPr/>
            </a:pPr>
            <a:endParaRPr lang="zh-CN" altLang="en-US" sz="2700">
              <a:latin typeface="+mn-lt"/>
              <a:ea typeface="+mn-ea"/>
            </a:endParaRPr>
          </a:p>
        </p:txBody>
      </p:sp>
      <p:sp>
        <p:nvSpPr>
          <p:cNvPr id="7" name="MH_Other_7"/>
          <p:cNvSpPr/>
          <p:nvPr/>
        </p:nvSpPr>
        <p:spPr bwMode="auto">
          <a:xfrm>
            <a:off x="7020401" y="4868864"/>
            <a:ext cx="4157855" cy="847725"/>
          </a:xfrm>
          <a:custGeom>
            <a:avLst/>
            <a:gdLst>
              <a:gd name="T0" fmla="*/ 843 w 967"/>
              <a:gd name="T1" fmla="*/ 226 h 226"/>
              <a:gd name="T2" fmla="*/ 444 w 967"/>
              <a:gd name="T3" fmla="*/ 226 h 226"/>
              <a:gd name="T4" fmla="*/ 376 w 967"/>
              <a:gd name="T5" fmla="*/ 198 h 226"/>
              <a:gd name="T6" fmla="*/ 210 w 967"/>
              <a:gd name="T7" fmla="*/ 31 h 226"/>
              <a:gd name="T8" fmla="*/ 144 w 967"/>
              <a:gd name="T9" fmla="*/ 4 h 226"/>
              <a:gd name="T10" fmla="*/ 0 w 967"/>
              <a:gd name="T11" fmla="*/ 4 h 226"/>
              <a:gd name="T12" fmla="*/ 0 w 967"/>
              <a:gd name="T13" fmla="*/ 0 h 226"/>
              <a:gd name="T14" fmla="*/ 144 w 967"/>
              <a:gd name="T15" fmla="*/ 0 h 226"/>
              <a:gd name="T16" fmla="*/ 212 w 967"/>
              <a:gd name="T17" fmla="*/ 29 h 226"/>
              <a:gd name="T18" fmla="*/ 379 w 967"/>
              <a:gd name="T19" fmla="*/ 195 h 226"/>
              <a:gd name="T20" fmla="*/ 444 w 967"/>
              <a:gd name="T21" fmla="*/ 223 h 226"/>
              <a:gd name="T22" fmla="*/ 843 w 967"/>
              <a:gd name="T23" fmla="*/ 223 h 226"/>
              <a:gd name="T24" fmla="*/ 908 w 967"/>
              <a:gd name="T25" fmla="*/ 195 h 226"/>
              <a:gd name="T26" fmla="*/ 964 w 967"/>
              <a:gd name="T27" fmla="*/ 140 h 226"/>
              <a:gd name="T28" fmla="*/ 967 w 967"/>
              <a:gd name="T29" fmla="*/ 142 h 226"/>
              <a:gd name="T30" fmla="*/ 911 w 967"/>
              <a:gd name="T31" fmla="*/ 198 h 226"/>
              <a:gd name="T32" fmla="*/ 843 w 967"/>
              <a:gd name="T33" fmla="*/ 226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67" h="226">
                <a:moveTo>
                  <a:pt x="843" y="226"/>
                </a:moveTo>
                <a:cubicBezTo>
                  <a:pt x="444" y="226"/>
                  <a:pt x="444" y="226"/>
                  <a:pt x="444" y="226"/>
                </a:cubicBezTo>
                <a:cubicBezTo>
                  <a:pt x="422" y="226"/>
                  <a:pt x="392" y="214"/>
                  <a:pt x="376" y="198"/>
                </a:cubicBezTo>
                <a:cubicBezTo>
                  <a:pt x="210" y="31"/>
                  <a:pt x="210" y="31"/>
                  <a:pt x="210" y="31"/>
                </a:cubicBezTo>
                <a:cubicBezTo>
                  <a:pt x="195" y="16"/>
                  <a:pt x="165" y="4"/>
                  <a:pt x="144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66" y="0"/>
                  <a:pt x="197" y="13"/>
                  <a:pt x="212" y="29"/>
                </a:cubicBezTo>
                <a:cubicBezTo>
                  <a:pt x="379" y="195"/>
                  <a:pt x="379" y="195"/>
                  <a:pt x="379" y="195"/>
                </a:cubicBezTo>
                <a:cubicBezTo>
                  <a:pt x="394" y="210"/>
                  <a:pt x="423" y="223"/>
                  <a:pt x="444" y="223"/>
                </a:cubicBezTo>
                <a:cubicBezTo>
                  <a:pt x="843" y="223"/>
                  <a:pt x="843" y="223"/>
                  <a:pt x="843" y="223"/>
                </a:cubicBezTo>
                <a:cubicBezTo>
                  <a:pt x="864" y="223"/>
                  <a:pt x="893" y="210"/>
                  <a:pt x="908" y="195"/>
                </a:cubicBezTo>
                <a:cubicBezTo>
                  <a:pt x="964" y="140"/>
                  <a:pt x="964" y="140"/>
                  <a:pt x="964" y="140"/>
                </a:cubicBezTo>
                <a:cubicBezTo>
                  <a:pt x="967" y="142"/>
                  <a:pt x="967" y="142"/>
                  <a:pt x="967" y="142"/>
                </a:cubicBezTo>
                <a:cubicBezTo>
                  <a:pt x="911" y="198"/>
                  <a:pt x="911" y="198"/>
                  <a:pt x="911" y="198"/>
                </a:cubicBezTo>
                <a:cubicBezTo>
                  <a:pt x="895" y="214"/>
                  <a:pt x="865" y="226"/>
                  <a:pt x="843" y="226"/>
                </a:cubicBezTo>
                <a:close/>
              </a:path>
            </a:pathLst>
          </a:custGeom>
          <a:solidFill>
            <a:srgbClr val="B4B4B4"/>
          </a:solidFill>
          <a:ln>
            <a:noFill/>
          </a:ln>
        </p:spPr>
        <p:txBody>
          <a:bodyPr lIns="91440" tIns="45720" rIns="91440" bIns="45720"/>
          <a:lstStyle/>
          <a:p>
            <a:pPr>
              <a:defRPr/>
            </a:pPr>
            <a:endParaRPr lang="zh-CN" altLang="en-US" sz="2700">
              <a:latin typeface="+mn-lt"/>
              <a:ea typeface="+mn-ea"/>
            </a:endParaRPr>
          </a:p>
        </p:txBody>
      </p:sp>
      <p:sp>
        <p:nvSpPr>
          <p:cNvPr id="9" name="MH_Other_9"/>
          <p:cNvSpPr/>
          <p:nvPr/>
        </p:nvSpPr>
        <p:spPr bwMode="auto">
          <a:xfrm>
            <a:off x="4169350" y="2533651"/>
            <a:ext cx="4484204" cy="839390"/>
          </a:xfrm>
          <a:custGeom>
            <a:avLst/>
            <a:gdLst>
              <a:gd name="T0" fmla="*/ 134 w 1043"/>
              <a:gd name="T1" fmla="*/ 224 h 224"/>
              <a:gd name="T2" fmla="*/ 0 w 1043"/>
              <a:gd name="T3" fmla="*/ 224 h 224"/>
              <a:gd name="T4" fmla="*/ 0 w 1043"/>
              <a:gd name="T5" fmla="*/ 220 h 224"/>
              <a:gd name="T6" fmla="*/ 134 w 1043"/>
              <a:gd name="T7" fmla="*/ 220 h 224"/>
              <a:gd name="T8" fmla="*/ 200 w 1043"/>
              <a:gd name="T9" fmla="*/ 193 h 224"/>
              <a:gd name="T10" fmla="*/ 297 w 1043"/>
              <a:gd name="T11" fmla="*/ 95 h 224"/>
              <a:gd name="T12" fmla="*/ 366 w 1043"/>
              <a:gd name="T13" fmla="*/ 67 h 224"/>
              <a:gd name="T14" fmla="*/ 935 w 1043"/>
              <a:gd name="T15" fmla="*/ 67 h 224"/>
              <a:gd name="T16" fmla="*/ 1001 w 1043"/>
              <a:gd name="T17" fmla="*/ 40 h 224"/>
              <a:gd name="T18" fmla="*/ 1040 w 1043"/>
              <a:gd name="T19" fmla="*/ 0 h 224"/>
              <a:gd name="T20" fmla="*/ 1043 w 1043"/>
              <a:gd name="T21" fmla="*/ 3 h 224"/>
              <a:gd name="T22" fmla="*/ 1003 w 1043"/>
              <a:gd name="T23" fmla="*/ 43 h 224"/>
              <a:gd name="T24" fmla="*/ 935 w 1043"/>
              <a:gd name="T25" fmla="*/ 71 h 224"/>
              <a:gd name="T26" fmla="*/ 366 w 1043"/>
              <a:gd name="T27" fmla="*/ 71 h 224"/>
              <a:gd name="T28" fmla="*/ 300 w 1043"/>
              <a:gd name="T29" fmla="*/ 98 h 224"/>
              <a:gd name="T30" fmla="*/ 202 w 1043"/>
              <a:gd name="T31" fmla="*/ 196 h 224"/>
              <a:gd name="T32" fmla="*/ 134 w 1043"/>
              <a:gd name="T33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43" h="224">
                <a:moveTo>
                  <a:pt x="134" y="224"/>
                </a:moveTo>
                <a:cubicBezTo>
                  <a:pt x="0" y="224"/>
                  <a:pt x="0" y="224"/>
                  <a:pt x="0" y="224"/>
                </a:cubicBezTo>
                <a:cubicBezTo>
                  <a:pt x="0" y="220"/>
                  <a:pt x="0" y="220"/>
                  <a:pt x="0" y="220"/>
                </a:cubicBezTo>
                <a:cubicBezTo>
                  <a:pt x="134" y="220"/>
                  <a:pt x="134" y="220"/>
                  <a:pt x="134" y="220"/>
                </a:cubicBezTo>
                <a:cubicBezTo>
                  <a:pt x="155" y="220"/>
                  <a:pt x="185" y="208"/>
                  <a:pt x="200" y="193"/>
                </a:cubicBezTo>
                <a:cubicBezTo>
                  <a:pt x="297" y="95"/>
                  <a:pt x="297" y="95"/>
                  <a:pt x="297" y="95"/>
                </a:cubicBezTo>
                <a:cubicBezTo>
                  <a:pt x="313" y="80"/>
                  <a:pt x="344" y="67"/>
                  <a:pt x="366" y="67"/>
                </a:cubicBezTo>
                <a:cubicBezTo>
                  <a:pt x="935" y="67"/>
                  <a:pt x="935" y="67"/>
                  <a:pt x="935" y="67"/>
                </a:cubicBezTo>
                <a:cubicBezTo>
                  <a:pt x="956" y="67"/>
                  <a:pt x="986" y="55"/>
                  <a:pt x="1001" y="40"/>
                </a:cubicBezTo>
                <a:cubicBezTo>
                  <a:pt x="1040" y="0"/>
                  <a:pt x="1040" y="0"/>
                  <a:pt x="1040" y="0"/>
                </a:cubicBezTo>
                <a:cubicBezTo>
                  <a:pt x="1043" y="3"/>
                  <a:pt x="1043" y="3"/>
                  <a:pt x="1043" y="3"/>
                </a:cubicBezTo>
                <a:cubicBezTo>
                  <a:pt x="1003" y="43"/>
                  <a:pt x="1003" y="43"/>
                  <a:pt x="1003" y="43"/>
                </a:cubicBezTo>
                <a:cubicBezTo>
                  <a:pt x="988" y="58"/>
                  <a:pt x="957" y="71"/>
                  <a:pt x="935" y="71"/>
                </a:cubicBezTo>
                <a:cubicBezTo>
                  <a:pt x="366" y="71"/>
                  <a:pt x="366" y="71"/>
                  <a:pt x="366" y="71"/>
                </a:cubicBezTo>
                <a:cubicBezTo>
                  <a:pt x="345" y="71"/>
                  <a:pt x="315" y="83"/>
                  <a:pt x="300" y="98"/>
                </a:cubicBezTo>
                <a:cubicBezTo>
                  <a:pt x="202" y="196"/>
                  <a:pt x="202" y="196"/>
                  <a:pt x="202" y="196"/>
                </a:cubicBezTo>
                <a:cubicBezTo>
                  <a:pt x="187" y="211"/>
                  <a:pt x="156" y="224"/>
                  <a:pt x="134" y="224"/>
                </a:cubicBezTo>
                <a:close/>
              </a:path>
            </a:pathLst>
          </a:custGeom>
          <a:solidFill>
            <a:srgbClr val="B4B4B4"/>
          </a:solidFill>
          <a:ln>
            <a:noFill/>
          </a:ln>
        </p:spPr>
        <p:txBody>
          <a:bodyPr lIns="91440" tIns="45720" rIns="91440" bIns="45720"/>
          <a:lstStyle/>
          <a:p>
            <a:pPr>
              <a:defRPr/>
            </a:pPr>
            <a:endParaRPr lang="zh-CN" altLang="en-US" sz="2700">
              <a:latin typeface="+mn-lt"/>
              <a:ea typeface="+mn-ea"/>
            </a:endParaRPr>
          </a:p>
        </p:txBody>
      </p:sp>
      <p:sp>
        <p:nvSpPr>
          <p:cNvPr id="10" name="MH_Other_10"/>
          <p:cNvSpPr/>
          <p:nvPr/>
        </p:nvSpPr>
        <p:spPr bwMode="auto">
          <a:xfrm>
            <a:off x="4995355" y="4557634"/>
            <a:ext cx="4537457" cy="322660"/>
          </a:xfrm>
          <a:custGeom>
            <a:avLst/>
            <a:gdLst>
              <a:gd name="T0" fmla="*/ 933 w 1055"/>
              <a:gd name="T1" fmla="*/ 86 h 86"/>
              <a:gd name="T2" fmla="*/ 0 w 1055"/>
              <a:gd name="T3" fmla="*/ 86 h 86"/>
              <a:gd name="T4" fmla="*/ 0 w 1055"/>
              <a:gd name="T5" fmla="*/ 82 h 86"/>
              <a:gd name="T6" fmla="*/ 933 w 1055"/>
              <a:gd name="T7" fmla="*/ 82 h 86"/>
              <a:gd name="T8" fmla="*/ 998 w 1055"/>
              <a:gd name="T9" fmla="*/ 55 h 86"/>
              <a:gd name="T10" fmla="*/ 1053 w 1055"/>
              <a:gd name="T11" fmla="*/ 0 h 86"/>
              <a:gd name="T12" fmla="*/ 1055 w 1055"/>
              <a:gd name="T13" fmla="*/ 3 h 86"/>
              <a:gd name="T14" fmla="*/ 1001 w 1055"/>
              <a:gd name="T15" fmla="*/ 58 h 86"/>
              <a:gd name="T16" fmla="*/ 933 w 1055"/>
              <a:gd name="T17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5" h="86">
                <a:moveTo>
                  <a:pt x="933" y="86"/>
                </a:moveTo>
                <a:cubicBezTo>
                  <a:pt x="0" y="86"/>
                  <a:pt x="0" y="86"/>
                  <a:pt x="0" y="86"/>
                </a:cubicBezTo>
                <a:cubicBezTo>
                  <a:pt x="0" y="82"/>
                  <a:pt x="0" y="82"/>
                  <a:pt x="0" y="82"/>
                </a:cubicBezTo>
                <a:cubicBezTo>
                  <a:pt x="933" y="82"/>
                  <a:pt x="933" y="82"/>
                  <a:pt x="933" y="82"/>
                </a:cubicBezTo>
                <a:cubicBezTo>
                  <a:pt x="954" y="82"/>
                  <a:pt x="983" y="70"/>
                  <a:pt x="998" y="55"/>
                </a:cubicBezTo>
                <a:cubicBezTo>
                  <a:pt x="1053" y="0"/>
                  <a:pt x="1053" y="0"/>
                  <a:pt x="1053" y="0"/>
                </a:cubicBezTo>
                <a:cubicBezTo>
                  <a:pt x="1055" y="3"/>
                  <a:pt x="1055" y="3"/>
                  <a:pt x="1055" y="3"/>
                </a:cubicBezTo>
                <a:cubicBezTo>
                  <a:pt x="1001" y="58"/>
                  <a:pt x="1001" y="58"/>
                  <a:pt x="1001" y="58"/>
                </a:cubicBezTo>
                <a:cubicBezTo>
                  <a:pt x="985" y="73"/>
                  <a:pt x="955" y="86"/>
                  <a:pt x="933" y="86"/>
                </a:cubicBezTo>
                <a:close/>
              </a:path>
            </a:pathLst>
          </a:custGeom>
          <a:solidFill>
            <a:srgbClr val="B4B4B4"/>
          </a:solidFill>
          <a:ln>
            <a:noFill/>
          </a:ln>
        </p:spPr>
        <p:txBody>
          <a:bodyPr lIns="91440" tIns="45720" rIns="91440" bIns="45720"/>
          <a:lstStyle/>
          <a:p>
            <a:pPr>
              <a:defRPr/>
            </a:pPr>
            <a:endParaRPr lang="zh-CN" altLang="en-US" sz="2700">
              <a:latin typeface="+mn-lt"/>
              <a:ea typeface="+mn-ea"/>
            </a:endParaRPr>
          </a:p>
        </p:txBody>
      </p:sp>
      <p:sp>
        <p:nvSpPr>
          <p:cNvPr id="11" name="MH_Other_11"/>
          <p:cNvSpPr>
            <a:spLocks noChangeArrowheads="1"/>
          </p:cNvSpPr>
          <p:nvPr/>
        </p:nvSpPr>
        <p:spPr bwMode="auto">
          <a:xfrm>
            <a:off x="3804263" y="3629027"/>
            <a:ext cx="98314" cy="82153"/>
          </a:xfrm>
          <a:prstGeom prst="ellipse">
            <a:avLst/>
          </a:prstGeom>
          <a:solidFill>
            <a:srgbClr val="B4B4B4"/>
          </a:solidFill>
          <a:ln>
            <a:noFill/>
          </a:ln>
        </p:spPr>
        <p:txBody>
          <a:bodyPr lIns="91440" tIns="45720" rIns="91440" bIns="45720"/>
          <a:lstStyle/>
          <a:p>
            <a:pPr>
              <a:defRPr/>
            </a:pPr>
            <a:endParaRPr lang="zh-CN" altLang="en-US" sz="2700">
              <a:latin typeface="+mn-lt"/>
              <a:ea typeface="+mn-ea"/>
            </a:endParaRPr>
          </a:p>
        </p:txBody>
      </p:sp>
      <p:sp>
        <p:nvSpPr>
          <p:cNvPr id="12" name="MH_Other_12"/>
          <p:cNvSpPr>
            <a:spLocks noChangeArrowheads="1"/>
          </p:cNvSpPr>
          <p:nvPr/>
        </p:nvSpPr>
        <p:spPr bwMode="auto">
          <a:xfrm>
            <a:off x="4949031" y="3629027"/>
            <a:ext cx="94217" cy="82153"/>
          </a:xfrm>
          <a:prstGeom prst="ellipse">
            <a:avLst/>
          </a:prstGeom>
          <a:solidFill>
            <a:srgbClr val="B4B4B4"/>
          </a:solidFill>
          <a:ln>
            <a:noFill/>
          </a:ln>
        </p:spPr>
        <p:txBody>
          <a:bodyPr lIns="91440" tIns="45720" rIns="91440" bIns="45720"/>
          <a:lstStyle/>
          <a:p>
            <a:pPr>
              <a:defRPr/>
            </a:pPr>
            <a:endParaRPr lang="zh-CN" altLang="en-US" sz="2700">
              <a:latin typeface="+mn-lt"/>
              <a:ea typeface="+mn-ea"/>
            </a:endParaRPr>
          </a:p>
        </p:txBody>
      </p:sp>
      <p:sp>
        <p:nvSpPr>
          <p:cNvPr id="13" name="MH_Other_13"/>
          <p:cNvSpPr>
            <a:spLocks noChangeArrowheads="1"/>
          </p:cNvSpPr>
          <p:nvPr/>
        </p:nvSpPr>
        <p:spPr bwMode="auto">
          <a:xfrm>
            <a:off x="6930719" y="3629027"/>
            <a:ext cx="94218" cy="82153"/>
          </a:xfrm>
          <a:prstGeom prst="ellipse">
            <a:avLst/>
          </a:prstGeom>
          <a:solidFill>
            <a:srgbClr val="B4B4B4"/>
          </a:solidFill>
          <a:ln>
            <a:noFill/>
          </a:ln>
        </p:spPr>
        <p:txBody>
          <a:bodyPr lIns="91440" tIns="45720" rIns="91440" bIns="45720"/>
          <a:lstStyle/>
          <a:p>
            <a:pPr>
              <a:defRPr/>
            </a:pPr>
            <a:endParaRPr lang="zh-CN" altLang="en-US" sz="2700">
              <a:latin typeface="+mn-lt"/>
              <a:ea typeface="+mn-ea"/>
            </a:endParaRPr>
          </a:p>
        </p:txBody>
      </p:sp>
      <p:sp>
        <p:nvSpPr>
          <p:cNvPr id="14" name="MH_Other_14"/>
          <p:cNvSpPr>
            <a:spLocks noChangeArrowheads="1"/>
          </p:cNvSpPr>
          <p:nvPr/>
        </p:nvSpPr>
        <p:spPr bwMode="auto">
          <a:xfrm>
            <a:off x="8163667" y="3629027"/>
            <a:ext cx="92853" cy="82153"/>
          </a:xfrm>
          <a:prstGeom prst="ellipse">
            <a:avLst/>
          </a:prstGeom>
          <a:solidFill>
            <a:srgbClr val="B4B4B4"/>
          </a:solidFill>
          <a:ln>
            <a:noFill/>
          </a:ln>
        </p:spPr>
        <p:txBody>
          <a:bodyPr lIns="91440" tIns="45720" rIns="91440" bIns="45720"/>
          <a:lstStyle/>
          <a:p>
            <a:pPr>
              <a:defRPr/>
            </a:pPr>
            <a:endParaRPr lang="zh-CN" altLang="en-US" sz="2700">
              <a:latin typeface="+mn-lt"/>
              <a:ea typeface="+mn-ea"/>
            </a:endParaRPr>
          </a:p>
        </p:txBody>
      </p:sp>
      <p:sp>
        <p:nvSpPr>
          <p:cNvPr id="23" name="MH_Other_23"/>
          <p:cNvSpPr>
            <a:spLocks noChangeArrowheads="1"/>
          </p:cNvSpPr>
          <p:nvPr/>
        </p:nvSpPr>
        <p:spPr bwMode="auto">
          <a:xfrm>
            <a:off x="4499979" y="4316335"/>
            <a:ext cx="94218" cy="85725"/>
          </a:xfrm>
          <a:prstGeom prst="ellipse">
            <a:avLst/>
          </a:prstGeom>
          <a:solidFill>
            <a:srgbClr val="B4B4B4"/>
          </a:solidFill>
          <a:ln>
            <a:noFill/>
          </a:ln>
        </p:spPr>
        <p:txBody>
          <a:bodyPr lIns="91440" tIns="45720" rIns="91440" bIns="45720"/>
          <a:lstStyle/>
          <a:p>
            <a:pPr>
              <a:defRPr/>
            </a:pPr>
            <a:endParaRPr lang="zh-CN" altLang="en-US" sz="2700">
              <a:latin typeface="+mn-lt"/>
              <a:ea typeface="+mn-ea"/>
            </a:endParaRPr>
          </a:p>
        </p:txBody>
      </p:sp>
      <p:sp>
        <p:nvSpPr>
          <p:cNvPr id="24" name="MH_Other_24"/>
          <p:cNvSpPr>
            <a:spLocks noChangeArrowheads="1"/>
          </p:cNvSpPr>
          <p:nvPr/>
        </p:nvSpPr>
        <p:spPr bwMode="auto">
          <a:xfrm>
            <a:off x="4115206" y="3325416"/>
            <a:ext cx="94218" cy="82154"/>
          </a:xfrm>
          <a:prstGeom prst="ellipse">
            <a:avLst/>
          </a:prstGeom>
          <a:solidFill>
            <a:srgbClr val="B4B4B4"/>
          </a:solidFill>
          <a:ln>
            <a:noFill/>
          </a:ln>
        </p:spPr>
        <p:txBody>
          <a:bodyPr lIns="91440" tIns="45720" rIns="91440" bIns="45720"/>
          <a:lstStyle/>
          <a:p>
            <a:pPr>
              <a:defRPr/>
            </a:pPr>
            <a:endParaRPr lang="zh-CN" altLang="en-US" sz="2700">
              <a:latin typeface="+mn-lt"/>
              <a:ea typeface="+mn-ea"/>
            </a:endParaRPr>
          </a:p>
        </p:txBody>
      </p:sp>
      <p:sp>
        <p:nvSpPr>
          <p:cNvPr id="25" name="MH_Other_25"/>
          <p:cNvSpPr>
            <a:spLocks noChangeArrowheads="1"/>
          </p:cNvSpPr>
          <p:nvPr/>
        </p:nvSpPr>
        <p:spPr bwMode="auto">
          <a:xfrm>
            <a:off x="6093801" y="2750345"/>
            <a:ext cx="94217" cy="83344"/>
          </a:xfrm>
          <a:prstGeom prst="ellipse">
            <a:avLst/>
          </a:prstGeom>
          <a:solidFill>
            <a:srgbClr val="B4B4B4"/>
          </a:solidFill>
          <a:ln>
            <a:noFill/>
          </a:ln>
        </p:spPr>
        <p:txBody>
          <a:bodyPr lIns="91440" tIns="45720" rIns="91440" bIns="45720"/>
          <a:lstStyle/>
          <a:p>
            <a:pPr>
              <a:defRPr/>
            </a:pPr>
            <a:endParaRPr lang="zh-CN" altLang="en-US" sz="2700">
              <a:latin typeface="+mn-lt"/>
              <a:ea typeface="+mn-ea"/>
            </a:endParaRPr>
          </a:p>
        </p:txBody>
      </p:sp>
      <p:sp>
        <p:nvSpPr>
          <p:cNvPr id="26" name="MH_Other_26"/>
          <p:cNvSpPr>
            <a:spLocks noChangeArrowheads="1"/>
          </p:cNvSpPr>
          <p:nvPr/>
        </p:nvSpPr>
        <p:spPr bwMode="auto">
          <a:xfrm>
            <a:off x="5849376" y="2530078"/>
            <a:ext cx="95583" cy="82154"/>
          </a:xfrm>
          <a:prstGeom prst="ellipse">
            <a:avLst/>
          </a:prstGeom>
          <a:solidFill>
            <a:srgbClr val="B4B4B4"/>
          </a:solidFill>
          <a:ln>
            <a:noFill/>
          </a:ln>
        </p:spPr>
        <p:txBody>
          <a:bodyPr lIns="91440" tIns="45720" rIns="91440" bIns="45720"/>
          <a:lstStyle/>
          <a:p>
            <a:pPr>
              <a:defRPr/>
            </a:pPr>
            <a:endParaRPr lang="zh-CN" altLang="en-US" sz="2700">
              <a:latin typeface="+mn-lt"/>
              <a:ea typeface="+mn-ea"/>
            </a:endParaRPr>
          </a:p>
        </p:txBody>
      </p:sp>
      <p:sp>
        <p:nvSpPr>
          <p:cNvPr id="32" name="MH_Other_32"/>
          <p:cNvSpPr>
            <a:spLocks noChangeArrowheads="1"/>
          </p:cNvSpPr>
          <p:nvPr/>
        </p:nvSpPr>
        <p:spPr bwMode="auto">
          <a:xfrm>
            <a:off x="4995440" y="4388645"/>
            <a:ext cx="101045" cy="83344"/>
          </a:xfrm>
          <a:prstGeom prst="ellipse">
            <a:avLst/>
          </a:prstGeom>
          <a:solidFill>
            <a:srgbClr val="B4B4B4"/>
          </a:solidFill>
          <a:ln>
            <a:noFill/>
          </a:ln>
        </p:spPr>
        <p:txBody>
          <a:bodyPr lIns="91440" tIns="45720" rIns="91440" bIns="45720"/>
          <a:lstStyle/>
          <a:p>
            <a:pPr>
              <a:defRPr/>
            </a:pPr>
            <a:endParaRPr lang="zh-CN" altLang="en-US" sz="2700">
              <a:latin typeface="+mn-lt"/>
              <a:ea typeface="+mn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1637030" y="2929890"/>
            <a:ext cx="1518285" cy="1319530"/>
            <a:chOff x="2800" y="4944"/>
            <a:chExt cx="1786" cy="1552"/>
          </a:xfrm>
        </p:grpSpPr>
        <p:sp>
          <p:nvSpPr>
            <p:cNvPr id="3" name="MH_Other_3"/>
            <p:cNvSpPr>
              <a:spLocks noChangeArrowheads="1"/>
            </p:cNvSpPr>
            <p:nvPr/>
          </p:nvSpPr>
          <p:spPr bwMode="auto">
            <a:xfrm>
              <a:off x="3832" y="5709"/>
              <a:ext cx="155" cy="13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zh-CN" altLang="en-US" sz="2700">
                <a:latin typeface="+mn-lt"/>
                <a:ea typeface="+mn-ea"/>
              </a:endParaRPr>
            </a:p>
          </p:txBody>
        </p:sp>
        <p:sp>
          <p:nvSpPr>
            <p:cNvPr id="77" name="MH_Other_34"/>
            <p:cNvSpPr/>
            <p:nvPr/>
          </p:nvSpPr>
          <p:spPr bwMode="auto">
            <a:xfrm>
              <a:off x="3119" y="5192"/>
              <a:ext cx="1133" cy="1058"/>
            </a:xfrm>
            <a:custGeom>
              <a:avLst/>
              <a:gdLst>
                <a:gd name="connsiteX0" fmla="*/ 419236 w 894987"/>
                <a:gd name="connsiteY0" fmla="*/ 0 h 895417"/>
                <a:gd name="connsiteX1" fmla="*/ 466885 w 894987"/>
                <a:gd name="connsiteY1" fmla="*/ 1221 h 895417"/>
                <a:gd name="connsiteX2" fmla="*/ 466885 w 894987"/>
                <a:gd name="connsiteY2" fmla="*/ 66 h 895417"/>
                <a:gd name="connsiteX3" fmla="*/ 475435 w 894987"/>
                <a:gd name="connsiteY3" fmla="*/ 1440 h 895417"/>
                <a:gd name="connsiteX4" fmla="*/ 506086 w 894987"/>
                <a:gd name="connsiteY4" fmla="*/ 2225 h 895417"/>
                <a:gd name="connsiteX5" fmla="*/ 568451 w 894987"/>
                <a:gd name="connsiteY5" fmla="*/ 16386 h 895417"/>
                <a:gd name="connsiteX6" fmla="*/ 576326 w 894987"/>
                <a:gd name="connsiteY6" fmla="*/ 17651 h 895417"/>
                <a:gd name="connsiteX7" fmla="*/ 578797 w 894987"/>
                <a:gd name="connsiteY7" fmla="*/ 18735 h 895417"/>
                <a:gd name="connsiteX8" fmla="*/ 592232 w 894987"/>
                <a:gd name="connsiteY8" fmla="*/ 21786 h 895417"/>
                <a:gd name="connsiteX9" fmla="*/ 675216 w 894987"/>
                <a:gd name="connsiteY9" fmla="*/ 59383 h 895417"/>
                <a:gd name="connsiteX10" fmla="*/ 747474 w 894987"/>
                <a:gd name="connsiteY10" fmla="*/ 112842 h 895417"/>
                <a:gd name="connsiteX11" fmla="*/ 762287 w 894987"/>
                <a:gd name="connsiteY11" fmla="*/ 129203 h 895417"/>
                <a:gd name="connsiteX12" fmla="*/ 765317 w 894987"/>
                <a:gd name="connsiteY12" fmla="*/ 131602 h 895417"/>
                <a:gd name="connsiteX13" fmla="*/ 769476 w 894987"/>
                <a:gd name="connsiteY13" fmla="*/ 137143 h 895417"/>
                <a:gd name="connsiteX14" fmla="*/ 806320 w 894987"/>
                <a:gd name="connsiteY14" fmla="*/ 177837 h 895417"/>
                <a:gd name="connsiteX15" fmla="*/ 832219 w 894987"/>
                <a:gd name="connsiteY15" fmla="*/ 220746 h 895417"/>
                <a:gd name="connsiteX16" fmla="*/ 835528 w 894987"/>
                <a:gd name="connsiteY16" fmla="*/ 225154 h 895417"/>
                <a:gd name="connsiteX17" fmla="*/ 837612 w 894987"/>
                <a:gd name="connsiteY17" fmla="*/ 229680 h 895417"/>
                <a:gd name="connsiteX18" fmla="*/ 850994 w 894987"/>
                <a:gd name="connsiteY18" fmla="*/ 251851 h 895417"/>
                <a:gd name="connsiteX19" fmla="*/ 863853 w 894987"/>
                <a:gd name="connsiteY19" fmla="*/ 286665 h 895417"/>
                <a:gd name="connsiteX20" fmla="*/ 873017 w 894987"/>
                <a:gd name="connsiteY20" fmla="*/ 306563 h 895417"/>
                <a:gd name="connsiteX21" fmla="*/ 876017 w 894987"/>
                <a:gd name="connsiteY21" fmla="*/ 319595 h 895417"/>
                <a:gd name="connsiteX22" fmla="*/ 880734 w 894987"/>
                <a:gd name="connsiteY22" fmla="*/ 332366 h 895417"/>
                <a:gd name="connsiteX23" fmla="*/ 885349 w 894987"/>
                <a:gd name="connsiteY23" fmla="*/ 360126 h 895417"/>
                <a:gd name="connsiteX24" fmla="*/ 892583 w 894987"/>
                <a:gd name="connsiteY24" fmla="*/ 391548 h 895417"/>
                <a:gd name="connsiteX25" fmla="*/ 892989 w 894987"/>
                <a:gd name="connsiteY25" fmla="*/ 406093 h 895417"/>
                <a:gd name="connsiteX26" fmla="*/ 894780 w 894987"/>
                <a:gd name="connsiteY26" fmla="*/ 416863 h 895417"/>
                <a:gd name="connsiteX27" fmla="*/ 894034 w 894987"/>
                <a:gd name="connsiteY27" fmla="*/ 443472 h 895417"/>
                <a:gd name="connsiteX28" fmla="*/ 894987 w 894987"/>
                <a:gd name="connsiteY28" fmla="*/ 477587 h 895417"/>
                <a:gd name="connsiteX29" fmla="*/ 892687 w 894987"/>
                <a:gd name="connsiteY29" fmla="*/ 491476 h 895417"/>
                <a:gd name="connsiteX30" fmla="*/ 892369 w 894987"/>
                <a:gd name="connsiteY30" fmla="*/ 502825 h 895417"/>
                <a:gd name="connsiteX31" fmla="*/ 886872 w 894987"/>
                <a:gd name="connsiteY31" fmla="*/ 526602 h 895417"/>
                <a:gd name="connsiteX32" fmla="*/ 880985 w 894987"/>
                <a:gd name="connsiteY32" fmla="*/ 562162 h 895417"/>
                <a:gd name="connsiteX33" fmla="*/ 874705 w 894987"/>
                <a:gd name="connsiteY33" fmla="*/ 579233 h 895417"/>
                <a:gd name="connsiteX34" fmla="*/ 872741 w 894987"/>
                <a:gd name="connsiteY34" fmla="*/ 587732 h 895417"/>
                <a:gd name="connsiteX35" fmla="*/ 867056 w 894987"/>
                <a:gd name="connsiteY35" fmla="*/ 600026 h 895417"/>
                <a:gd name="connsiteX36" fmla="*/ 851339 w 894987"/>
                <a:gd name="connsiteY36" fmla="*/ 642750 h 895417"/>
                <a:gd name="connsiteX37" fmla="*/ 806805 w 894987"/>
                <a:gd name="connsiteY37" fmla="*/ 716832 h 895417"/>
                <a:gd name="connsiteX38" fmla="*/ 783598 w 894987"/>
                <a:gd name="connsiteY38" fmla="*/ 742568 h 895417"/>
                <a:gd name="connsiteX39" fmla="*/ 783314 w 894987"/>
                <a:gd name="connsiteY39" fmla="*/ 742973 h 895417"/>
                <a:gd name="connsiteX40" fmla="*/ 782777 w 894987"/>
                <a:gd name="connsiteY40" fmla="*/ 743479 h 895417"/>
                <a:gd name="connsiteX41" fmla="*/ 748144 w 894987"/>
                <a:gd name="connsiteY41" fmla="*/ 781886 h 895417"/>
                <a:gd name="connsiteX42" fmla="*/ 676115 w 894987"/>
                <a:gd name="connsiteY42" fmla="*/ 835394 h 895417"/>
                <a:gd name="connsiteX43" fmla="*/ 647986 w 894987"/>
                <a:gd name="connsiteY43" fmla="*/ 847498 h 895417"/>
                <a:gd name="connsiteX44" fmla="*/ 646179 w 894987"/>
                <a:gd name="connsiteY44" fmla="*/ 848621 h 895417"/>
                <a:gd name="connsiteX45" fmla="*/ 639593 w 894987"/>
                <a:gd name="connsiteY45" fmla="*/ 851110 h 895417"/>
                <a:gd name="connsiteX46" fmla="*/ 571500 w 894987"/>
                <a:gd name="connsiteY46" fmla="*/ 880411 h 895417"/>
                <a:gd name="connsiteX47" fmla="*/ 466885 w 894987"/>
                <a:gd name="connsiteY47" fmla="*/ 895417 h 895417"/>
                <a:gd name="connsiteX48" fmla="*/ 466885 w 894987"/>
                <a:gd name="connsiteY48" fmla="*/ 893669 h 895417"/>
                <a:gd name="connsiteX49" fmla="*/ 466885 w 894987"/>
                <a:gd name="connsiteY49" fmla="*/ 892997 h 895417"/>
                <a:gd name="connsiteX50" fmla="*/ 394503 w 894987"/>
                <a:gd name="connsiteY50" fmla="*/ 891138 h 895417"/>
                <a:gd name="connsiteX51" fmla="*/ 225450 w 894987"/>
                <a:gd name="connsiteY51" fmla="*/ 833980 h 895417"/>
                <a:gd name="connsiteX52" fmla="*/ 60536 w 894987"/>
                <a:gd name="connsiteY52" fmla="*/ 224297 h 895417"/>
                <a:gd name="connsiteX53" fmla="*/ 419236 w 894987"/>
                <a:gd name="connsiteY53" fmla="*/ 0 h 89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894987" h="895417">
                  <a:moveTo>
                    <a:pt x="419236" y="0"/>
                  </a:moveTo>
                  <a:lnTo>
                    <a:pt x="466885" y="1221"/>
                  </a:lnTo>
                  <a:lnTo>
                    <a:pt x="466885" y="66"/>
                  </a:lnTo>
                  <a:lnTo>
                    <a:pt x="475435" y="1440"/>
                  </a:lnTo>
                  <a:lnTo>
                    <a:pt x="506086" y="2225"/>
                  </a:lnTo>
                  <a:lnTo>
                    <a:pt x="568451" y="16386"/>
                  </a:lnTo>
                  <a:lnTo>
                    <a:pt x="576326" y="17651"/>
                  </a:lnTo>
                  <a:lnTo>
                    <a:pt x="578797" y="18735"/>
                  </a:lnTo>
                  <a:lnTo>
                    <a:pt x="592232" y="21786"/>
                  </a:lnTo>
                  <a:cubicBezTo>
                    <a:pt x="620557" y="31273"/>
                    <a:pt x="648355" y="43766"/>
                    <a:pt x="675216" y="59383"/>
                  </a:cubicBezTo>
                  <a:cubicBezTo>
                    <a:pt x="701453" y="75000"/>
                    <a:pt x="725581" y="92959"/>
                    <a:pt x="747474" y="112842"/>
                  </a:cubicBezTo>
                  <a:lnTo>
                    <a:pt x="762287" y="129203"/>
                  </a:lnTo>
                  <a:lnTo>
                    <a:pt x="765317" y="131602"/>
                  </a:lnTo>
                  <a:lnTo>
                    <a:pt x="769476" y="137143"/>
                  </a:lnTo>
                  <a:lnTo>
                    <a:pt x="806320" y="177837"/>
                  </a:lnTo>
                  <a:lnTo>
                    <a:pt x="832219" y="220746"/>
                  </a:lnTo>
                  <a:lnTo>
                    <a:pt x="835528" y="225154"/>
                  </a:lnTo>
                  <a:lnTo>
                    <a:pt x="837612" y="229680"/>
                  </a:lnTo>
                  <a:lnTo>
                    <a:pt x="850994" y="251851"/>
                  </a:lnTo>
                  <a:lnTo>
                    <a:pt x="863853" y="286665"/>
                  </a:lnTo>
                  <a:lnTo>
                    <a:pt x="873017" y="306563"/>
                  </a:lnTo>
                  <a:lnTo>
                    <a:pt x="876017" y="319595"/>
                  </a:lnTo>
                  <a:lnTo>
                    <a:pt x="880734" y="332366"/>
                  </a:lnTo>
                  <a:lnTo>
                    <a:pt x="885349" y="360126"/>
                  </a:lnTo>
                  <a:lnTo>
                    <a:pt x="892583" y="391548"/>
                  </a:lnTo>
                  <a:lnTo>
                    <a:pt x="892989" y="406093"/>
                  </a:lnTo>
                  <a:lnTo>
                    <a:pt x="894780" y="416863"/>
                  </a:lnTo>
                  <a:lnTo>
                    <a:pt x="894034" y="443472"/>
                  </a:lnTo>
                  <a:lnTo>
                    <a:pt x="894987" y="477587"/>
                  </a:lnTo>
                  <a:lnTo>
                    <a:pt x="892687" y="491476"/>
                  </a:lnTo>
                  <a:lnTo>
                    <a:pt x="892369" y="502825"/>
                  </a:lnTo>
                  <a:lnTo>
                    <a:pt x="886872" y="526602"/>
                  </a:lnTo>
                  <a:lnTo>
                    <a:pt x="880985" y="562162"/>
                  </a:lnTo>
                  <a:lnTo>
                    <a:pt x="874705" y="579233"/>
                  </a:lnTo>
                  <a:lnTo>
                    <a:pt x="872741" y="587732"/>
                  </a:lnTo>
                  <a:lnTo>
                    <a:pt x="867056" y="600026"/>
                  </a:lnTo>
                  <a:lnTo>
                    <a:pt x="851339" y="642750"/>
                  </a:lnTo>
                  <a:cubicBezTo>
                    <a:pt x="838933" y="668668"/>
                    <a:pt x="824047" y="693502"/>
                    <a:pt x="806805" y="716832"/>
                  </a:cubicBezTo>
                  <a:lnTo>
                    <a:pt x="783598" y="742568"/>
                  </a:lnTo>
                  <a:lnTo>
                    <a:pt x="783314" y="742973"/>
                  </a:lnTo>
                  <a:lnTo>
                    <a:pt x="782777" y="743479"/>
                  </a:lnTo>
                  <a:lnTo>
                    <a:pt x="748144" y="781886"/>
                  </a:lnTo>
                  <a:cubicBezTo>
                    <a:pt x="726320" y="801787"/>
                    <a:pt x="702268" y="819763"/>
                    <a:pt x="676115" y="835394"/>
                  </a:cubicBezTo>
                  <a:lnTo>
                    <a:pt x="647986" y="847498"/>
                  </a:lnTo>
                  <a:lnTo>
                    <a:pt x="646179" y="848621"/>
                  </a:lnTo>
                  <a:lnTo>
                    <a:pt x="639593" y="851110"/>
                  </a:lnTo>
                  <a:lnTo>
                    <a:pt x="571500" y="880411"/>
                  </a:lnTo>
                  <a:cubicBezTo>
                    <a:pt x="536628" y="890415"/>
                    <a:pt x="501757" y="895417"/>
                    <a:pt x="466885" y="895417"/>
                  </a:cubicBezTo>
                  <a:cubicBezTo>
                    <a:pt x="466885" y="895417"/>
                    <a:pt x="466885" y="895417"/>
                    <a:pt x="466885" y="893669"/>
                  </a:cubicBezTo>
                  <a:lnTo>
                    <a:pt x="466885" y="892997"/>
                  </a:lnTo>
                  <a:lnTo>
                    <a:pt x="394503" y="891138"/>
                  </a:lnTo>
                  <a:cubicBezTo>
                    <a:pt x="336642" y="883954"/>
                    <a:pt x="279172" y="865214"/>
                    <a:pt x="225450" y="833980"/>
                  </a:cubicBezTo>
                  <a:cubicBezTo>
                    <a:pt x="10562" y="709045"/>
                    <a:pt x="-64399" y="439186"/>
                    <a:pt x="60536" y="224297"/>
                  </a:cubicBezTo>
                  <a:cubicBezTo>
                    <a:pt x="138620" y="89992"/>
                    <a:pt x="275268" y="10346"/>
                    <a:pt x="41923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  <a:ea typeface="+mn-ea"/>
              </a:endParaRPr>
            </a:p>
          </p:txBody>
        </p:sp>
        <p:sp>
          <p:nvSpPr>
            <p:cNvPr id="48" name="MH_Other_35"/>
            <p:cNvSpPr>
              <a:spLocks noEditPoints="1"/>
            </p:cNvSpPr>
            <p:nvPr/>
          </p:nvSpPr>
          <p:spPr bwMode="auto">
            <a:xfrm>
              <a:off x="3345" y="5469"/>
              <a:ext cx="643" cy="503"/>
            </a:xfrm>
            <a:custGeom>
              <a:avLst/>
              <a:gdLst>
                <a:gd name="T0" fmla="*/ 20 w 95"/>
                <a:gd name="T1" fmla="*/ 43 h 85"/>
                <a:gd name="T2" fmla="*/ 31 w 95"/>
                <a:gd name="T3" fmla="*/ 32 h 85"/>
                <a:gd name="T4" fmla="*/ 20 w 95"/>
                <a:gd name="T5" fmla="*/ 22 h 85"/>
                <a:gd name="T6" fmla="*/ 10 w 95"/>
                <a:gd name="T7" fmla="*/ 32 h 85"/>
                <a:gd name="T8" fmla="*/ 20 w 95"/>
                <a:gd name="T9" fmla="*/ 43 h 85"/>
                <a:gd name="T10" fmla="*/ 37 w 95"/>
                <a:gd name="T11" fmla="*/ 32 h 85"/>
                <a:gd name="T12" fmla="*/ 48 w 95"/>
                <a:gd name="T13" fmla="*/ 43 h 85"/>
                <a:gd name="T14" fmla="*/ 48 w 95"/>
                <a:gd name="T15" fmla="*/ 43 h 85"/>
                <a:gd name="T16" fmla="*/ 58 w 95"/>
                <a:gd name="T17" fmla="*/ 32 h 85"/>
                <a:gd name="T18" fmla="*/ 48 w 95"/>
                <a:gd name="T19" fmla="*/ 22 h 85"/>
                <a:gd name="T20" fmla="*/ 48 w 95"/>
                <a:gd name="T21" fmla="*/ 22 h 85"/>
                <a:gd name="T22" fmla="*/ 37 w 95"/>
                <a:gd name="T23" fmla="*/ 32 h 85"/>
                <a:gd name="T24" fmla="*/ 35 w 95"/>
                <a:gd name="T25" fmla="*/ 21 h 85"/>
                <a:gd name="T26" fmla="*/ 45 w 95"/>
                <a:gd name="T27" fmla="*/ 10 h 85"/>
                <a:gd name="T28" fmla="*/ 35 w 95"/>
                <a:gd name="T29" fmla="*/ 0 h 85"/>
                <a:gd name="T30" fmla="*/ 24 w 95"/>
                <a:gd name="T31" fmla="*/ 10 h 85"/>
                <a:gd name="T32" fmla="*/ 35 w 95"/>
                <a:gd name="T33" fmla="*/ 21 h 85"/>
                <a:gd name="T34" fmla="*/ 95 w 95"/>
                <a:gd name="T35" fmla="*/ 50 h 85"/>
                <a:gd name="T36" fmla="*/ 89 w 95"/>
                <a:gd name="T37" fmla="*/ 46 h 85"/>
                <a:gd name="T38" fmla="*/ 7 w 95"/>
                <a:gd name="T39" fmla="*/ 46 h 85"/>
                <a:gd name="T40" fmla="*/ 1 w 95"/>
                <a:gd name="T41" fmla="*/ 50 h 85"/>
                <a:gd name="T42" fmla="*/ 1 w 95"/>
                <a:gd name="T43" fmla="*/ 56 h 85"/>
                <a:gd name="T44" fmla="*/ 17 w 95"/>
                <a:gd name="T45" fmla="*/ 82 h 85"/>
                <a:gd name="T46" fmla="*/ 22 w 95"/>
                <a:gd name="T47" fmla="*/ 85 h 85"/>
                <a:gd name="T48" fmla="*/ 74 w 95"/>
                <a:gd name="T49" fmla="*/ 85 h 85"/>
                <a:gd name="T50" fmla="*/ 79 w 95"/>
                <a:gd name="T51" fmla="*/ 82 h 85"/>
                <a:gd name="T52" fmla="*/ 95 w 95"/>
                <a:gd name="T53" fmla="*/ 56 h 85"/>
                <a:gd name="T54" fmla="*/ 95 w 95"/>
                <a:gd name="T55" fmla="*/ 50 h 85"/>
                <a:gd name="T56" fmla="*/ 65 w 95"/>
                <a:gd name="T57" fmla="*/ 32 h 85"/>
                <a:gd name="T58" fmla="*/ 75 w 95"/>
                <a:gd name="T59" fmla="*/ 43 h 85"/>
                <a:gd name="T60" fmla="*/ 86 w 95"/>
                <a:gd name="T61" fmla="*/ 32 h 85"/>
                <a:gd name="T62" fmla="*/ 75 w 95"/>
                <a:gd name="T63" fmla="*/ 22 h 85"/>
                <a:gd name="T64" fmla="*/ 65 w 95"/>
                <a:gd name="T65" fmla="*/ 32 h 85"/>
                <a:gd name="T66" fmla="*/ 62 w 95"/>
                <a:gd name="T67" fmla="*/ 21 h 85"/>
                <a:gd name="T68" fmla="*/ 73 w 95"/>
                <a:gd name="T69" fmla="*/ 10 h 85"/>
                <a:gd name="T70" fmla="*/ 62 w 95"/>
                <a:gd name="T71" fmla="*/ 0 h 85"/>
                <a:gd name="T72" fmla="*/ 51 w 95"/>
                <a:gd name="T73" fmla="*/ 10 h 85"/>
                <a:gd name="T74" fmla="*/ 62 w 95"/>
                <a:gd name="T75" fmla="*/ 2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85">
                  <a:moveTo>
                    <a:pt x="20" y="43"/>
                  </a:moveTo>
                  <a:cubicBezTo>
                    <a:pt x="26" y="43"/>
                    <a:pt x="31" y="38"/>
                    <a:pt x="31" y="32"/>
                  </a:cubicBezTo>
                  <a:cubicBezTo>
                    <a:pt x="31" y="26"/>
                    <a:pt x="26" y="22"/>
                    <a:pt x="20" y="22"/>
                  </a:cubicBezTo>
                  <a:cubicBezTo>
                    <a:pt x="14" y="22"/>
                    <a:pt x="10" y="26"/>
                    <a:pt x="10" y="32"/>
                  </a:cubicBezTo>
                  <a:cubicBezTo>
                    <a:pt x="10" y="38"/>
                    <a:pt x="14" y="43"/>
                    <a:pt x="20" y="43"/>
                  </a:cubicBezTo>
                  <a:close/>
                  <a:moveTo>
                    <a:pt x="37" y="32"/>
                  </a:moveTo>
                  <a:cubicBezTo>
                    <a:pt x="37" y="38"/>
                    <a:pt x="41" y="42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54" y="43"/>
                    <a:pt x="58" y="38"/>
                    <a:pt x="58" y="32"/>
                  </a:cubicBezTo>
                  <a:cubicBezTo>
                    <a:pt x="58" y="26"/>
                    <a:pt x="54" y="22"/>
                    <a:pt x="48" y="22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1" y="22"/>
                    <a:pt x="37" y="26"/>
                    <a:pt x="37" y="32"/>
                  </a:cubicBezTo>
                  <a:close/>
                  <a:moveTo>
                    <a:pt x="35" y="21"/>
                  </a:moveTo>
                  <a:cubicBezTo>
                    <a:pt x="41" y="21"/>
                    <a:pt x="45" y="16"/>
                    <a:pt x="45" y="10"/>
                  </a:cubicBezTo>
                  <a:cubicBezTo>
                    <a:pt x="45" y="5"/>
                    <a:pt x="41" y="0"/>
                    <a:pt x="35" y="0"/>
                  </a:cubicBezTo>
                  <a:cubicBezTo>
                    <a:pt x="29" y="0"/>
                    <a:pt x="24" y="5"/>
                    <a:pt x="24" y="10"/>
                  </a:cubicBezTo>
                  <a:cubicBezTo>
                    <a:pt x="24" y="16"/>
                    <a:pt x="29" y="21"/>
                    <a:pt x="35" y="21"/>
                  </a:cubicBezTo>
                  <a:close/>
                  <a:moveTo>
                    <a:pt x="95" y="50"/>
                  </a:moveTo>
                  <a:cubicBezTo>
                    <a:pt x="93" y="48"/>
                    <a:pt x="91" y="46"/>
                    <a:pt x="89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5" y="46"/>
                    <a:pt x="3" y="48"/>
                    <a:pt x="1" y="50"/>
                  </a:cubicBezTo>
                  <a:cubicBezTo>
                    <a:pt x="0" y="51"/>
                    <a:pt x="0" y="54"/>
                    <a:pt x="1" y="56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18" y="84"/>
                    <a:pt x="20" y="85"/>
                    <a:pt x="22" y="85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76" y="85"/>
                    <a:pt x="78" y="84"/>
                    <a:pt x="79" y="82"/>
                  </a:cubicBezTo>
                  <a:cubicBezTo>
                    <a:pt x="95" y="56"/>
                    <a:pt x="95" y="56"/>
                    <a:pt x="95" y="56"/>
                  </a:cubicBezTo>
                  <a:cubicBezTo>
                    <a:pt x="95" y="54"/>
                    <a:pt x="95" y="51"/>
                    <a:pt x="95" y="50"/>
                  </a:cubicBezTo>
                  <a:close/>
                  <a:moveTo>
                    <a:pt x="65" y="32"/>
                  </a:moveTo>
                  <a:cubicBezTo>
                    <a:pt x="65" y="38"/>
                    <a:pt x="70" y="43"/>
                    <a:pt x="75" y="43"/>
                  </a:cubicBezTo>
                  <a:cubicBezTo>
                    <a:pt x="81" y="43"/>
                    <a:pt x="86" y="38"/>
                    <a:pt x="86" y="32"/>
                  </a:cubicBezTo>
                  <a:cubicBezTo>
                    <a:pt x="86" y="26"/>
                    <a:pt x="81" y="22"/>
                    <a:pt x="75" y="22"/>
                  </a:cubicBezTo>
                  <a:cubicBezTo>
                    <a:pt x="70" y="22"/>
                    <a:pt x="65" y="26"/>
                    <a:pt x="65" y="32"/>
                  </a:cubicBezTo>
                  <a:close/>
                  <a:moveTo>
                    <a:pt x="62" y="21"/>
                  </a:moveTo>
                  <a:cubicBezTo>
                    <a:pt x="68" y="21"/>
                    <a:pt x="73" y="16"/>
                    <a:pt x="73" y="10"/>
                  </a:cubicBezTo>
                  <a:cubicBezTo>
                    <a:pt x="73" y="5"/>
                    <a:pt x="68" y="0"/>
                    <a:pt x="62" y="0"/>
                  </a:cubicBezTo>
                  <a:cubicBezTo>
                    <a:pt x="57" y="0"/>
                    <a:pt x="51" y="5"/>
                    <a:pt x="51" y="10"/>
                  </a:cubicBezTo>
                  <a:cubicBezTo>
                    <a:pt x="51" y="16"/>
                    <a:pt x="57" y="21"/>
                    <a:pt x="62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zh-CN" altLang="en-US" sz="2700">
                <a:latin typeface="+mn-lt"/>
                <a:ea typeface="+mn-ea"/>
              </a:endParaRPr>
            </a:p>
          </p:txBody>
        </p:sp>
        <p:sp>
          <p:nvSpPr>
            <p:cNvPr id="49" name="MH_Other_36"/>
            <p:cNvSpPr>
              <a:spLocks noEditPoints="1"/>
            </p:cNvSpPr>
            <p:nvPr/>
          </p:nvSpPr>
          <p:spPr bwMode="auto">
            <a:xfrm>
              <a:off x="2800" y="4944"/>
              <a:ext cx="1787" cy="1553"/>
            </a:xfrm>
            <a:custGeom>
              <a:avLst/>
              <a:gdLst>
                <a:gd name="T0" fmla="*/ 162 w 264"/>
                <a:gd name="T1" fmla="*/ 255 h 263"/>
                <a:gd name="T2" fmla="*/ 141 w 264"/>
                <a:gd name="T3" fmla="*/ 263 h 263"/>
                <a:gd name="T4" fmla="*/ 99 w 264"/>
                <a:gd name="T5" fmla="*/ 255 h 263"/>
                <a:gd name="T6" fmla="*/ 120 w 264"/>
                <a:gd name="T7" fmla="*/ 258 h 263"/>
                <a:gd name="T8" fmla="*/ 182 w 264"/>
                <a:gd name="T9" fmla="*/ 249 h 263"/>
                <a:gd name="T10" fmla="*/ 203 w 264"/>
                <a:gd name="T11" fmla="*/ 242 h 263"/>
                <a:gd name="T12" fmla="*/ 182 w 264"/>
                <a:gd name="T13" fmla="*/ 249 h 263"/>
                <a:gd name="T14" fmla="*/ 79 w 264"/>
                <a:gd name="T15" fmla="*/ 248 h 263"/>
                <a:gd name="T16" fmla="*/ 58 w 264"/>
                <a:gd name="T17" fmla="*/ 241 h 263"/>
                <a:gd name="T18" fmla="*/ 201 w 264"/>
                <a:gd name="T19" fmla="*/ 239 h 263"/>
                <a:gd name="T20" fmla="*/ 217 w 264"/>
                <a:gd name="T21" fmla="*/ 226 h 263"/>
                <a:gd name="T22" fmla="*/ 235 w 264"/>
                <a:gd name="T23" fmla="*/ 213 h 263"/>
                <a:gd name="T24" fmla="*/ 217 w 264"/>
                <a:gd name="T25" fmla="*/ 226 h 263"/>
                <a:gd name="T26" fmla="*/ 44 w 264"/>
                <a:gd name="T27" fmla="*/ 224 h 263"/>
                <a:gd name="T28" fmla="*/ 26 w 264"/>
                <a:gd name="T29" fmla="*/ 210 h 263"/>
                <a:gd name="T30" fmla="*/ 253 w 264"/>
                <a:gd name="T31" fmla="*/ 173 h 263"/>
                <a:gd name="T32" fmla="*/ 247 w 264"/>
                <a:gd name="T33" fmla="*/ 195 h 263"/>
                <a:gd name="T34" fmla="*/ 10 w 264"/>
                <a:gd name="T35" fmla="*/ 170 h 263"/>
                <a:gd name="T36" fmla="*/ 14 w 264"/>
                <a:gd name="T37" fmla="*/ 192 h 263"/>
                <a:gd name="T38" fmla="*/ 259 w 264"/>
                <a:gd name="T39" fmla="*/ 132 h 263"/>
                <a:gd name="T40" fmla="*/ 262 w 264"/>
                <a:gd name="T41" fmla="*/ 153 h 263"/>
                <a:gd name="T42" fmla="*/ 0 w 264"/>
                <a:gd name="T43" fmla="*/ 132 h 263"/>
                <a:gd name="T44" fmla="*/ 4 w 264"/>
                <a:gd name="T45" fmla="*/ 128 h 263"/>
                <a:gd name="T46" fmla="*/ 6 w 264"/>
                <a:gd name="T47" fmla="*/ 150 h 263"/>
                <a:gd name="T48" fmla="*/ 0 w 264"/>
                <a:gd name="T49" fmla="*/ 132 h 263"/>
                <a:gd name="T50" fmla="*/ 263 w 264"/>
                <a:gd name="T51" fmla="*/ 116 h 263"/>
                <a:gd name="T52" fmla="*/ 254 w 264"/>
                <a:gd name="T53" fmla="*/ 96 h 263"/>
                <a:gd name="T54" fmla="*/ 8 w 264"/>
                <a:gd name="T55" fmla="*/ 86 h 263"/>
                <a:gd name="T56" fmla="*/ 7 w 264"/>
                <a:gd name="T57" fmla="*/ 107 h 263"/>
                <a:gd name="T58" fmla="*/ 239 w 264"/>
                <a:gd name="T59" fmla="*/ 55 h 263"/>
                <a:gd name="T60" fmla="*/ 246 w 264"/>
                <a:gd name="T61" fmla="*/ 76 h 263"/>
                <a:gd name="T62" fmla="*/ 30 w 264"/>
                <a:gd name="T63" fmla="*/ 48 h 263"/>
                <a:gd name="T64" fmla="*/ 21 w 264"/>
                <a:gd name="T65" fmla="*/ 68 h 263"/>
                <a:gd name="T66" fmla="*/ 206 w 264"/>
                <a:gd name="T67" fmla="*/ 28 h 263"/>
                <a:gd name="T68" fmla="*/ 225 w 264"/>
                <a:gd name="T69" fmla="*/ 38 h 263"/>
                <a:gd name="T70" fmla="*/ 206 w 264"/>
                <a:gd name="T71" fmla="*/ 28 h 263"/>
                <a:gd name="T72" fmla="*/ 63 w 264"/>
                <a:gd name="T73" fmla="*/ 19 h 263"/>
                <a:gd name="T74" fmla="*/ 48 w 264"/>
                <a:gd name="T75" fmla="*/ 35 h 263"/>
                <a:gd name="T76" fmla="*/ 169 w 264"/>
                <a:gd name="T77" fmla="*/ 5 h 263"/>
                <a:gd name="T78" fmla="*/ 187 w 264"/>
                <a:gd name="T79" fmla="*/ 17 h 263"/>
                <a:gd name="T80" fmla="*/ 104 w 264"/>
                <a:gd name="T81" fmla="*/ 3 h 263"/>
                <a:gd name="T82" fmla="*/ 84 w 264"/>
                <a:gd name="T83" fmla="*/ 13 h 263"/>
                <a:gd name="T84" fmla="*/ 131 w 264"/>
                <a:gd name="T85" fmla="*/ 4 h 263"/>
                <a:gd name="T86" fmla="*/ 125 w 264"/>
                <a:gd name="T87" fmla="*/ 0 h 263"/>
                <a:gd name="T88" fmla="*/ 147 w 264"/>
                <a:gd name="T89" fmla="*/ 1 h 263"/>
                <a:gd name="T90" fmla="*/ 131 w 264"/>
                <a:gd name="T91" fmla="*/ 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4" h="263">
                  <a:moveTo>
                    <a:pt x="141" y="258"/>
                  </a:moveTo>
                  <a:cubicBezTo>
                    <a:pt x="148" y="258"/>
                    <a:pt x="155" y="257"/>
                    <a:pt x="162" y="255"/>
                  </a:cubicBezTo>
                  <a:cubicBezTo>
                    <a:pt x="162" y="255"/>
                    <a:pt x="162" y="255"/>
                    <a:pt x="162" y="255"/>
                  </a:cubicBezTo>
                  <a:cubicBezTo>
                    <a:pt x="163" y="259"/>
                    <a:pt x="163" y="259"/>
                    <a:pt x="163" y="259"/>
                  </a:cubicBezTo>
                  <a:cubicBezTo>
                    <a:pt x="156" y="262"/>
                    <a:pt x="149" y="263"/>
                    <a:pt x="141" y="263"/>
                  </a:cubicBezTo>
                  <a:cubicBezTo>
                    <a:pt x="141" y="263"/>
                    <a:pt x="141" y="263"/>
                    <a:pt x="141" y="263"/>
                  </a:cubicBezTo>
                  <a:cubicBezTo>
                    <a:pt x="141" y="258"/>
                    <a:pt x="141" y="258"/>
                    <a:pt x="141" y="258"/>
                  </a:cubicBezTo>
                  <a:close/>
                  <a:moveTo>
                    <a:pt x="98" y="259"/>
                  </a:moveTo>
                  <a:cubicBezTo>
                    <a:pt x="99" y="255"/>
                    <a:pt x="99" y="255"/>
                    <a:pt x="99" y="255"/>
                  </a:cubicBezTo>
                  <a:cubicBezTo>
                    <a:pt x="106" y="256"/>
                    <a:pt x="112" y="258"/>
                    <a:pt x="120" y="258"/>
                  </a:cubicBezTo>
                  <a:cubicBezTo>
                    <a:pt x="120" y="258"/>
                    <a:pt x="120" y="258"/>
                    <a:pt x="120" y="258"/>
                  </a:cubicBezTo>
                  <a:cubicBezTo>
                    <a:pt x="120" y="258"/>
                    <a:pt x="120" y="258"/>
                    <a:pt x="120" y="258"/>
                  </a:cubicBezTo>
                  <a:cubicBezTo>
                    <a:pt x="119" y="263"/>
                    <a:pt x="119" y="263"/>
                    <a:pt x="119" y="263"/>
                  </a:cubicBezTo>
                  <a:cubicBezTo>
                    <a:pt x="112" y="262"/>
                    <a:pt x="105" y="260"/>
                    <a:pt x="98" y="259"/>
                  </a:cubicBezTo>
                  <a:close/>
                  <a:moveTo>
                    <a:pt x="182" y="249"/>
                  </a:moveTo>
                  <a:cubicBezTo>
                    <a:pt x="188" y="246"/>
                    <a:pt x="195" y="242"/>
                    <a:pt x="201" y="239"/>
                  </a:cubicBezTo>
                  <a:cubicBezTo>
                    <a:pt x="201" y="239"/>
                    <a:pt x="201" y="239"/>
                    <a:pt x="201" y="239"/>
                  </a:cubicBezTo>
                  <a:cubicBezTo>
                    <a:pt x="203" y="242"/>
                    <a:pt x="203" y="242"/>
                    <a:pt x="203" y="242"/>
                  </a:cubicBezTo>
                  <a:cubicBezTo>
                    <a:pt x="197" y="247"/>
                    <a:pt x="190" y="250"/>
                    <a:pt x="183" y="253"/>
                  </a:cubicBezTo>
                  <a:cubicBezTo>
                    <a:pt x="183" y="253"/>
                    <a:pt x="183" y="253"/>
                    <a:pt x="183" y="253"/>
                  </a:cubicBezTo>
                  <a:cubicBezTo>
                    <a:pt x="182" y="249"/>
                    <a:pt x="182" y="249"/>
                    <a:pt x="182" y="249"/>
                  </a:cubicBezTo>
                  <a:close/>
                  <a:moveTo>
                    <a:pt x="58" y="241"/>
                  </a:moveTo>
                  <a:cubicBezTo>
                    <a:pt x="61" y="237"/>
                    <a:pt x="61" y="237"/>
                    <a:pt x="61" y="237"/>
                  </a:cubicBezTo>
                  <a:cubicBezTo>
                    <a:pt x="66" y="241"/>
                    <a:pt x="72" y="244"/>
                    <a:pt x="79" y="248"/>
                  </a:cubicBezTo>
                  <a:cubicBezTo>
                    <a:pt x="79" y="248"/>
                    <a:pt x="79" y="248"/>
                    <a:pt x="79" y="248"/>
                  </a:cubicBezTo>
                  <a:cubicBezTo>
                    <a:pt x="77" y="251"/>
                    <a:pt x="77" y="251"/>
                    <a:pt x="77" y="251"/>
                  </a:cubicBezTo>
                  <a:cubicBezTo>
                    <a:pt x="70" y="249"/>
                    <a:pt x="64" y="245"/>
                    <a:pt x="58" y="241"/>
                  </a:cubicBezTo>
                  <a:close/>
                  <a:moveTo>
                    <a:pt x="201" y="239"/>
                  </a:moveTo>
                  <a:cubicBezTo>
                    <a:pt x="201" y="239"/>
                    <a:pt x="201" y="239"/>
                    <a:pt x="201" y="239"/>
                  </a:cubicBezTo>
                  <a:cubicBezTo>
                    <a:pt x="201" y="239"/>
                    <a:pt x="201" y="239"/>
                    <a:pt x="201" y="239"/>
                  </a:cubicBezTo>
                  <a:cubicBezTo>
                    <a:pt x="201" y="239"/>
                    <a:pt x="201" y="239"/>
                    <a:pt x="201" y="239"/>
                  </a:cubicBezTo>
                  <a:cubicBezTo>
                    <a:pt x="201" y="239"/>
                    <a:pt x="201" y="239"/>
                    <a:pt x="201" y="239"/>
                  </a:cubicBezTo>
                  <a:close/>
                  <a:moveTo>
                    <a:pt x="217" y="226"/>
                  </a:moveTo>
                  <a:cubicBezTo>
                    <a:pt x="223" y="221"/>
                    <a:pt x="228" y="216"/>
                    <a:pt x="232" y="210"/>
                  </a:cubicBezTo>
                  <a:cubicBezTo>
                    <a:pt x="232" y="210"/>
                    <a:pt x="232" y="210"/>
                    <a:pt x="232" y="210"/>
                  </a:cubicBezTo>
                  <a:cubicBezTo>
                    <a:pt x="235" y="213"/>
                    <a:pt x="235" y="213"/>
                    <a:pt x="235" y="213"/>
                  </a:cubicBezTo>
                  <a:cubicBezTo>
                    <a:pt x="231" y="219"/>
                    <a:pt x="226" y="224"/>
                    <a:pt x="221" y="229"/>
                  </a:cubicBezTo>
                  <a:cubicBezTo>
                    <a:pt x="221" y="229"/>
                    <a:pt x="221" y="229"/>
                    <a:pt x="221" y="229"/>
                  </a:cubicBezTo>
                  <a:cubicBezTo>
                    <a:pt x="217" y="226"/>
                    <a:pt x="217" y="226"/>
                    <a:pt x="217" y="226"/>
                  </a:cubicBezTo>
                  <a:close/>
                  <a:moveTo>
                    <a:pt x="26" y="210"/>
                  </a:moveTo>
                  <a:cubicBezTo>
                    <a:pt x="30" y="208"/>
                    <a:pt x="30" y="208"/>
                    <a:pt x="30" y="208"/>
                  </a:cubicBezTo>
                  <a:cubicBezTo>
                    <a:pt x="34" y="213"/>
                    <a:pt x="39" y="219"/>
                    <a:pt x="44" y="224"/>
                  </a:cubicBezTo>
                  <a:cubicBezTo>
                    <a:pt x="44" y="224"/>
                    <a:pt x="44" y="224"/>
                    <a:pt x="44" y="224"/>
                  </a:cubicBezTo>
                  <a:cubicBezTo>
                    <a:pt x="41" y="227"/>
                    <a:pt x="41" y="227"/>
                    <a:pt x="41" y="227"/>
                  </a:cubicBezTo>
                  <a:cubicBezTo>
                    <a:pt x="36" y="222"/>
                    <a:pt x="31" y="216"/>
                    <a:pt x="26" y="210"/>
                  </a:cubicBezTo>
                  <a:close/>
                  <a:moveTo>
                    <a:pt x="243" y="193"/>
                  </a:moveTo>
                  <a:cubicBezTo>
                    <a:pt x="247" y="186"/>
                    <a:pt x="250" y="180"/>
                    <a:pt x="253" y="173"/>
                  </a:cubicBezTo>
                  <a:cubicBezTo>
                    <a:pt x="253" y="173"/>
                    <a:pt x="253" y="173"/>
                    <a:pt x="253" y="173"/>
                  </a:cubicBezTo>
                  <a:cubicBezTo>
                    <a:pt x="257" y="175"/>
                    <a:pt x="257" y="175"/>
                    <a:pt x="257" y="175"/>
                  </a:cubicBezTo>
                  <a:cubicBezTo>
                    <a:pt x="254" y="182"/>
                    <a:pt x="251" y="189"/>
                    <a:pt x="247" y="195"/>
                  </a:cubicBezTo>
                  <a:cubicBezTo>
                    <a:pt x="247" y="195"/>
                    <a:pt x="247" y="195"/>
                    <a:pt x="247" y="195"/>
                  </a:cubicBezTo>
                  <a:cubicBezTo>
                    <a:pt x="243" y="193"/>
                    <a:pt x="243" y="193"/>
                    <a:pt x="243" y="193"/>
                  </a:cubicBezTo>
                  <a:close/>
                  <a:moveTo>
                    <a:pt x="6" y="171"/>
                  </a:moveTo>
                  <a:cubicBezTo>
                    <a:pt x="10" y="170"/>
                    <a:pt x="10" y="170"/>
                    <a:pt x="10" y="170"/>
                  </a:cubicBezTo>
                  <a:cubicBezTo>
                    <a:pt x="12" y="177"/>
                    <a:pt x="16" y="184"/>
                    <a:pt x="19" y="190"/>
                  </a:cubicBezTo>
                  <a:cubicBezTo>
                    <a:pt x="19" y="190"/>
                    <a:pt x="19" y="190"/>
                    <a:pt x="19" y="190"/>
                  </a:cubicBezTo>
                  <a:cubicBezTo>
                    <a:pt x="14" y="192"/>
                    <a:pt x="14" y="192"/>
                    <a:pt x="14" y="192"/>
                  </a:cubicBezTo>
                  <a:cubicBezTo>
                    <a:pt x="11" y="185"/>
                    <a:pt x="8" y="179"/>
                    <a:pt x="6" y="171"/>
                  </a:cubicBezTo>
                  <a:close/>
                  <a:moveTo>
                    <a:pt x="258" y="153"/>
                  </a:moveTo>
                  <a:cubicBezTo>
                    <a:pt x="259" y="146"/>
                    <a:pt x="259" y="139"/>
                    <a:pt x="259" y="132"/>
                  </a:cubicBezTo>
                  <a:cubicBezTo>
                    <a:pt x="259" y="132"/>
                    <a:pt x="259" y="132"/>
                    <a:pt x="259" y="132"/>
                  </a:cubicBezTo>
                  <a:cubicBezTo>
                    <a:pt x="264" y="132"/>
                    <a:pt x="264" y="132"/>
                    <a:pt x="264" y="132"/>
                  </a:cubicBezTo>
                  <a:cubicBezTo>
                    <a:pt x="264" y="139"/>
                    <a:pt x="263" y="146"/>
                    <a:pt x="262" y="153"/>
                  </a:cubicBezTo>
                  <a:cubicBezTo>
                    <a:pt x="262" y="153"/>
                    <a:pt x="262" y="153"/>
                    <a:pt x="262" y="153"/>
                  </a:cubicBezTo>
                  <a:cubicBezTo>
                    <a:pt x="258" y="153"/>
                    <a:pt x="258" y="153"/>
                    <a:pt x="258" y="153"/>
                  </a:cubicBezTo>
                  <a:close/>
                  <a:moveTo>
                    <a:pt x="0" y="132"/>
                  </a:moveTo>
                  <a:cubicBezTo>
                    <a:pt x="0" y="131"/>
                    <a:pt x="0" y="130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4" y="130"/>
                    <a:pt x="4" y="131"/>
                    <a:pt x="4" y="132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4" y="138"/>
                    <a:pt x="5" y="144"/>
                    <a:pt x="6" y="150"/>
                  </a:cubicBezTo>
                  <a:cubicBezTo>
                    <a:pt x="6" y="150"/>
                    <a:pt x="6" y="150"/>
                    <a:pt x="6" y="150"/>
                  </a:cubicBezTo>
                  <a:cubicBezTo>
                    <a:pt x="2" y="150"/>
                    <a:pt x="2" y="150"/>
                    <a:pt x="2" y="150"/>
                  </a:cubicBezTo>
                  <a:cubicBezTo>
                    <a:pt x="1" y="144"/>
                    <a:pt x="0" y="138"/>
                    <a:pt x="0" y="132"/>
                  </a:cubicBezTo>
                  <a:close/>
                  <a:moveTo>
                    <a:pt x="254" y="96"/>
                  </a:moveTo>
                  <a:cubicBezTo>
                    <a:pt x="258" y="94"/>
                    <a:pt x="258" y="94"/>
                    <a:pt x="258" y="94"/>
                  </a:cubicBezTo>
                  <a:cubicBezTo>
                    <a:pt x="260" y="102"/>
                    <a:pt x="262" y="108"/>
                    <a:pt x="263" y="116"/>
                  </a:cubicBezTo>
                  <a:cubicBezTo>
                    <a:pt x="263" y="116"/>
                    <a:pt x="263" y="116"/>
                    <a:pt x="263" y="116"/>
                  </a:cubicBezTo>
                  <a:cubicBezTo>
                    <a:pt x="259" y="117"/>
                    <a:pt x="259" y="117"/>
                    <a:pt x="259" y="117"/>
                  </a:cubicBezTo>
                  <a:cubicBezTo>
                    <a:pt x="258" y="109"/>
                    <a:pt x="256" y="103"/>
                    <a:pt x="254" y="96"/>
                  </a:cubicBezTo>
                  <a:close/>
                  <a:moveTo>
                    <a:pt x="3" y="107"/>
                  </a:moveTo>
                  <a:cubicBezTo>
                    <a:pt x="4" y="99"/>
                    <a:pt x="6" y="92"/>
                    <a:pt x="8" y="86"/>
                  </a:cubicBezTo>
                  <a:cubicBezTo>
                    <a:pt x="8" y="86"/>
                    <a:pt x="8" y="86"/>
                    <a:pt x="8" y="86"/>
                  </a:cubicBezTo>
                  <a:cubicBezTo>
                    <a:pt x="12" y="87"/>
                    <a:pt x="12" y="87"/>
                    <a:pt x="12" y="87"/>
                  </a:cubicBezTo>
                  <a:cubicBezTo>
                    <a:pt x="10" y="94"/>
                    <a:pt x="8" y="101"/>
                    <a:pt x="7" y="107"/>
                  </a:cubicBezTo>
                  <a:cubicBezTo>
                    <a:pt x="7" y="107"/>
                    <a:pt x="7" y="107"/>
                    <a:pt x="7" y="107"/>
                  </a:cubicBezTo>
                  <a:cubicBezTo>
                    <a:pt x="3" y="107"/>
                    <a:pt x="3" y="107"/>
                    <a:pt x="3" y="107"/>
                  </a:cubicBezTo>
                  <a:close/>
                  <a:moveTo>
                    <a:pt x="236" y="58"/>
                  </a:moveTo>
                  <a:cubicBezTo>
                    <a:pt x="239" y="55"/>
                    <a:pt x="239" y="55"/>
                    <a:pt x="239" y="55"/>
                  </a:cubicBezTo>
                  <a:cubicBezTo>
                    <a:pt x="243" y="61"/>
                    <a:pt x="247" y="67"/>
                    <a:pt x="251" y="74"/>
                  </a:cubicBezTo>
                  <a:cubicBezTo>
                    <a:pt x="251" y="74"/>
                    <a:pt x="251" y="74"/>
                    <a:pt x="251" y="74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3" y="69"/>
                    <a:pt x="240" y="63"/>
                    <a:pt x="236" y="58"/>
                  </a:cubicBezTo>
                  <a:close/>
                  <a:moveTo>
                    <a:pt x="18" y="66"/>
                  </a:moveTo>
                  <a:cubicBezTo>
                    <a:pt x="21" y="59"/>
                    <a:pt x="25" y="53"/>
                    <a:pt x="30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29" y="56"/>
                    <a:pt x="25" y="62"/>
                    <a:pt x="21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18" y="66"/>
                    <a:pt x="18" y="66"/>
                    <a:pt x="18" y="66"/>
                  </a:cubicBezTo>
                  <a:close/>
                  <a:moveTo>
                    <a:pt x="206" y="28"/>
                  </a:moveTo>
                  <a:cubicBezTo>
                    <a:pt x="206" y="28"/>
                    <a:pt x="206" y="28"/>
                    <a:pt x="206" y="28"/>
                  </a:cubicBezTo>
                  <a:cubicBezTo>
                    <a:pt x="208" y="24"/>
                    <a:pt x="208" y="24"/>
                    <a:pt x="208" y="24"/>
                  </a:cubicBezTo>
                  <a:cubicBezTo>
                    <a:pt x="214" y="29"/>
                    <a:pt x="219" y="33"/>
                    <a:pt x="225" y="38"/>
                  </a:cubicBezTo>
                  <a:cubicBezTo>
                    <a:pt x="225" y="38"/>
                    <a:pt x="225" y="38"/>
                    <a:pt x="225" y="38"/>
                  </a:cubicBezTo>
                  <a:cubicBezTo>
                    <a:pt x="222" y="42"/>
                    <a:pt x="222" y="42"/>
                    <a:pt x="222" y="42"/>
                  </a:cubicBezTo>
                  <a:cubicBezTo>
                    <a:pt x="217" y="36"/>
                    <a:pt x="211" y="32"/>
                    <a:pt x="206" y="28"/>
                  </a:cubicBezTo>
                  <a:close/>
                  <a:moveTo>
                    <a:pt x="46" y="32"/>
                  </a:moveTo>
                  <a:cubicBezTo>
                    <a:pt x="51" y="27"/>
                    <a:pt x="57" y="23"/>
                    <a:pt x="63" y="19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0" y="26"/>
                    <a:pt x="54" y="31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6" y="32"/>
                    <a:pt x="46" y="32"/>
                    <a:pt x="46" y="32"/>
                  </a:cubicBezTo>
                  <a:close/>
                  <a:moveTo>
                    <a:pt x="168" y="9"/>
                  </a:moveTo>
                  <a:cubicBezTo>
                    <a:pt x="169" y="5"/>
                    <a:pt x="169" y="5"/>
                    <a:pt x="169" y="5"/>
                  </a:cubicBezTo>
                  <a:cubicBezTo>
                    <a:pt x="176" y="7"/>
                    <a:pt x="183" y="10"/>
                    <a:pt x="189" y="13"/>
                  </a:cubicBezTo>
                  <a:cubicBezTo>
                    <a:pt x="189" y="13"/>
                    <a:pt x="189" y="13"/>
                    <a:pt x="189" y="13"/>
                  </a:cubicBezTo>
                  <a:cubicBezTo>
                    <a:pt x="187" y="17"/>
                    <a:pt x="187" y="17"/>
                    <a:pt x="187" y="17"/>
                  </a:cubicBezTo>
                  <a:cubicBezTo>
                    <a:pt x="181" y="14"/>
                    <a:pt x="175" y="12"/>
                    <a:pt x="168" y="9"/>
                  </a:cubicBezTo>
                  <a:close/>
                  <a:moveTo>
                    <a:pt x="83" y="9"/>
                  </a:moveTo>
                  <a:cubicBezTo>
                    <a:pt x="90" y="6"/>
                    <a:pt x="97" y="4"/>
                    <a:pt x="104" y="3"/>
                  </a:cubicBezTo>
                  <a:cubicBezTo>
                    <a:pt x="104" y="3"/>
                    <a:pt x="104" y="3"/>
                    <a:pt x="104" y="3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98" y="8"/>
                    <a:pt x="91" y="10"/>
                    <a:pt x="84" y="13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83" y="9"/>
                    <a:pt x="83" y="9"/>
                    <a:pt x="83" y="9"/>
                  </a:cubicBezTo>
                  <a:close/>
                  <a:moveTo>
                    <a:pt x="131" y="4"/>
                  </a:moveTo>
                  <a:cubicBezTo>
                    <a:pt x="129" y="4"/>
                    <a:pt x="127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7" y="0"/>
                    <a:pt x="129" y="0"/>
                    <a:pt x="131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7" y="0"/>
                    <a:pt x="142" y="0"/>
                    <a:pt x="147" y="1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47" y="5"/>
                    <a:pt x="147" y="5"/>
                    <a:pt x="147" y="5"/>
                  </a:cubicBezTo>
                  <a:cubicBezTo>
                    <a:pt x="142" y="4"/>
                    <a:pt x="137" y="4"/>
                    <a:pt x="131" y="4"/>
                  </a:cubicBez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zh-CN" altLang="en-US" sz="2700">
                <a:latin typeface="+mn-lt"/>
                <a:ea typeface="+mn-ea"/>
              </a:endParaRPr>
            </a:p>
          </p:txBody>
        </p:sp>
      </p:grpSp>
      <p:sp>
        <p:nvSpPr>
          <p:cNvPr id="67" name="MH_Title_1"/>
          <p:cNvSpPr txBox="1"/>
          <p:nvPr/>
        </p:nvSpPr>
        <p:spPr bwMode="auto">
          <a:xfrm>
            <a:off x="1331855" y="4364676"/>
            <a:ext cx="2147598" cy="276224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1200" spc="3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ctr">
              <a:defRPr/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云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平台</a:t>
            </a:r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787005" y="1896745"/>
            <a:ext cx="962660" cy="889635"/>
            <a:chOff x="12303" y="2902"/>
            <a:chExt cx="1516" cy="1401"/>
          </a:xfrm>
        </p:grpSpPr>
        <p:sp>
          <p:nvSpPr>
            <p:cNvPr id="63" name="MH_Other_37"/>
            <p:cNvSpPr/>
            <p:nvPr/>
          </p:nvSpPr>
          <p:spPr>
            <a:xfrm>
              <a:off x="12303" y="2905"/>
              <a:ext cx="1476" cy="1399"/>
            </a:xfrm>
            <a:prstGeom prst="donut">
              <a:avLst>
                <a:gd name="adj" fmla="val 11988"/>
              </a:avLst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22860" rIns="45720" bIns="22860"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MH_Other_40"/>
            <p:cNvSpPr/>
            <p:nvPr/>
          </p:nvSpPr>
          <p:spPr>
            <a:xfrm>
              <a:off x="12343" y="2902"/>
              <a:ext cx="1476" cy="1397"/>
            </a:xfrm>
            <a:prstGeom prst="blockArc">
              <a:avLst>
                <a:gd name="adj1" fmla="val 16217203"/>
                <a:gd name="adj2" fmla="val 14545895"/>
                <a:gd name="adj3" fmla="val 1210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22860" rIns="45720" bIns="22860"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63" name="MH_Text_2"/>
            <p:cNvSpPr txBox="1">
              <a:spLocks noChangeArrowheads="1"/>
            </p:cNvSpPr>
            <p:nvPr/>
          </p:nvSpPr>
          <p:spPr bwMode="auto">
            <a:xfrm>
              <a:off x="12343" y="3359"/>
              <a:ext cx="1322" cy="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dirty="0" smtClean="0">
                  <a:latin typeface="+mn-lt"/>
                  <a:ea typeface="+mn-ea"/>
                  <a:cs typeface="Arial" panose="020B0604020202020204" pitchFamily="34" charset="0"/>
                </a:rPr>
                <a:t>网页</a:t>
              </a:r>
              <a:endParaRPr lang="zh-CN" altLang="en-US" sz="1600" dirty="0" smtClean="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0260965" y="4797425"/>
            <a:ext cx="959752" cy="888454"/>
            <a:chOff x="10915" y="6080"/>
            <a:chExt cx="1511" cy="1399"/>
          </a:xfrm>
        </p:grpSpPr>
        <p:sp>
          <p:nvSpPr>
            <p:cNvPr id="72" name="MH_Other_41"/>
            <p:cNvSpPr/>
            <p:nvPr/>
          </p:nvSpPr>
          <p:spPr>
            <a:xfrm>
              <a:off x="10941" y="6080"/>
              <a:ext cx="1486" cy="1399"/>
            </a:xfrm>
            <a:prstGeom prst="donut">
              <a:avLst>
                <a:gd name="adj" fmla="val 11988"/>
              </a:avLst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22860" rIns="45720" bIns="22860"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MH_Other_42"/>
            <p:cNvSpPr/>
            <p:nvPr/>
          </p:nvSpPr>
          <p:spPr>
            <a:xfrm>
              <a:off x="10915" y="6080"/>
              <a:ext cx="1484" cy="1399"/>
            </a:xfrm>
            <a:prstGeom prst="blockArc">
              <a:avLst>
                <a:gd name="adj1" fmla="val 16217203"/>
                <a:gd name="adj2" fmla="val 3698836"/>
                <a:gd name="adj3" fmla="val 1166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22860" rIns="45720" bIns="22860"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65" name="MH_Text_4"/>
            <p:cNvSpPr txBox="1">
              <a:spLocks noChangeArrowheads="1"/>
            </p:cNvSpPr>
            <p:nvPr/>
          </p:nvSpPr>
          <p:spPr bwMode="auto">
            <a:xfrm>
              <a:off x="11102" y="6568"/>
              <a:ext cx="1223" cy="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dirty="0" smtClean="0">
                  <a:latin typeface="+mn-lt"/>
                  <a:ea typeface="+mn-ea"/>
                  <a:cs typeface="Arial" panose="020B0604020202020204" pitchFamily="34" charset="0"/>
                </a:rPr>
                <a:t>设备</a:t>
              </a:r>
              <a:r>
                <a:rPr lang="en-US" altLang="zh-CN" sz="1600" dirty="0" smtClean="0">
                  <a:latin typeface="+mn-lt"/>
                  <a:ea typeface="+mn-ea"/>
                  <a:cs typeface="Arial" panose="020B0604020202020204" pitchFamily="34" charset="0"/>
                </a:rPr>
                <a:t>2</a:t>
              </a:r>
              <a:endParaRPr lang="en-US" altLang="zh-CN" sz="1600" dirty="0" smtClean="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633518" y="171898"/>
            <a:ext cx="1871980" cy="446405"/>
          </a:xfrm>
          <a:prstGeom prst="rect">
            <a:avLst/>
          </a:prstGeom>
          <a:noFill/>
        </p:spPr>
        <p:txBody>
          <a:bodyPr wrap="none" lIns="63450" tIns="31725" rIns="63450" bIns="31725" rtlCol="0">
            <a:spAutoFit/>
          </a:bodyPr>
          <a:lstStyle/>
          <a:p>
            <a:r>
              <a:rPr lang="en-US" altLang="zh-CN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3.6 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使用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方式</a:t>
            </a:r>
            <a:endParaRPr lang="zh-CN" altLang="en-US" sz="25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9" name="MH_SubTitle_1"/>
          <p:cNvSpPr txBox="1"/>
          <p:nvPr/>
        </p:nvSpPr>
        <p:spPr bwMode="auto">
          <a:xfrm>
            <a:off x="5241646" y="2276954"/>
            <a:ext cx="1218000" cy="315516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1200" spc="3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 sz="1400" spc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论坛</a:t>
            </a:r>
            <a:endParaRPr lang="zh-CN" altLang="en-US" sz="1400" spc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1" name="MH_SubTitle_1"/>
          <p:cNvSpPr txBox="1"/>
          <p:nvPr/>
        </p:nvSpPr>
        <p:spPr bwMode="auto">
          <a:xfrm>
            <a:off x="6186332" y="2783684"/>
            <a:ext cx="1218000" cy="315516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1200" spc="3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 sz="1400" spc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贴吧</a:t>
            </a:r>
            <a:endParaRPr lang="zh-CN" altLang="en-US" sz="1400" spc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40" name="直接连接符 39"/>
          <p:cNvCxnSpPr>
            <a:endCxn id="41" idx="6"/>
          </p:cNvCxnSpPr>
          <p:nvPr/>
        </p:nvCxnSpPr>
        <p:spPr>
          <a:xfrm flipH="1">
            <a:off x="683841" y="3629027"/>
            <a:ext cx="12965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-612303" y="2980955"/>
            <a:ext cx="1296144" cy="129614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07950" y="3205480"/>
            <a:ext cx="3905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031605" y="2780665"/>
            <a:ext cx="943610" cy="889000"/>
            <a:chOff x="14231" y="4314"/>
            <a:chExt cx="1486" cy="1400"/>
          </a:xfrm>
        </p:grpSpPr>
        <p:sp>
          <p:nvSpPr>
            <p:cNvPr id="65" name="MH_Other_39"/>
            <p:cNvSpPr/>
            <p:nvPr/>
          </p:nvSpPr>
          <p:spPr>
            <a:xfrm>
              <a:off x="14231" y="4318"/>
              <a:ext cx="1476" cy="1397"/>
            </a:xfrm>
            <a:prstGeom prst="donut">
              <a:avLst>
                <a:gd name="adj" fmla="val 11988"/>
              </a:avLst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22860" rIns="45720" bIns="22860"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64" name="MH_Text_3"/>
            <p:cNvSpPr txBox="1">
              <a:spLocks noChangeArrowheads="1"/>
            </p:cNvSpPr>
            <p:nvPr/>
          </p:nvSpPr>
          <p:spPr bwMode="auto">
            <a:xfrm>
              <a:off x="14334" y="4779"/>
              <a:ext cx="1320" cy="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dirty="0" smtClean="0">
                  <a:latin typeface="+mn-lt"/>
                  <a:ea typeface="+mn-ea"/>
                  <a:cs typeface="Arial" panose="020B0604020202020204" pitchFamily="34" charset="0"/>
                </a:rPr>
                <a:t>PDA</a:t>
              </a:r>
              <a:endParaRPr lang="en-US" altLang="zh-CN" sz="1600" dirty="0" smtClean="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4" name="MH_Other_38"/>
            <p:cNvSpPr/>
            <p:nvPr/>
          </p:nvSpPr>
          <p:spPr>
            <a:xfrm>
              <a:off x="14239" y="4314"/>
              <a:ext cx="1478" cy="1399"/>
            </a:xfrm>
            <a:prstGeom prst="blockArc">
              <a:avLst>
                <a:gd name="adj1" fmla="val 16217203"/>
                <a:gd name="adj2" fmla="val 11902792"/>
                <a:gd name="adj3" fmla="val 1194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22860" rIns="45720" bIns="22860"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8682990" y="3914775"/>
            <a:ext cx="959752" cy="888454"/>
            <a:chOff x="10915" y="6080"/>
            <a:chExt cx="1511" cy="1399"/>
          </a:xfrm>
        </p:grpSpPr>
        <p:sp>
          <p:nvSpPr>
            <p:cNvPr id="56" name="MH_Other_41"/>
            <p:cNvSpPr/>
            <p:nvPr/>
          </p:nvSpPr>
          <p:spPr>
            <a:xfrm>
              <a:off x="10941" y="6080"/>
              <a:ext cx="1486" cy="1399"/>
            </a:xfrm>
            <a:prstGeom prst="donut">
              <a:avLst>
                <a:gd name="adj" fmla="val 11988"/>
              </a:avLst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22860" rIns="45720" bIns="22860"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MH_Other_42"/>
            <p:cNvSpPr/>
            <p:nvPr/>
          </p:nvSpPr>
          <p:spPr>
            <a:xfrm>
              <a:off x="10915" y="6080"/>
              <a:ext cx="1484" cy="1399"/>
            </a:xfrm>
            <a:prstGeom prst="blockArc">
              <a:avLst>
                <a:gd name="adj1" fmla="val 16217203"/>
                <a:gd name="adj2" fmla="val 3698836"/>
                <a:gd name="adj3" fmla="val 1166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22860" rIns="45720" bIns="22860"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MH_Text_4"/>
            <p:cNvSpPr txBox="1">
              <a:spLocks noChangeArrowheads="1"/>
            </p:cNvSpPr>
            <p:nvPr/>
          </p:nvSpPr>
          <p:spPr bwMode="auto">
            <a:xfrm>
              <a:off x="11102" y="6568"/>
              <a:ext cx="1223" cy="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dirty="0" smtClean="0">
                  <a:latin typeface="+mn-lt"/>
                  <a:ea typeface="+mn-ea"/>
                  <a:cs typeface="Arial" panose="020B0604020202020204" pitchFamily="34" charset="0"/>
                </a:rPr>
                <a:t>设备</a:t>
              </a:r>
              <a:r>
                <a:rPr lang="en-US" altLang="zh-CN" sz="1600" dirty="0" smtClean="0">
                  <a:latin typeface="+mn-lt"/>
                  <a:ea typeface="+mn-ea"/>
                  <a:cs typeface="Arial" panose="020B0604020202020204" pitchFamily="34" charset="0"/>
                </a:rPr>
                <a:t>1</a:t>
              </a:r>
              <a:endParaRPr lang="en-US" altLang="zh-CN" sz="1600" dirty="0" smtClean="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7313930" y="5283835"/>
            <a:ext cx="959752" cy="888454"/>
            <a:chOff x="10915" y="6080"/>
            <a:chExt cx="1511" cy="1399"/>
          </a:xfrm>
        </p:grpSpPr>
        <p:sp>
          <p:nvSpPr>
            <p:cNvPr id="79" name="MH_Other_41"/>
            <p:cNvSpPr/>
            <p:nvPr/>
          </p:nvSpPr>
          <p:spPr>
            <a:xfrm>
              <a:off x="10941" y="6080"/>
              <a:ext cx="1486" cy="1399"/>
            </a:xfrm>
            <a:prstGeom prst="donut">
              <a:avLst>
                <a:gd name="adj" fmla="val 11988"/>
              </a:avLst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22860" rIns="45720" bIns="22860"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MH_Other_42"/>
            <p:cNvSpPr/>
            <p:nvPr/>
          </p:nvSpPr>
          <p:spPr>
            <a:xfrm>
              <a:off x="10915" y="6080"/>
              <a:ext cx="1484" cy="1399"/>
            </a:xfrm>
            <a:prstGeom prst="blockArc">
              <a:avLst>
                <a:gd name="adj1" fmla="val 16217203"/>
                <a:gd name="adj2" fmla="val 3698836"/>
                <a:gd name="adj3" fmla="val 1166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22860" rIns="45720" bIns="22860"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MH_Text_4"/>
            <p:cNvSpPr txBox="1">
              <a:spLocks noChangeArrowheads="1"/>
            </p:cNvSpPr>
            <p:nvPr/>
          </p:nvSpPr>
          <p:spPr bwMode="auto">
            <a:xfrm>
              <a:off x="11102" y="6568"/>
              <a:ext cx="1223" cy="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dirty="0" smtClean="0">
                  <a:latin typeface="+mn-lt"/>
                  <a:ea typeface="+mn-ea"/>
                  <a:cs typeface="Arial" panose="020B0604020202020204" pitchFamily="34" charset="0"/>
                </a:rPr>
                <a:t>设备</a:t>
              </a:r>
              <a:r>
                <a:rPr lang="en-US" altLang="zh-CN" sz="1600" dirty="0" smtClean="0">
                  <a:latin typeface="+mn-lt"/>
                  <a:ea typeface="+mn-ea"/>
                  <a:cs typeface="Arial" panose="020B0604020202020204" pitchFamily="34" charset="0"/>
                </a:rPr>
                <a:t>3</a:t>
              </a:r>
              <a:endParaRPr lang="en-US" altLang="zh-CN" sz="1600" dirty="0" smtClean="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87" name="椭圆 86"/>
          <p:cNvSpPr/>
          <p:nvPr/>
        </p:nvSpPr>
        <p:spPr>
          <a:xfrm>
            <a:off x="4284345" y="4039870"/>
            <a:ext cx="1825625" cy="1121410"/>
          </a:xfrm>
          <a:prstGeom prst="ellipse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本地服务器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50" name="MH_Other_1"/>
          <p:cNvSpPr/>
          <p:nvPr/>
        </p:nvSpPr>
        <p:spPr>
          <a:xfrm>
            <a:off x="6300929" y="1700302"/>
            <a:ext cx="915567" cy="888206"/>
          </a:xfrm>
          <a:prstGeom prst="donut">
            <a:avLst>
              <a:gd name="adj" fmla="val 11988"/>
            </a:avLst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MH_Other_2"/>
          <p:cNvSpPr/>
          <p:nvPr/>
        </p:nvSpPr>
        <p:spPr>
          <a:xfrm>
            <a:off x="6297835" y="1700302"/>
            <a:ext cx="916796" cy="888206"/>
          </a:xfrm>
          <a:prstGeom prst="blockArc">
            <a:avLst>
              <a:gd name="adj1" fmla="val 16217203"/>
              <a:gd name="adj2" fmla="val 7576064"/>
              <a:gd name="adj3" fmla="val 118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362" name="MH_Text_1"/>
          <p:cNvSpPr txBox="1">
            <a:spLocks noChangeArrowheads="1"/>
          </p:cNvSpPr>
          <p:nvPr/>
        </p:nvSpPr>
        <p:spPr bwMode="auto">
          <a:xfrm>
            <a:off x="6369843" y="1988334"/>
            <a:ext cx="839765" cy="30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200" dirty="0" smtClean="0">
                <a:latin typeface="+mn-lt"/>
                <a:ea typeface="+mn-ea"/>
                <a:cs typeface="Arial" panose="020B0604020202020204" pitchFamily="34" charset="0"/>
              </a:rPr>
              <a:t>微信</a:t>
            </a:r>
            <a:endParaRPr lang="zh-CN" altLang="en-US" sz="1200" dirty="0" smtClean="0">
              <a:latin typeface="+mn-lt"/>
              <a:ea typeface="+mn-ea"/>
              <a:cs typeface="Arial" panose="020B0604020202020204" pitchFamily="34" charset="0"/>
            </a:endParaRPr>
          </a:p>
          <a:p>
            <a:pPr algn="ctr"/>
            <a:r>
              <a:rPr lang="zh-CN" altLang="en-US" sz="1200" dirty="0" smtClean="0">
                <a:latin typeface="+mn-lt"/>
                <a:ea typeface="+mn-ea"/>
                <a:cs typeface="Arial" panose="020B0604020202020204" pitchFamily="34" charset="0"/>
              </a:rPr>
              <a:t>小程序</a:t>
            </a:r>
            <a:endParaRPr lang="zh-CN" altLang="en-US" sz="1200" dirty="0" smtClean="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8" name="MH_SubTitle_1"/>
          <p:cNvSpPr txBox="1"/>
          <p:nvPr/>
        </p:nvSpPr>
        <p:spPr bwMode="auto">
          <a:xfrm>
            <a:off x="6336665" y="1340485"/>
            <a:ext cx="845185" cy="31559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1200" spc="3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ctr">
              <a:defRPr/>
            </a:pPr>
            <a:r>
              <a:rPr lang="zh-CN" altLang="en-US" sz="1400" spc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公众号</a:t>
            </a:r>
            <a:endParaRPr lang="zh-CN" altLang="en-US" sz="1400" spc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56449" y="2433082"/>
            <a:ext cx="52117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进度</a:t>
            </a:r>
            <a:r>
              <a:rPr lang="zh-CN" altLang="en-US" sz="4000" b="1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计划</a:t>
            </a:r>
            <a:endParaRPr lang="zh-CN" altLang="en-US" sz="4000" b="1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300465" y="3429000"/>
            <a:ext cx="18722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6240" y="1197000"/>
            <a:ext cx="26250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阶段一：产品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16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2021.10.10 - 2021.10.30</a:t>
            </a:r>
            <a:endParaRPr lang="en-US" altLang="zh-CN" sz="16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6235" y="4868545"/>
            <a:ext cx="36023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三：项目实施</a:t>
            </a:r>
            <a:endParaRPr lang="zh-CN" altLang="en-US" sz="16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2021.12.01- 2021.12.15</a:t>
            </a:r>
            <a:endParaRPr lang="zh-CN" altLang="en-US" sz="16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04885" y="1341354"/>
            <a:ext cx="2418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阶段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四：产品推广与深化</a:t>
            </a:r>
            <a:endParaRPr lang="zh-CN" altLang="en-US" sz="16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2022</a:t>
            </a:r>
            <a:endParaRPr lang="zh-CN" altLang="en-US" sz="16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6240" y="2082165"/>
            <a:ext cx="267525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以建筑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为基础，设计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产品基础模块与扩展模块，同步研发数据管理平台；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235" y="5661025"/>
            <a:ext cx="386778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针对雄安，为其现场搭建订单、生产、堆场等应用场景，通过大屏展示生产与管理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04885" y="2132965"/>
            <a:ext cx="339534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、以雄安项目为示例，向其他客户推广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产品与数控中控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、旧产线升级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改造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、根据使用不断迭代产品，深化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各模块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33518" y="171898"/>
            <a:ext cx="2532644" cy="448790"/>
          </a:xfrm>
          <a:prstGeom prst="rect">
            <a:avLst/>
          </a:prstGeom>
          <a:noFill/>
        </p:spPr>
        <p:txBody>
          <a:bodyPr wrap="none" lIns="63450" tIns="31725" rIns="63450" bIns="31725" rtlCol="0">
            <a:spAutoFit/>
          </a:bodyPr>
          <a:lstStyle/>
          <a:p>
            <a:r>
              <a:rPr lang="en-US" altLang="zh-CN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4.1 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项目阶段说明</a:t>
            </a:r>
            <a:endParaRPr lang="zh-CN" altLang="en-US" sz="25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396240" y="4869180"/>
            <a:ext cx="408368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研发线廊产品的功能模块，接入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产品基础模块，成为线廊产品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467995" y="4039235"/>
            <a:ext cx="36023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阶段二：产品研发</a:t>
            </a:r>
            <a:endParaRPr lang="zh-CN" altLang="en-US" sz="16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2021.11.1 - 2021.11.30</a:t>
            </a:r>
            <a:endParaRPr lang="zh-CN" altLang="en-US" sz="16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弧形 13"/>
          <p:cNvSpPr/>
          <p:nvPr/>
        </p:nvSpPr>
        <p:spPr>
          <a:xfrm>
            <a:off x="3132455" y="1902460"/>
            <a:ext cx="5161280" cy="2875280"/>
          </a:xfrm>
          <a:prstGeom prst="arc">
            <a:avLst>
              <a:gd name="adj1" fmla="val 14639989"/>
              <a:gd name="adj2" fmla="val 11909682"/>
            </a:avLst>
          </a:prstGeom>
          <a:ln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380105" y="2453005"/>
            <a:ext cx="233680" cy="233680"/>
            <a:chOff x="4756" y="4997"/>
            <a:chExt cx="368" cy="368"/>
          </a:xfrm>
        </p:grpSpPr>
        <p:sp>
          <p:nvSpPr>
            <p:cNvPr id="16" name="椭圆 15"/>
            <p:cNvSpPr/>
            <p:nvPr/>
          </p:nvSpPr>
          <p:spPr>
            <a:xfrm>
              <a:off x="4819" y="5060"/>
              <a:ext cx="242" cy="24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756" y="4997"/>
              <a:ext cx="368" cy="368"/>
            </a:xfrm>
            <a:prstGeom prst="ellipse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226435" y="3820795"/>
            <a:ext cx="233680" cy="233680"/>
            <a:chOff x="4756" y="4997"/>
            <a:chExt cx="368" cy="368"/>
          </a:xfrm>
        </p:grpSpPr>
        <p:sp>
          <p:nvSpPr>
            <p:cNvPr id="29" name="椭圆 28"/>
            <p:cNvSpPr/>
            <p:nvPr/>
          </p:nvSpPr>
          <p:spPr>
            <a:xfrm>
              <a:off x="4819" y="5060"/>
              <a:ext cx="242" cy="24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756" y="4997"/>
              <a:ext cx="368" cy="368"/>
            </a:xfrm>
            <a:prstGeom prst="ellipse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484745" y="2237105"/>
            <a:ext cx="233680" cy="233680"/>
            <a:chOff x="4756" y="4997"/>
            <a:chExt cx="368" cy="368"/>
          </a:xfrm>
        </p:grpSpPr>
        <p:sp>
          <p:nvSpPr>
            <p:cNvPr id="33" name="椭圆 32"/>
            <p:cNvSpPr/>
            <p:nvPr/>
          </p:nvSpPr>
          <p:spPr>
            <a:xfrm>
              <a:off x="4819" y="5060"/>
              <a:ext cx="242" cy="24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4756" y="4997"/>
              <a:ext cx="368" cy="368"/>
            </a:xfrm>
            <a:prstGeom prst="ellipse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596255" y="4674870"/>
            <a:ext cx="233680" cy="233680"/>
            <a:chOff x="4756" y="4997"/>
            <a:chExt cx="368" cy="368"/>
          </a:xfrm>
        </p:grpSpPr>
        <p:sp>
          <p:nvSpPr>
            <p:cNvPr id="37" name="椭圆 36"/>
            <p:cNvSpPr/>
            <p:nvPr/>
          </p:nvSpPr>
          <p:spPr>
            <a:xfrm>
              <a:off x="4819" y="5060"/>
              <a:ext cx="242" cy="24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756" y="4997"/>
              <a:ext cx="368" cy="368"/>
            </a:xfrm>
            <a:prstGeom prst="ellipse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3518" y="171898"/>
            <a:ext cx="3459480" cy="446405"/>
          </a:xfrm>
          <a:prstGeom prst="rect">
            <a:avLst/>
          </a:prstGeom>
          <a:noFill/>
        </p:spPr>
        <p:txBody>
          <a:bodyPr wrap="none" lIns="63450" tIns="31725" rIns="63450" bIns="31725" rtlCol="0">
            <a:spAutoFit/>
          </a:bodyPr>
          <a:lstStyle/>
          <a:p>
            <a:r>
              <a:rPr lang="en-US" altLang="zh-CN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3.4 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商业模式及产品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包装</a:t>
            </a:r>
            <a:endParaRPr lang="zh-CN" altLang="en-US" sz="25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653" y="5018930"/>
            <a:ext cx="3253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生产管理系统定制化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4653" y="1197267"/>
            <a:ext cx="2240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生产管理系统云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96545" y="1197267"/>
            <a:ext cx="15544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数据管理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4653" y="2844843"/>
            <a:ext cx="3748691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生产管理系统本地化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96545" y="2844328"/>
            <a:ext cx="3634141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展示（参观效果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好）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1224" y="1269448"/>
            <a:ext cx="331269" cy="223939"/>
          </a:xfrm>
          <a:custGeom>
            <a:avLst/>
            <a:gdLst/>
            <a:ahLst/>
            <a:cxnLst/>
            <a:rect l="l" t="t" r="r" b="b"/>
            <a:pathLst>
              <a:path w="504056" h="229115">
                <a:moveTo>
                  <a:pt x="439282" y="92333"/>
                </a:moveTo>
                <a:lnTo>
                  <a:pt x="504056" y="92333"/>
                </a:lnTo>
                <a:lnTo>
                  <a:pt x="504056" y="229115"/>
                </a:lnTo>
                <a:lnTo>
                  <a:pt x="367274" y="229115"/>
                </a:lnTo>
                <a:lnTo>
                  <a:pt x="367274" y="184666"/>
                </a:lnTo>
                <a:lnTo>
                  <a:pt x="439282" y="184666"/>
                </a:lnTo>
                <a:close/>
                <a:moveTo>
                  <a:pt x="0" y="0"/>
                </a:moveTo>
                <a:lnTo>
                  <a:pt x="439282" y="0"/>
                </a:lnTo>
                <a:lnTo>
                  <a:pt x="439282" y="92333"/>
                </a:lnTo>
                <a:lnTo>
                  <a:pt x="367274" y="92333"/>
                </a:lnTo>
                <a:lnTo>
                  <a:pt x="367274" y="184666"/>
                </a:lnTo>
                <a:lnTo>
                  <a:pt x="0" y="18466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8"/>
          <p:cNvSpPr/>
          <p:nvPr/>
        </p:nvSpPr>
        <p:spPr>
          <a:xfrm>
            <a:off x="5076329" y="1269448"/>
            <a:ext cx="331269" cy="223939"/>
          </a:xfrm>
          <a:custGeom>
            <a:avLst/>
            <a:gdLst/>
            <a:ahLst/>
            <a:cxnLst/>
            <a:rect l="l" t="t" r="r" b="b"/>
            <a:pathLst>
              <a:path w="504056" h="229115">
                <a:moveTo>
                  <a:pt x="439282" y="92333"/>
                </a:moveTo>
                <a:lnTo>
                  <a:pt x="504056" y="92333"/>
                </a:lnTo>
                <a:lnTo>
                  <a:pt x="504056" y="229115"/>
                </a:lnTo>
                <a:lnTo>
                  <a:pt x="367274" y="229115"/>
                </a:lnTo>
                <a:lnTo>
                  <a:pt x="367274" y="184666"/>
                </a:lnTo>
                <a:lnTo>
                  <a:pt x="439282" y="184666"/>
                </a:lnTo>
                <a:close/>
                <a:moveTo>
                  <a:pt x="0" y="0"/>
                </a:moveTo>
                <a:lnTo>
                  <a:pt x="439282" y="0"/>
                </a:lnTo>
                <a:lnTo>
                  <a:pt x="439282" y="92333"/>
                </a:lnTo>
                <a:lnTo>
                  <a:pt x="367274" y="92333"/>
                </a:lnTo>
                <a:lnTo>
                  <a:pt x="367274" y="184666"/>
                </a:lnTo>
                <a:lnTo>
                  <a:pt x="0" y="18466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8"/>
          <p:cNvSpPr/>
          <p:nvPr/>
        </p:nvSpPr>
        <p:spPr>
          <a:xfrm>
            <a:off x="463119" y="2917024"/>
            <a:ext cx="331269" cy="223939"/>
          </a:xfrm>
          <a:custGeom>
            <a:avLst/>
            <a:gdLst/>
            <a:ahLst/>
            <a:cxnLst/>
            <a:rect l="l" t="t" r="r" b="b"/>
            <a:pathLst>
              <a:path w="504056" h="229115">
                <a:moveTo>
                  <a:pt x="439282" y="92333"/>
                </a:moveTo>
                <a:lnTo>
                  <a:pt x="504056" y="92333"/>
                </a:lnTo>
                <a:lnTo>
                  <a:pt x="504056" y="229115"/>
                </a:lnTo>
                <a:lnTo>
                  <a:pt x="367274" y="229115"/>
                </a:lnTo>
                <a:lnTo>
                  <a:pt x="367274" y="184666"/>
                </a:lnTo>
                <a:lnTo>
                  <a:pt x="439282" y="184666"/>
                </a:lnTo>
                <a:close/>
                <a:moveTo>
                  <a:pt x="0" y="0"/>
                </a:moveTo>
                <a:lnTo>
                  <a:pt x="439282" y="0"/>
                </a:lnTo>
                <a:lnTo>
                  <a:pt x="439282" y="92333"/>
                </a:lnTo>
                <a:lnTo>
                  <a:pt x="367274" y="92333"/>
                </a:lnTo>
                <a:lnTo>
                  <a:pt x="367274" y="184666"/>
                </a:lnTo>
                <a:lnTo>
                  <a:pt x="0" y="18466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8"/>
          <p:cNvSpPr/>
          <p:nvPr/>
        </p:nvSpPr>
        <p:spPr>
          <a:xfrm>
            <a:off x="5165075" y="2917024"/>
            <a:ext cx="331269" cy="223939"/>
          </a:xfrm>
          <a:custGeom>
            <a:avLst/>
            <a:gdLst/>
            <a:ahLst/>
            <a:cxnLst/>
            <a:rect l="l" t="t" r="r" b="b"/>
            <a:pathLst>
              <a:path w="504056" h="229115">
                <a:moveTo>
                  <a:pt x="439282" y="92333"/>
                </a:moveTo>
                <a:lnTo>
                  <a:pt x="504056" y="92333"/>
                </a:lnTo>
                <a:lnTo>
                  <a:pt x="504056" y="229115"/>
                </a:lnTo>
                <a:lnTo>
                  <a:pt x="367274" y="229115"/>
                </a:lnTo>
                <a:lnTo>
                  <a:pt x="367274" y="184666"/>
                </a:lnTo>
                <a:lnTo>
                  <a:pt x="439282" y="184666"/>
                </a:lnTo>
                <a:close/>
                <a:moveTo>
                  <a:pt x="0" y="0"/>
                </a:moveTo>
                <a:lnTo>
                  <a:pt x="439282" y="0"/>
                </a:lnTo>
                <a:lnTo>
                  <a:pt x="439282" y="92333"/>
                </a:lnTo>
                <a:lnTo>
                  <a:pt x="367274" y="92333"/>
                </a:lnTo>
                <a:lnTo>
                  <a:pt x="367274" y="184666"/>
                </a:lnTo>
                <a:lnTo>
                  <a:pt x="0" y="18466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8"/>
          <p:cNvSpPr/>
          <p:nvPr/>
        </p:nvSpPr>
        <p:spPr>
          <a:xfrm>
            <a:off x="409045" y="5091110"/>
            <a:ext cx="331269" cy="223939"/>
          </a:xfrm>
          <a:custGeom>
            <a:avLst/>
            <a:gdLst/>
            <a:ahLst/>
            <a:cxnLst/>
            <a:rect l="l" t="t" r="r" b="b"/>
            <a:pathLst>
              <a:path w="504056" h="229115">
                <a:moveTo>
                  <a:pt x="439282" y="92333"/>
                </a:moveTo>
                <a:lnTo>
                  <a:pt x="504056" y="92333"/>
                </a:lnTo>
                <a:lnTo>
                  <a:pt x="504056" y="229115"/>
                </a:lnTo>
                <a:lnTo>
                  <a:pt x="367274" y="229115"/>
                </a:lnTo>
                <a:lnTo>
                  <a:pt x="367274" y="184666"/>
                </a:lnTo>
                <a:lnTo>
                  <a:pt x="439282" y="184666"/>
                </a:lnTo>
                <a:close/>
                <a:moveTo>
                  <a:pt x="0" y="0"/>
                </a:moveTo>
                <a:lnTo>
                  <a:pt x="439282" y="0"/>
                </a:lnTo>
                <a:lnTo>
                  <a:pt x="439282" y="92333"/>
                </a:lnTo>
                <a:lnTo>
                  <a:pt x="367274" y="92333"/>
                </a:lnTo>
                <a:lnTo>
                  <a:pt x="367274" y="184666"/>
                </a:lnTo>
                <a:lnTo>
                  <a:pt x="0" y="18466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44653" y="1565300"/>
            <a:ext cx="3002718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按年，按模块收取服务费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年起租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40,000 / 3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35967" y="1565300"/>
            <a:ext cx="6258828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提供设备数据：我方提供接口（接口免费）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提供边缘终端：我方自研的，第三方物联网关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提供数据服务：按开发收取费用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96545" y="3214144"/>
            <a:ext cx="4392488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基础模块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定制模块，通过修改数据，即可通过大屏等手段对外展示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本地化部署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4653" y="3214144"/>
            <a:ext cx="4392488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软件产品买断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基础模块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通用模块：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行业模块：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万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定制模块：根据定制时间收取实施费用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4653" y="5387340"/>
            <a:ext cx="1029589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开发：根据客户需求，以基础模块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通用模块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定制模块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行业模块定制生产管理系统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开发费用：按开发周期与人员投入估算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61278" y="2433082"/>
            <a:ext cx="3339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项 目 背 景</a:t>
            </a:r>
            <a:endParaRPr lang="en-US" altLang="zh-CN" sz="4000" b="1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300465" y="3429000"/>
            <a:ext cx="18722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61278" y="2433082"/>
            <a:ext cx="5211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项目预算</a:t>
            </a:r>
            <a:endParaRPr lang="en-US" altLang="zh-CN" sz="4000" b="1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300465" y="3429000"/>
            <a:ext cx="18722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3518" y="171898"/>
            <a:ext cx="4094480" cy="446405"/>
          </a:xfrm>
          <a:prstGeom prst="rect">
            <a:avLst/>
          </a:prstGeom>
          <a:noFill/>
        </p:spPr>
        <p:txBody>
          <a:bodyPr wrap="none" lIns="63450" tIns="31725" rIns="63450" bIns="31725" rtlCol="0">
            <a:spAutoFit/>
          </a:bodyPr>
          <a:lstStyle/>
          <a:p>
            <a:r>
              <a:rPr lang="en-US" altLang="zh-CN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5.1 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项目研发预算（阶段</a:t>
            </a:r>
            <a:r>
              <a:rPr lang="zh-CN" altLang="en-US" sz="25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一）</a:t>
            </a:r>
            <a:endParaRPr lang="zh-CN" altLang="en-US" sz="25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27405" y="1052830"/>
          <a:ext cx="10523279" cy="5482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7265"/>
                <a:gridCol w="1247140"/>
                <a:gridCol w="1223645"/>
                <a:gridCol w="2098082"/>
                <a:gridCol w="1208405"/>
                <a:gridCol w="3098742"/>
              </a:tblGrid>
              <a:tr h="11982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关键节点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周期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人员投入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人工单价/人/天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费用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内容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0712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产品设计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20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800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32000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标准大批量生产管理系统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（无模块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拆分）</a:t>
                      </a:r>
                      <a:endParaRPr 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设计产品原型与界面外观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10725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研究开发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45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8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1,000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288000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程序开发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10706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产品测试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10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400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8000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测试产品功能与稳定性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10699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合计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63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9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2000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400,000</a:t>
                      </a:r>
                      <a:endParaRPr lang="en-US" altLang="en-US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--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65203" y="536392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201X</a:t>
            </a:r>
            <a:r>
              <a:rPr lang="zh-CN" altLang="en-US" dirty="0" smtClean="0">
                <a:solidFill>
                  <a:schemeClr val="bg1"/>
                </a:solidFill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</a:rPr>
              <a:t>X</a:t>
            </a:r>
            <a:r>
              <a:rPr lang="zh-CN" altLang="en-US" dirty="0" smtClean="0">
                <a:solidFill>
                  <a:schemeClr val="bg1"/>
                </a:solidFill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</a:rPr>
              <a:t>X</a:t>
            </a:r>
            <a:r>
              <a:rPr lang="zh-CN" altLang="en-US" dirty="0" smtClean="0">
                <a:solidFill>
                  <a:schemeClr val="bg1"/>
                </a:solidFill>
              </a:rPr>
              <a:t>日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726596" y="5517232"/>
            <a:ext cx="77366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6804521" y="5517232"/>
            <a:ext cx="77366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3431" y="1268819"/>
            <a:ext cx="663829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3197C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工业</a:t>
            </a:r>
            <a:r>
              <a:rPr lang="en-US" altLang="zh-CN" sz="2000" dirty="0" smtClean="0">
                <a:solidFill>
                  <a:srgbClr val="3197C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4.0</a:t>
            </a:r>
            <a:r>
              <a:rPr lang="zh-CN" altLang="en-US" sz="2000" dirty="0" smtClean="0">
                <a:solidFill>
                  <a:srgbClr val="3197C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：利用信息化技术促进产业【制造业】变革的时代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智能制造是未来，物联网技术与信息技术融合是技术保障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620" y="2708910"/>
            <a:ext cx="691515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3197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标准产品产量大，市场广阔，容易实现智能业务</a:t>
            </a:r>
            <a:endParaRPr lang="zh-CN" altLang="en-US" sz="2000" dirty="0" smtClean="0">
              <a:solidFill>
                <a:srgbClr val="3197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63709" y="4221383"/>
            <a:ext cx="58369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先进理念：智能制造</a:t>
            </a:r>
            <a:r>
              <a:rPr lang="en-US" altLang="zh-CN" sz="20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·  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数字工厂</a:t>
            </a:r>
            <a:r>
              <a:rPr lang="en-US" altLang="zh-CN" sz="20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·  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数据驱动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endParaRPr lang="zh-CN" altLang="en-US" sz="2000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375" y="5373370"/>
            <a:ext cx="58566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预制行业缺少标准：设计标准、生产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标准</a:t>
            </a:r>
            <a:endParaRPr lang="zh-CN" altLang="en-US" sz="2000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制定自己的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386861" y="1395291"/>
            <a:ext cx="553998" cy="55399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" name="椭圆 6"/>
          <p:cNvSpPr/>
          <p:nvPr/>
        </p:nvSpPr>
        <p:spPr>
          <a:xfrm>
            <a:off x="2386861" y="2763443"/>
            <a:ext cx="553998" cy="55399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" name="椭圆 7"/>
          <p:cNvSpPr/>
          <p:nvPr/>
        </p:nvSpPr>
        <p:spPr>
          <a:xfrm>
            <a:off x="2408927" y="4150159"/>
            <a:ext cx="553998" cy="55399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椭圆 8"/>
          <p:cNvSpPr/>
          <p:nvPr/>
        </p:nvSpPr>
        <p:spPr>
          <a:xfrm>
            <a:off x="2440508" y="5449567"/>
            <a:ext cx="553998" cy="55399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10" name="直接连接符 9"/>
          <p:cNvCxnSpPr/>
          <p:nvPr/>
        </p:nvCxnSpPr>
        <p:spPr>
          <a:xfrm>
            <a:off x="2685926" y="819227"/>
            <a:ext cx="0" cy="5976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27180" y="116632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1.1 </a:t>
            </a:r>
            <a:r>
              <a:rPr lang="zh-CN" altLang="en-US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项目背景</a:t>
            </a:r>
            <a:endParaRPr lang="zh-CN" altLang="en-US" sz="28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7180" y="116632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1.2 </a:t>
            </a:r>
            <a:r>
              <a:rPr lang="zh-CN" altLang="en-US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当前现状</a:t>
            </a:r>
            <a:endParaRPr lang="zh-CN" altLang="en-US" sz="28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87450" y="908685"/>
            <a:ext cx="10434320" cy="5507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不同行业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存在不同的信息化解决方案：汽车、航空、建筑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等，信息化程度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不存在通用类产品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信息化解决方案，需要针对特定行业提供专用信息化解决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信息化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整体解决方案包括：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现代化管理方式：精益管理、任务管理、系统管理、人本管理、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等等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软件工具：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WMS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CAPP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等等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硬件管理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：设备数据，设备管理功能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一把手工程：由一把手强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力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推动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预制行业整体信息化程度低，标准化程度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需要制定自己的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数据规范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，打通设备、上位系统、管理系统之间的数据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壁垒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对标：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BAWE(中控系统 EBOS&amp;ErpBOS)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标准产品：轨枕、管廊、线廊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等等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7180" y="116632"/>
            <a:ext cx="2138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1.2 </a:t>
            </a:r>
            <a:r>
              <a:rPr lang="zh-CN" altLang="en-US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项目</a:t>
            </a:r>
            <a:r>
              <a:rPr lang="zh-CN" altLang="en-US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意义</a:t>
            </a:r>
            <a:endParaRPr lang="zh-CN" altLang="en-US" sz="28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360" y="1052830"/>
            <a:ext cx="10923270" cy="5015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向客户提供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整体解决方案</a:t>
            </a:r>
            <a:endParaRPr lang="zh-CN" altLang="en-US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模块方式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搭建标准产品生产管理系统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以此为基础，通过定制模块方式实现不同产业的生产管理产品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模块组合成为不同行业产品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降低项目定制开发成本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数据管理平台（侧重设备与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生产线）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行业提供数据支持，为客户积累数据资产，为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研发提供数据分析来源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打通设备与产品之间的数据壁垒，在标准化前提下实现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特定行业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的自动生产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43708" y="6164966"/>
            <a:ext cx="6220768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降成本，提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61278" y="2433082"/>
            <a:ext cx="3339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建 设 目 标</a:t>
            </a:r>
            <a:endParaRPr lang="en-US" altLang="zh-CN" sz="4000" b="1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300465" y="3429000"/>
            <a:ext cx="18722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988310" y="1269365"/>
            <a:ext cx="0" cy="479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63375" y="116632"/>
            <a:ext cx="2138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2.1 </a:t>
            </a:r>
            <a:r>
              <a:rPr lang="zh-CN" altLang="en-US" sz="28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建设目标</a:t>
            </a:r>
            <a:endParaRPr lang="zh-CN" altLang="en-US" sz="28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43530" y="4796790"/>
            <a:ext cx="7847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建立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模块化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标准产品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系统基础产品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44165" y="1484630"/>
            <a:ext cx="8917305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开发轨枕、线廊、管廊等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标准程度高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的产品的生产管理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为基础，开发标准产品生产管理系统</a:t>
            </a:r>
            <a:endParaRPr lang="zh-CN" alt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44165" y="3141345"/>
            <a:ext cx="764159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数据管理平台，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各设备终端，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积累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KSO_Shape"/>
          <p:cNvSpPr/>
          <p:nvPr/>
        </p:nvSpPr>
        <p:spPr bwMode="auto">
          <a:xfrm>
            <a:off x="1894082" y="1701150"/>
            <a:ext cx="692531" cy="432832"/>
          </a:xfrm>
          <a:custGeom>
            <a:avLst/>
            <a:gdLst>
              <a:gd name="T0" fmla="*/ 2019785 w 3635375"/>
              <a:gd name="T1" fmla="*/ 2081895 h 2273300"/>
              <a:gd name="T2" fmla="*/ 2253645 w 3635375"/>
              <a:gd name="T3" fmla="*/ 1832777 h 2273300"/>
              <a:gd name="T4" fmla="*/ 1873755 w 3635375"/>
              <a:gd name="T5" fmla="*/ 1824041 h 2273300"/>
              <a:gd name="T6" fmla="*/ 2309993 w 3635375"/>
              <a:gd name="T7" fmla="*/ 1990825 h 2273300"/>
              <a:gd name="T8" fmla="*/ 2085392 w 3635375"/>
              <a:gd name="T9" fmla="*/ 1701997 h 2273300"/>
              <a:gd name="T10" fmla="*/ 2585122 w 3635375"/>
              <a:gd name="T11" fmla="*/ 1860045 h 2273300"/>
              <a:gd name="T12" fmla="*/ 1956029 w 3635375"/>
              <a:gd name="T13" fmla="*/ 1763416 h 2273300"/>
              <a:gd name="T14" fmla="*/ 2377982 w 3635375"/>
              <a:gd name="T15" fmla="*/ 1650902 h 2273300"/>
              <a:gd name="T16" fmla="*/ 2533007 w 3635375"/>
              <a:gd name="T17" fmla="*/ 1707027 h 2273300"/>
              <a:gd name="T18" fmla="*/ 1995711 w 3635375"/>
              <a:gd name="T19" fmla="*/ 1702262 h 2273300"/>
              <a:gd name="T20" fmla="*/ 1965817 w 3635375"/>
              <a:gd name="T21" fmla="*/ 1551891 h 2273300"/>
              <a:gd name="T22" fmla="*/ 2281157 w 3635375"/>
              <a:gd name="T23" fmla="*/ 1639254 h 2273300"/>
              <a:gd name="T24" fmla="*/ 2507345 w 3635375"/>
              <a:gd name="T25" fmla="*/ 1570422 h 2273300"/>
              <a:gd name="T26" fmla="*/ 1989891 w 3635375"/>
              <a:gd name="T27" fmla="*/ 1521711 h 2273300"/>
              <a:gd name="T28" fmla="*/ 1963172 w 3635375"/>
              <a:gd name="T29" fmla="*/ 1483324 h 2273300"/>
              <a:gd name="T30" fmla="*/ 2487240 w 3635375"/>
              <a:gd name="T31" fmla="*/ 1461086 h 2273300"/>
              <a:gd name="T32" fmla="*/ 2130101 w 3635375"/>
              <a:gd name="T33" fmla="*/ 1503179 h 2273300"/>
              <a:gd name="T34" fmla="*/ 1942537 w 3635375"/>
              <a:gd name="T35" fmla="*/ 1321569 h 2273300"/>
              <a:gd name="T36" fmla="*/ 2227454 w 3635375"/>
              <a:gd name="T37" fmla="*/ 1404961 h 2273300"/>
              <a:gd name="T38" fmla="*/ 2123223 w 3635375"/>
              <a:gd name="T39" fmla="*/ 1309126 h 2273300"/>
              <a:gd name="T40" fmla="*/ 2388564 w 3635375"/>
              <a:gd name="T41" fmla="*/ 1402049 h 2273300"/>
              <a:gd name="T42" fmla="*/ 2224544 w 3635375"/>
              <a:gd name="T43" fmla="*/ 1238971 h 2273300"/>
              <a:gd name="T44" fmla="*/ 2091477 w 3635375"/>
              <a:gd name="T45" fmla="*/ 1230764 h 2273300"/>
              <a:gd name="T46" fmla="*/ 1941214 w 3635375"/>
              <a:gd name="T47" fmla="*/ 1139695 h 2273300"/>
              <a:gd name="T48" fmla="*/ 2211582 w 3635375"/>
              <a:gd name="T49" fmla="*/ 1229441 h 2273300"/>
              <a:gd name="T50" fmla="*/ 2151265 w 3635375"/>
              <a:gd name="T51" fmla="*/ 1110309 h 2273300"/>
              <a:gd name="T52" fmla="*/ 2430098 w 3635375"/>
              <a:gd name="T53" fmla="*/ 1152667 h 2273300"/>
              <a:gd name="T54" fmla="*/ 2220576 w 3635375"/>
              <a:gd name="T55" fmla="*/ 1135194 h 2273300"/>
              <a:gd name="T56" fmla="*/ 2154704 w 3635375"/>
              <a:gd name="T57" fmla="*/ 1100513 h 2273300"/>
              <a:gd name="T58" fmla="*/ 1777724 w 3635375"/>
              <a:gd name="T59" fmla="*/ 967086 h 2273300"/>
              <a:gd name="T60" fmla="*/ 2024547 w 3635375"/>
              <a:gd name="T61" fmla="*/ 1026652 h 2273300"/>
              <a:gd name="T62" fmla="*/ 2070842 w 3635375"/>
              <a:gd name="T63" fmla="*/ 1044919 h 2273300"/>
              <a:gd name="T64" fmla="*/ 1995711 w 3635375"/>
              <a:gd name="T65" fmla="*/ 889253 h 2273300"/>
              <a:gd name="T66" fmla="*/ 2585122 w 3635375"/>
              <a:gd name="T67" fmla="*/ 1361280 h 2273300"/>
              <a:gd name="T68" fmla="*/ 1930632 w 3635375"/>
              <a:gd name="T69" fmla="*/ 873104 h 2273300"/>
              <a:gd name="T70" fmla="*/ 2106292 w 3635375"/>
              <a:gd name="T71" fmla="*/ 952260 h 2273300"/>
              <a:gd name="T72" fmla="*/ 1774814 w 3635375"/>
              <a:gd name="T73" fmla="*/ 926581 h 2273300"/>
              <a:gd name="T74" fmla="*/ 1879310 w 3635375"/>
              <a:gd name="T75" fmla="*/ 880781 h 2273300"/>
              <a:gd name="T76" fmla="*/ 2169783 w 3635375"/>
              <a:gd name="T77" fmla="*/ 892430 h 2273300"/>
              <a:gd name="T78" fmla="*/ 2498615 w 3635375"/>
              <a:gd name="T79" fmla="*/ 842659 h 2273300"/>
              <a:gd name="T80" fmla="*/ 2072959 w 3635375"/>
              <a:gd name="T81" fmla="*/ 746030 h 2273300"/>
              <a:gd name="T82" fmla="*/ 2271369 w 3635375"/>
              <a:gd name="T83" fmla="*/ 721939 h 2273300"/>
              <a:gd name="T84" fmla="*/ 2017668 w 3635375"/>
              <a:gd name="T85" fmla="*/ 680110 h 2273300"/>
              <a:gd name="T86" fmla="*/ 2475335 w 3635375"/>
              <a:gd name="T87" fmla="*/ 737823 h 2273300"/>
              <a:gd name="T88" fmla="*/ 2233274 w 3635375"/>
              <a:gd name="T89" fmla="*/ 679581 h 2273300"/>
              <a:gd name="T90" fmla="*/ 2017933 w 3635375"/>
              <a:gd name="T91" fmla="*/ 615779 h 2273300"/>
              <a:gd name="T92" fmla="*/ 2428510 w 3635375"/>
              <a:gd name="T93" fmla="*/ 580834 h 2273300"/>
              <a:gd name="T94" fmla="*/ 2117403 w 3635375"/>
              <a:gd name="T95" fmla="*/ 614191 h 2273300"/>
              <a:gd name="T96" fmla="*/ 2340945 w 3635375"/>
              <a:gd name="T97" fmla="*/ 665550 h 2273300"/>
              <a:gd name="T98" fmla="*/ 2214756 w 3635375"/>
              <a:gd name="T99" fmla="*/ 572892 h 2273300"/>
              <a:gd name="T100" fmla="*/ 2091742 w 3635375"/>
              <a:gd name="T101" fmla="*/ 508031 h 2273300"/>
              <a:gd name="T102" fmla="*/ 1965023 w 3635375"/>
              <a:gd name="T103" fmla="*/ 506972 h 2273300"/>
              <a:gd name="T104" fmla="*/ 2286713 w 3635375"/>
              <a:gd name="T105" fmla="*/ 479175 h 2273300"/>
              <a:gd name="T106" fmla="*/ 2205232 w 3635375"/>
              <a:gd name="T107" fmla="*/ 481293 h 2273300"/>
              <a:gd name="T108" fmla="*/ 2280099 w 3635375"/>
              <a:gd name="T109" fmla="*/ 415903 h 2273300"/>
              <a:gd name="T110" fmla="*/ 2197296 w 3635375"/>
              <a:gd name="T111" fmla="*/ 439729 h 2273300"/>
              <a:gd name="T112" fmla="*/ 2379305 w 3635375"/>
              <a:gd name="T113" fmla="*/ 358984 h 2273300"/>
              <a:gd name="T114" fmla="*/ 1555202 w 3635375"/>
              <a:gd name="T115" fmla="*/ 936033 h 2273300"/>
              <a:gd name="T116" fmla="*/ 1644646 w 3635375"/>
              <a:gd name="T117" fmla="*/ 2197654 h 2273300"/>
              <a:gd name="T118" fmla="*/ 3056017 w 3635375"/>
              <a:gd name="T119" fmla="*/ 308154 h 2273300"/>
              <a:gd name="T120" fmla="*/ 2779300 w 3635375"/>
              <a:gd name="T121" fmla="*/ 1937613 h 2273300"/>
              <a:gd name="T122" fmla="*/ 1695714 w 3635375"/>
              <a:gd name="T123" fmla="*/ 1956409 h 2273300"/>
              <a:gd name="T124" fmla="*/ 1715555 w 3635375"/>
              <a:gd name="T125" fmla="*/ 618162 h 2273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635375" h="2273300">
                <a:moveTo>
                  <a:pt x="1976399" y="1990561"/>
                </a:moveTo>
                <a:lnTo>
                  <a:pt x="1972166" y="1991090"/>
                </a:lnTo>
                <a:lnTo>
                  <a:pt x="1968198" y="1991884"/>
                </a:lnTo>
                <a:lnTo>
                  <a:pt x="1963965" y="1992943"/>
                </a:lnTo>
                <a:lnTo>
                  <a:pt x="1959997" y="1994002"/>
                </a:lnTo>
                <a:lnTo>
                  <a:pt x="1952061" y="1996650"/>
                </a:lnTo>
                <a:lnTo>
                  <a:pt x="1943860" y="1999826"/>
                </a:lnTo>
                <a:lnTo>
                  <a:pt x="1935659" y="2003003"/>
                </a:lnTo>
                <a:lnTo>
                  <a:pt x="1927987" y="2005915"/>
                </a:lnTo>
                <a:lnTo>
                  <a:pt x="1923754" y="2007504"/>
                </a:lnTo>
                <a:lnTo>
                  <a:pt x="1919786" y="2008563"/>
                </a:lnTo>
                <a:lnTo>
                  <a:pt x="1904442" y="2013328"/>
                </a:lnTo>
                <a:lnTo>
                  <a:pt x="1898357" y="2015975"/>
                </a:lnTo>
                <a:lnTo>
                  <a:pt x="1895183" y="2017829"/>
                </a:lnTo>
                <a:lnTo>
                  <a:pt x="1892273" y="2019417"/>
                </a:lnTo>
                <a:lnTo>
                  <a:pt x="1889627" y="2021535"/>
                </a:lnTo>
                <a:lnTo>
                  <a:pt x="1886717" y="2023388"/>
                </a:lnTo>
                <a:lnTo>
                  <a:pt x="1884336" y="2025506"/>
                </a:lnTo>
                <a:lnTo>
                  <a:pt x="1881691" y="2028153"/>
                </a:lnTo>
                <a:lnTo>
                  <a:pt x="1880368" y="2035831"/>
                </a:lnTo>
                <a:lnTo>
                  <a:pt x="1879310" y="2043243"/>
                </a:lnTo>
                <a:lnTo>
                  <a:pt x="1878516" y="2051186"/>
                </a:lnTo>
                <a:lnTo>
                  <a:pt x="1878516" y="2058598"/>
                </a:lnTo>
                <a:lnTo>
                  <a:pt x="1879045" y="2066540"/>
                </a:lnTo>
                <a:lnTo>
                  <a:pt x="1879310" y="2074218"/>
                </a:lnTo>
                <a:lnTo>
                  <a:pt x="1880104" y="2081895"/>
                </a:lnTo>
                <a:lnTo>
                  <a:pt x="1881162" y="2089572"/>
                </a:lnTo>
                <a:lnTo>
                  <a:pt x="1881162" y="2094867"/>
                </a:lnTo>
                <a:lnTo>
                  <a:pt x="1881162" y="2100162"/>
                </a:lnTo>
                <a:lnTo>
                  <a:pt x="1880897" y="2105457"/>
                </a:lnTo>
                <a:lnTo>
                  <a:pt x="1880897" y="2111016"/>
                </a:lnTo>
                <a:lnTo>
                  <a:pt x="1881162" y="2116311"/>
                </a:lnTo>
                <a:lnTo>
                  <a:pt x="1881955" y="2121606"/>
                </a:lnTo>
                <a:lnTo>
                  <a:pt x="1882749" y="2123988"/>
                </a:lnTo>
                <a:lnTo>
                  <a:pt x="1883278" y="2126636"/>
                </a:lnTo>
                <a:lnTo>
                  <a:pt x="1884601" y="2129018"/>
                </a:lnTo>
                <a:lnTo>
                  <a:pt x="1885659" y="2131666"/>
                </a:lnTo>
                <a:lnTo>
                  <a:pt x="1890950" y="2132989"/>
                </a:lnTo>
                <a:lnTo>
                  <a:pt x="1895976" y="2134313"/>
                </a:lnTo>
                <a:lnTo>
                  <a:pt x="1908146" y="2130342"/>
                </a:lnTo>
                <a:lnTo>
                  <a:pt x="1920050" y="2126371"/>
                </a:lnTo>
                <a:lnTo>
                  <a:pt x="1931426" y="2122400"/>
                </a:lnTo>
                <a:lnTo>
                  <a:pt x="1942537" y="2118429"/>
                </a:lnTo>
                <a:lnTo>
                  <a:pt x="1953912" y="2114458"/>
                </a:lnTo>
                <a:lnTo>
                  <a:pt x="1965288" y="2111016"/>
                </a:lnTo>
                <a:lnTo>
                  <a:pt x="1970050" y="2109428"/>
                </a:lnTo>
                <a:lnTo>
                  <a:pt x="1974812" y="2107839"/>
                </a:lnTo>
                <a:lnTo>
                  <a:pt x="1979309" y="2105457"/>
                </a:lnTo>
                <a:lnTo>
                  <a:pt x="1983542" y="2102809"/>
                </a:lnTo>
                <a:lnTo>
                  <a:pt x="1985393" y="2101221"/>
                </a:lnTo>
                <a:lnTo>
                  <a:pt x="1987245" y="2099632"/>
                </a:lnTo>
                <a:lnTo>
                  <a:pt x="1989097" y="2098044"/>
                </a:lnTo>
                <a:lnTo>
                  <a:pt x="1990420" y="2095926"/>
                </a:lnTo>
                <a:lnTo>
                  <a:pt x="1991743" y="2093808"/>
                </a:lnTo>
                <a:lnTo>
                  <a:pt x="1993065" y="2091426"/>
                </a:lnTo>
                <a:lnTo>
                  <a:pt x="1993594" y="2089043"/>
                </a:lnTo>
                <a:lnTo>
                  <a:pt x="1994124" y="2086396"/>
                </a:lnTo>
                <a:lnTo>
                  <a:pt x="1994653" y="2075806"/>
                </a:lnTo>
                <a:lnTo>
                  <a:pt x="1994388" y="2064952"/>
                </a:lnTo>
                <a:lnTo>
                  <a:pt x="1993859" y="2053833"/>
                </a:lnTo>
                <a:lnTo>
                  <a:pt x="1993065" y="2043243"/>
                </a:lnTo>
                <a:lnTo>
                  <a:pt x="1991214" y="2021800"/>
                </a:lnTo>
                <a:lnTo>
                  <a:pt x="1990949" y="2010945"/>
                </a:lnTo>
                <a:lnTo>
                  <a:pt x="1990684" y="2000091"/>
                </a:lnTo>
                <a:lnTo>
                  <a:pt x="1985129" y="1990825"/>
                </a:lnTo>
                <a:lnTo>
                  <a:pt x="1980896" y="1990561"/>
                </a:lnTo>
                <a:lnTo>
                  <a:pt x="1976399" y="1990561"/>
                </a:lnTo>
                <a:close/>
                <a:moveTo>
                  <a:pt x="2113699" y="1941849"/>
                </a:moveTo>
                <a:lnTo>
                  <a:pt x="2109995" y="1942114"/>
                </a:lnTo>
                <a:lnTo>
                  <a:pt x="2106556" y="1942643"/>
                </a:lnTo>
                <a:lnTo>
                  <a:pt x="2103382" y="1943702"/>
                </a:lnTo>
                <a:lnTo>
                  <a:pt x="2080101" y="1951909"/>
                </a:lnTo>
                <a:lnTo>
                  <a:pt x="2068461" y="1956145"/>
                </a:lnTo>
                <a:lnTo>
                  <a:pt x="2056821" y="1960116"/>
                </a:lnTo>
                <a:lnTo>
                  <a:pt x="2042007" y="1965411"/>
                </a:lnTo>
                <a:lnTo>
                  <a:pt x="2036980" y="1966734"/>
                </a:lnTo>
                <a:lnTo>
                  <a:pt x="2031954" y="1969117"/>
                </a:lnTo>
                <a:lnTo>
                  <a:pt x="2027192" y="1971500"/>
                </a:lnTo>
                <a:lnTo>
                  <a:pt x="2024811" y="1973088"/>
                </a:lnTo>
                <a:lnTo>
                  <a:pt x="2022695" y="1974941"/>
                </a:lnTo>
                <a:lnTo>
                  <a:pt x="2020578" y="1976530"/>
                </a:lnTo>
                <a:lnTo>
                  <a:pt x="2018991" y="1978647"/>
                </a:lnTo>
                <a:lnTo>
                  <a:pt x="2017404" y="1980501"/>
                </a:lnTo>
                <a:lnTo>
                  <a:pt x="2015816" y="1982619"/>
                </a:lnTo>
                <a:lnTo>
                  <a:pt x="2015023" y="1985266"/>
                </a:lnTo>
                <a:lnTo>
                  <a:pt x="2014229" y="1987649"/>
                </a:lnTo>
                <a:lnTo>
                  <a:pt x="2013965" y="1990561"/>
                </a:lnTo>
                <a:lnTo>
                  <a:pt x="2013700" y="1993473"/>
                </a:lnTo>
                <a:lnTo>
                  <a:pt x="2014494" y="2015446"/>
                </a:lnTo>
                <a:lnTo>
                  <a:pt x="2015552" y="2037684"/>
                </a:lnTo>
                <a:lnTo>
                  <a:pt x="2016081" y="2048803"/>
                </a:lnTo>
                <a:lnTo>
                  <a:pt x="2017139" y="2059922"/>
                </a:lnTo>
                <a:lnTo>
                  <a:pt x="2018462" y="2071041"/>
                </a:lnTo>
                <a:lnTo>
                  <a:pt x="2019785" y="2081895"/>
                </a:lnTo>
                <a:lnTo>
                  <a:pt x="2033277" y="2087719"/>
                </a:lnTo>
                <a:lnTo>
                  <a:pt x="2052324" y="2081366"/>
                </a:lnTo>
                <a:lnTo>
                  <a:pt x="2071371" y="2074747"/>
                </a:lnTo>
                <a:lnTo>
                  <a:pt x="2090419" y="2067864"/>
                </a:lnTo>
                <a:lnTo>
                  <a:pt x="2109731" y="2061775"/>
                </a:lnTo>
                <a:lnTo>
                  <a:pt x="2113170" y="2060981"/>
                </a:lnTo>
                <a:lnTo>
                  <a:pt x="2116080" y="2059922"/>
                </a:lnTo>
                <a:lnTo>
                  <a:pt x="2119255" y="2058333"/>
                </a:lnTo>
                <a:lnTo>
                  <a:pt x="2121900" y="2056480"/>
                </a:lnTo>
                <a:lnTo>
                  <a:pt x="2124545" y="2054362"/>
                </a:lnTo>
                <a:lnTo>
                  <a:pt x="2126926" y="2052244"/>
                </a:lnTo>
                <a:lnTo>
                  <a:pt x="2128778" y="2049597"/>
                </a:lnTo>
                <a:lnTo>
                  <a:pt x="2130895" y="2046950"/>
                </a:lnTo>
                <a:lnTo>
                  <a:pt x="2132217" y="2044038"/>
                </a:lnTo>
                <a:lnTo>
                  <a:pt x="2133540" y="2041390"/>
                </a:lnTo>
                <a:lnTo>
                  <a:pt x="2134334" y="2038213"/>
                </a:lnTo>
                <a:lnTo>
                  <a:pt x="2134863" y="2034772"/>
                </a:lnTo>
                <a:lnTo>
                  <a:pt x="2135127" y="2031860"/>
                </a:lnTo>
                <a:lnTo>
                  <a:pt x="2134863" y="2028418"/>
                </a:lnTo>
                <a:lnTo>
                  <a:pt x="2134334" y="2024977"/>
                </a:lnTo>
                <a:lnTo>
                  <a:pt x="2133276" y="2021800"/>
                </a:lnTo>
                <a:lnTo>
                  <a:pt x="2132482" y="2003798"/>
                </a:lnTo>
                <a:lnTo>
                  <a:pt x="2131159" y="1985795"/>
                </a:lnTo>
                <a:lnTo>
                  <a:pt x="2129307" y="1968058"/>
                </a:lnTo>
                <a:lnTo>
                  <a:pt x="2127455" y="1950585"/>
                </a:lnTo>
                <a:lnTo>
                  <a:pt x="2126662" y="1948732"/>
                </a:lnTo>
                <a:lnTo>
                  <a:pt x="2125339" y="1947408"/>
                </a:lnTo>
                <a:lnTo>
                  <a:pt x="2124281" y="1946085"/>
                </a:lnTo>
                <a:lnTo>
                  <a:pt x="2122958" y="1944761"/>
                </a:lnTo>
                <a:lnTo>
                  <a:pt x="2121635" y="1943967"/>
                </a:lnTo>
                <a:lnTo>
                  <a:pt x="2120048" y="1943173"/>
                </a:lnTo>
                <a:lnTo>
                  <a:pt x="2118725" y="1942643"/>
                </a:lnTo>
                <a:lnTo>
                  <a:pt x="2117138" y="1942378"/>
                </a:lnTo>
                <a:lnTo>
                  <a:pt x="2113699" y="1941849"/>
                </a:lnTo>
                <a:close/>
                <a:moveTo>
                  <a:pt x="2239094" y="1829865"/>
                </a:moveTo>
                <a:lnTo>
                  <a:pt x="2229306" y="1834101"/>
                </a:lnTo>
                <a:lnTo>
                  <a:pt x="2219518" y="1837807"/>
                </a:lnTo>
                <a:lnTo>
                  <a:pt x="2199941" y="1845220"/>
                </a:lnTo>
                <a:lnTo>
                  <a:pt x="2180100" y="1852103"/>
                </a:lnTo>
                <a:lnTo>
                  <a:pt x="2160524" y="1859251"/>
                </a:lnTo>
                <a:lnTo>
                  <a:pt x="2157878" y="1860310"/>
                </a:lnTo>
                <a:lnTo>
                  <a:pt x="2155497" y="1861898"/>
                </a:lnTo>
                <a:lnTo>
                  <a:pt x="2153381" y="1864016"/>
                </a:lnTo>
                <a:lnTo>
                  <a:pt x="2151529" y="1865869"/>
                </a:lnTo>
                <a:lnTo>
                  <a:pt x="2147826" y="1870370"/>
                </a:lnTo>
                <a:lnTo>
                  <a:pt x="2144122" y="1874870"/>
                </a:lnTo>
                <a:lnTo>
                  <a:pt x="2144386" y="1889696"/>
                </a:lnTo>
                <a:lnTo>
                  <a:pt x="2144651" y="1897108"/>
                </a:lnTo>
                <a:lnTo>
                  <a:pt x="2145445" y="1904786"/>
                </a:lnTo>
                <a:lnTo>
                  <a:pt x="2147032" y="1915640"/>
                </a:lnTo>
                <a:lnTo>
                  <a:pt x="2148090" y="1927024"/>
                </a:lnTo>
                <a:lnTo>
                  <a:pt x="2149413" y="1949261"/>
                </a:lnTo>
                <a:lnTo>
                  <a:pt x="2151000" y="1960116"/>
                </a:lnTo>
                <a:lnTo>
                  <a:pt x="2152058" y="1970705"/>
                </a:lnTo>
                <a:lnTo>
                  <a:pt x="2153646" y="1992149"/>
                </a:lnTo>
                <a:lnTo>
                  <a:pt x="2154704" y="2003003"/>
                </a:lnTo>
                <a:lnTo>
                  <a:pt x="2155762" y="2013593"/>
                </a:lnTo>
                <a:lnTo>
                  <a:pt x="2157349" y="2024182"/>
                </a:lnTo>
                <a:lnTo>
                  <a:pt x="2158408" y="2029212"/>
                </a:lnTo>
                <a:lnTo>
                  <a:pt x="2159730" y="2034507"/>
                </a:lnTo>
                <a:lnTo>
                  <a:pt x="2169254" y="2039272"/>
                </a:lnTo>
                <a:lnTo>
                  <a:pt x="2178513" y="2038743"/>
                </a:lnTo>
                <a:lnTo>
                  <a:pt x="2191211" y="2033978"/>
                </a:lnTo>
                <a:lnTo>
                  <a:pt x="2204174" y="2029212"/>
                </a:lnTo>
                <a:lnTo>
                  <a:pt x="2217137" y="2024712"/>
                </a:lnTo>
                <a:lnTo>
                  <a:pt x="2230100" y="2019947"/>
                </a:lnTo>
                <a:lnTo>
                  <a:pt x="2238565" y="2017564"/>
                </a:lnTo>
                <a:lnTo>
                  <a:pt x="2247295" y="2014916"/>
                </a:lnTo>
                <a:lnTo>
                  <a:pt x="2252586" y="2013328"/>
                </a:lnTo>
                <a:lnTo>
                  <a:pt x="2257877" y="2010945"/>
                </a:lnTo>
                <a:lnTo>
                  <a:pt x="2262904" y="2008298"/>
                </a:lnTo>
                <a:lnTo>
                  <a:pt x="2265549" y="2006710"/>
                </a:lnTo>
                <a:lnTo>
                  <a:pt x="2267666" y="2005121"/>
                </a:lnTo>
                <a:lnTo>
                  <a:pt x="2269782" y="2003268"/>
                </a:lnTo>
                <a:lnTo>
                  <a:pt x="2271634" y="2001150"/>
                </a:lnTo>
                <a:lnTo>
                  <a:pt x="2273486" y="1999032"/>
                </a:lnTo>
                <a:lnTo>
                  <a:pt x="2274544" y="1996650"/>
                </a:lnTo>
                <a:lnTo>
                  <a:pt x="2275602" y="1994267"/>
                </a:lnTo>
                <a:lnTo>
                  <a:pt x="2276396" y="1991620"/>
                </a:lnTo>
                <a:lnTo>
                  <a:pt x="2276925" y="1988707"/>
                </a:lnTo>
                <a:lnTo>
                  <a:pt x="2276925" y="1985795"/>
                </a:lnTo>
                <a:lnTo>
                  <a:pt x="2271898" y="1941319"/>
                </a:lnTo>
                <a:lnTo>
                  <a:pt x="2269517" y="1919081"/>
                </a:lnTo>
                <a:lnTo>
                  <a:pt x="2266343" y="1896843"/>
                </a:lnTo>
                <a:lnTo>
                  <a:pt x="2265020" y="1882548"/>
                </a:lnTo>
                <a:lnTo>
                  <a:pt x="2263433" y="1868252"/>
                </a:lnTo>
                <a:lnTo>
                  <a:pt x="2261581" y="1853956"/>
                </a:lnTo>
                <a:lnTo>
                  <a:pt x="2259200" y="1839660"/>
                </a:lnTo>
                <a:lnTo>
                  <a:pt x="2258406" y="1838337"/>
                </a:lnTo>
                <a:lnTo>
                  <a:pt x="2257877" y="1837013"/>
                </a:lnTo>
                <a:lnTo>
                  <a:pt x="2257084" y="1835689"/>
                </a:lnTo>
                <a:lnTo>
                  <a:pt x="2256025" y="1834365"/>
                </a:lnTo>
                <a:lnTo>
                  <a:pt x="2254967" y="1833571"/>
                </a:lnTo>
                <a:lnTo>
                  <a:pt x="2253645" y="1832777"/>
                </a:lnTo>
                <a:lnTo>
                  <a:pt x="2251264" y="1831453"/>
                </a:lnTo>
                <a:lnTo>
                  <a:pt x="2248089" y="1830659"/>
                </a:lnTo>
                <a:lnTo>
                  <a:pt x="2245179" y="1830130"/>
                </a:lnTo>
                <a:lnTo>
                  <a:pt x="2242004" y="1829865"/>
                </a:lnTo>
                <a:lnTo>
                  <a:pt x="2239094" y="1829865"/>
                </a:lnTo>
                <a:close/>
                <a:moveTo>
                  <a:pt x="2111318" y="1817422"/>
                </a:moveTo>
                <a:lnTo>
                  <a:pt x="2102588" y="1817687"/>
                </a:lnTo>
                <a:lnTo>
                  <a:pt x="2098091" y="1818216"/>
                </a:lnTo>
                <a:lnTo>
                  <a:pt x="2095710" y="1818481"/>
                </a:lnTo>
                <a:lnTo>
                  <a:pt x="2093593" y="1819275"/>
                </a:lnTo>
                <a:lnTo>
                  <a:pt x="2077191" y="1825100"/>
                </a:lnTo>
                <a:lnTo>
                  <a:pt x="2061319" y="1831453"/>
                </a:lnTo>
                <a:lnTo>
                  <a:pt x="2044917" y="1837278"/>
                </a:lnTo>
                <a:lnTo>
                  <a:pt x="2036716" y="1840190"/>
                </a:lnTo>
                <a:lnTo>
                  <a:pt x="2028515" y="1842572"/>
                </a:lnTo>
                <a:lnTo>
                  <a:pt x="2024547" y="1844161"/>
                </a:lnTo>
                <a:lnTo>
                  <a:pt x="2020578" y="1846543"/>
                </a:lnTo>
                <a:lnTo>
                  <a:pt x="2017139" y="1848661"/>
                </a:lnTo>
                <a:lnTo>
                  <a:pt x="2013700" y="1851573"/>
                </a:lnTo>
                <a:lnTo>
                  <a:pt x="2012113" y="1853162"/>
                </a:lnTo>
                <a:lnTo>
                  <a:pt x="2010525" y="1855015"/>
                </a:lnTo>
                <a:lnTo>
                  <a:pt x="2009467" y="1856603"/>
                </a:lnTo>
                <a:lnTo>
                  <a:pt x="2008409" y="1858457"/>
                </a:lnTo>
                <a:lnTo>
                  <a:pt x="2007880" y="1860574"/>
                </a:lnTo>
                <a:lnTo>
                  <a:pt x="2006822" y="1862428"/>
                </a:lnTo>
                <a:lnTo>
                  <a:pt x="2006557" y="1864810"/>
                </a:lnTo>
                <a:lnTo>
                  <a:pt x="2006557" y="1867193"/>
                </a:lnTo>
                <a:lnTo>
                  <a:pt x="2006822" y="1887578"/>
                </a:lnTo>
                <a:lnTo>
                  <a:pt x="2008145" y="1908492"/>
                </a:lnTo>
                <a:lnTo>
                  <a:pt x="2009467" y="1928877"/>
                </a:lnTo>
                <a:lnTo>
                  <a:pt x="2011584" y="1949526"/>
                </a:lnTo>
                <a:lnTo>
                  <a:pt x="2012906" y="1951379"/>
                </a:lnTo>
                <a:lnTo>
                  <a:pt x="2014229" y="1952703"/>
                </a:lnTo>
                <a:lnTo>
                  <a:pt x="2015816" y="1953762"/>
                </a:lnTo>
                <a:lnTo>
                  <a:pt x="2017668" y="1954821"/>
                </a:lnTo>
                <a:lnTo>
                  <a:pt x="2019256" y="1955350"/>
                </a:lnTo>
                <a:lnTo>
                  <a:pt x="2021107" y="1955880"/>
                </a:lnTo>
                <a:lnTo>
                  <a:pt x="2023224" y="1955880"/>
                </a:lnTo>
                <a:lnTo>
                  <a:pt x="2025076" y="1955880"/>
                </a:lnTo>
                <a:lnTo>
                  <a:pt x="2029044" y="1955615"/>
                </a:lnTo>
                <a:lnTo>
                  <a:pt x="2033277" y="1954292"/>
                </a:lnTo>
                <a:lnTo>
                  <a:pt x="2040948" y="1952174"/>
                </a:lnTo>
                <a:lnTo>
                  <a:pt x="2051001" y="1948203"/>
                </a:lnTo>
                <a:lnTo>
                  <a:pt x="2061319" y="1944496"/>
                </a:lnTo>
                <a:lnTo>
                  <a:pt x="2081953" y="1937348"/>
                </a:lnTo>
                <a:lnTo>
                  <a:pt x="2089890" y="1934701"/>
                </a:lnTo>
                <a:lnTo>
                  <a:pt x="2097826" y="1932318"/>
                </a:lnTo>
                <a:lnTo>
                  <a:pt x="2103382" y="1929671"/>
                </a:lnTo>
                <a:lnTo>
                  <a:pt x="2106292" y="1928612"/>
                </a:lnTo>
                <a:lnTo>
                  <a:pt x="2109202" y="1927288"/>
                </a:lnTo>
                <a:lnTo>
                  <a:pt x="2112112" y="1925700"/>
                </a:lnTo>
                <a:lnTo>
                  <a:pt x="2114493" y="1923847"/>
                </a:lnTo>
                <a:lnTo>
                  <a:pt x="2116874" y="1921729"/>
                </a:lnTo>
                <a:lnTo>
                  <a:pt x="2118725" y="1919081"/>
                </a:lnTo>
                <a:lnTo>
                  <a:pt x="2120048" y="1917493"/>
                </a:lnTo>
                <a:lnTo>
                  <a:pt x="2121371" y="1915375"/>
                </a:lnTo>
                <a:lnTo>
                  <a:pt x="2122165" y="1913257"/>
                </a:lnTo>
                <a:lnTo>
                  <a:pt x="2122958" y="1911139"/>
                </a:lnTo>
                <a:lnTo>
                  <a:pt x="2123223" y="1909021"/>
                </a:lnTo>
                <a:lnTo>
                  <a:pt x="2123752" y="1906639"/>
                </a:lnTo>
                <a:lnTo>
                  <a:pt x="2123752" y="1902403"/>
                </a:lnTo>
                <a:lnTo>
                  <a:pt x="2123752" y="1897902"/>
                </a:lnTo>
                <a:lnTo>
                  <a:pt x="2123487" y="1893137"/>
                </a:lnTo>
                <a:lnTo>
                  <a:pt x="2122958" y="1888637"/>
                </a:lnTo>
                <a:lnTo>
                  <a:pt x="2122694" y="1884136"/>
                </a:lnTo>
                <a:lnTo>
                  <a:pt x="2121635" y="1877782"/>
                </a:lnTo>
                <a:lnTo>
                  <a:pt x="2120577" y="1871958"/>
                </a:lnTo>
                <a:lnTo>
                  <a:pt x="2120313" y="1865869"/>
                </a:lnTo>
                <a:lnTo>
                  <a:pt x="2119784" y="1859780"/>
                </a:lnTo>
                <a:lnTo>
                  <a:pt x="2119519" y="1847338"/>
                </a:lnTo>
                <a:lnTo>
                  <a:pt x="2118990" y="1834895"/>
                </a:lnTo>
                <a:lnTo>
                  <a:pt x="2115551" y="1826159"/>
                </a:lnTo>
                <a:lnTo>
                  <a:pt x="2113699" y="1821658"/>
                </a:lnTo>
                <a:lnTo>
                  <a:pt x="2111318" y="1817422"/>
                </a:lnTo>
                <a:close/>
                <a:moveTo>
                  <a:pt x="1967933" y="1777182"/>
                </a:moveTo>
                <a:lnTo>
                  <a:pt x="1965288" y="1777447"/>
                </a:lnTo>
                <a:lnTo>
                  <a:pt x="1962642" y="1777712"/>
                </a:lnTo>
                <a:lnTo>
                  <a:pt x="1957616" y="1779035"/>
                </a:lnTo>
                <a:lnTo>
                  <a:pt x="1952590" y="1780624"/>
                </a:lnTo>
                <a:lnTo>
                  <a:pt x="1947563" y="1782477"/>
                </a:lnTo>
                <a:lnTo>
                  <a:pt x="1942801" y="1784595"/>
                </a:lnTo>
                <a:lnTo>
                  <a:pt x="1937775" y="1786713"/>
                </a:lnTo>
                <a:lnTo>
                  <a:pt x="1933013" y="1788566"/>
                </a:lnTo>
                <a:lnTo>
                  <a:pt x="1909204" y="1796508"/>
                </a:lnTo>
                <a:lnTo>
                  <a:pt x="1897564" y="1801009"/>
                </a:lnTo>
                <a:lnTo>
                  <a:pt x="1891744" y="1803656"/>
                </a:lnTo>
                <a:lnTo>
                  <a:pt x="1886188" y="1806303"/>
                </a:lnTo>
                <a:lnTo>
                  <a:pt x="1881691" y="1809745"/>
                </a:lnTo>
                <a:lnTo>
                  <a:pt x="1879839" y="1811863"/>
                </a:lnTo>
                <a:lnTo>
                  <a:pt x="1877723" y="1813716"/>
                </a:lnTo>
                <a:lnTo>
                  <a:pt x="1876400" y="1815834"/>
                </a:lnTo>
                <a:lnTo>
                  <a:pt x="1875077" y="1818481"/>
                </a:lnTo>
                <a:lnTo>
                  <a:pt x="1874284" y="1821393"/>
                </a:lnTo>
                <a:lnTo>
                  <a:pt x="1873755" y="1824041"/>
                </a:lnTo>
                <a:lnTo>
                  <a:pt x="1873490" y="1833571"/>
                </a:lnTo>
                <a:lnTo>
                  <a:pt x="1873225" y="1843367"/>
                </a:lnTo>
                <a:lnTo>
                  <a:pt x="1873755" y="1862957"/>
                </a:lnTo>
                <a:lnTo>
                  <a:pt x="1874548" y="1882548"/>
                </a:lnTo>
                <a:lnTo>
                  <a:pt x="1874548" y="1892343"/>
                </a:lnTo>
                <a:lnTo>
                  <a:pt x="1874284" y="1902403"/>
                </a:lnTo>
                <a:lnTo>
                  <a:pt x="1876400" y="1904786"/>
                </a:lnTo>
                <a:lnTo>
                  <a:pt x="1878252" y="1907168"/>
                </a:lnTo>
                <a:lnTo>
                  <a:pt x="1880897" y="1908492"/>
                </a:lnTo>
                <a:lnTo>
                  <a:pt x="1883278" y="1909551"/>
                </a:lnTo>
                <a:lnTo>
                  <a:pt x="1885924" y="1910080"/>
                </a:lnTo>
                <a:lnTo>
                  <a:pt x="1888834" y="1910080"/>
                </a:lnTo>
                <a:lnTo>
                  <a:pt x="1891479" y="1909816"/>
                </a:lnTo>
                <a:lnTo>
                  <a:pt x="1894389" y="1909286"/>
                </a:lnTo>
                <a:lnTo>
                  <a:pt x="1897035" y="1908492"/>
                </a:lnTo>
                <a:lnTo>
                  <a:pt x="1900209" y="1907698"/>
                </a:lnTo>
                <a:lnTo>
                  <a:pt x="1905765" y="1905315"/>
                </a:lnTo>
                <a:lnTo>
                  <a:pt x="1911320" y="1903197"/>
                </a:lnTo>
                <a:lnTo>
                  <a:pt x="1916611" y="1901079"/>
                </a:lnTo>
                <a:lnTo>
                  <a:pt x="1932219" y="1895785"/>
                </a:lnTo>
                <a:lnTo>
                  <a:pt x="1938833" y="1893402"/>
                </a:lnTo>
                <a:lnTo>
                  <a:pt x="1945976" y="1890755"/>
                </a:lnTo>
                <a:lnTo>
                  <a:pt x="1952854" y="1888637"/>
                </a:lnTo>
                <a:lnTo>
                  <a:pt x="1959732" y="1885989"/>
                </a:lnTo>
                <a:lnTo>
                  <a:pt x="1962907" y="1884666"/>
                </a:lnTo>
                <a:lnTo>
                  <a:pt x="1966346" y="1882812"/>
                </a:lnTo>
                <a:lnTo>
                  <a:pt x="1969521" y="1881224"/>
                </a:lnTo>
                <a:lnTo>
                  <a:pt x="1972431" y="1879371"/>
                </a:lnTo>
                <a:lnTo>
                  <a:pt x="1975341" y="1876988"/>
                </a:lnTo>
                <a:lnTo>
                  <a:pt x="1977986" y="1874606"/>
                </a:lnTo>
                <a:lnTo>
                  <a:pt x="1980632" y="1871958"/>
                </a:lnTo>
                <a:lnTo>
                  <a:pt x="1982748" y="1869046"/>
                </a:lnTo>
                <a:lnTo>
                  <a:pt x="1982748" y="1856603"/>
                </a:lnTo>
                <a:lnTo>
                  <a:pt x="1982483" y="1844161"/>
                </a:lnTo>
                <a:lnTo>
                  <a:pt x="1981690" y="1819540"/>
                </a:lnTo>
                <a:lnTo>
                  <a:pt x="1980896" y="1817158"/>
                </a:lnTo>
                <a:lnTo>
                  <a:pt x="1980367" y="1814245"/>
                </a:lnTo>
                <a:lnTo>
                  <a:pt x="1980103" y="1811598"/>
                </a:lnTo>
                <a:lnTo>
                  <a:pt x="1980103" y="1808686"/>
                </a:lnTo>
                <a:lnTo>
                  <a:pt x="1980103" y="1803126"/>
                </a:lnTo>
                <a:lnTo>
                  <a:pt x="1980103" y="1797302"/>
                </a:lnTo>
                <a:lnTo>
                  <a:pt x="1980103" y="1791478"/>
                </a:lnTo>
                <a:lnTo>
                  <a:pt x="1979573" y="1789095"/>
                </a:lnTo>
                <a:lnTo>
                  <a:pt x="1979044" y="1786448"/>
                </a:lnTo>
                <a:lnTo>
                  <a:pt x="1977986" y="1784065"/>
                </a:lnTo>
                <a:lnTo>
                  <a:pt x="1976663" y="1781683"/>
                </a:lnTo>
                <a:lnTo>
                  <a:pt x="1975341" y="1779565"/>
                </a:lnTo>
                <a:lnTo>
                  <a:pt x="1972960" y="1777712"/>
                </a:lnTo>
                <a:lnTo>
                  <a:pt x="1970579" y="1777182"/>
                </a:lnTo>
                <a:lnTo>
                  <a:pt x="1967933" y="1777182"/>
                </a:lnTo>
                <a:close/>
                <a:moveTo>
                  <a:pt x="2383537" y="1748855"/>
                </a:moveTo>
                <a:lnTo>
                  <a:pt x="2378246" y="1749120"/>
                </a:lnTo>
                <a:lnTo>
                  <a:pt x="2373220" y="1749914"/>
                </a:lnTo>
                <a:lnTo>
                  <a:pt x="2367664" y="1750708"/>
                </a:lnTo>
                <a:lnTo>
                  <a:pt x="2362638" y="1752032"/>
                </a:lnTo>
                <a:lnTo>
                  <a:pt x="2357612" y="1753356"/>
                </a:lnTo>
                <a:lnTo>
                  <a:pt x="2352585" y="1755209"/>
                </a:lnTo>
                <a:lnTo>
                  <a:pt x="2347559" y="1757062"/>
                </a:lnTo>
                <a:lnTo>
                  <a:pt x="2337771" y="1761033"/>
                </a:lnTo>
                <a:lnTo>
                  <a:pt x="2327982" y="1765269"/>
                </a:lnTo>
                <a:lnTo>
                  <a:pt x="2317930" y="1768975"/>
                </a:lnTo>
                <a:lnTo>
                  <a:pt x="2312903" y="1770564"/>
                </a:lnTo>
                <a:lnTo>
                  <a:pt x="2307877" y="1772152"/>
                </a:lnTo>
                <a:lnTo>
                  <a:pt x="2300734" y="1774800"/>
                </a:lnTo>
                <a:lnTo>
                  <a:pt x="2293591" y="1777182"/>
                </a:lnTo>
                <a:lnTo>
                  <a:pt x="2290152" y="1779035"/>
                </a:lnTo>
                <a:lnTo>
                  <a:pt x="2286713" y="1780889"/>
                </a:lnTo>
                <a:lnTo>
                  <a:pt x="2283803" y="1783271"/>
                </a:lnTo>
                <a:lnTo>
                  <a:pt x="2281157" y="1785919"/>
                </a:lnTo>
                <a:lnTo>
                  <a:pt x="2279570" y="1788301"/>
                </a:lnTo>
                <a:lnTo>
                  <a:pt x="2278512" y="1790419"/>
                </a:lnTo>
                <a:lnTo>
                  <a:pt x="2277189" y="1793066"/>
                </a:lnTo>
                <a:lnTo>
                  <a:pt x="2276660" y="1795449"/>
                </a:lnTo>
                <a:lnTo>
                  <a:pt x="2276396" y="1798361"/>
                </a:lnTo>
                <a:lnTo>
                  <a:pt x="2276131" y="1800744"/>
                </a:lnTo>
                <a:lnTo>
                  <a:pt x="2276131" y="1806303"/>
                </a:lnTo>
                <a:lnTo>
                  <a:pt x="2276660" y="1811863"/>
                </a:lnTo>
                <a:lnTo>
                  <a:pt x="2277454" y="1817422"/>
                </a:lnTo>
                <a:lnTo>
                  <a:pt x="2278512" y="1822717"/>
                </a:lnTo>
                <a:lnTo>
                  <a:pt x="2279041" y="1828012"/>
                </a:lnTo>
                <a:lnTo>
                  <a:pt x="2282745" y="1860574"/>
                </a:lnTo>
                <a:lnTo>
                  <a:pt x="2284861" y="1876459"/>
                </a:lnTo>
                <a:lnTo>
                  <a:pt x="2287507" y="1892872"/>
                </a:lnTo>
                <a:lnTo>
                  <a:pt x="2288829" y="1908757"/>
                </a:lnTo>
                <a:lnTo>
                  <a:pt x="2290681" y="1924641"/>
                </a:lnTo>
                <a:lnTo>
                  <a:pt x="2292798" y="1940790"/>
                </a:lnTo>
                <a:lnTo>
                  <a:pt x="2294649" y="1956674"/>
                </a:lnTo>
                <a:lnTo>
                  <a:pt x="2295708" y="1964352"/>
                </a:lnTo>
                <a:lnTo>
                  <a:pt x="2297030" y="1971764"/>
                </a:lnTo>
                <a:lnTo>
                  <a:pt x="2297559" y="1975471"/>
                </a:lnTo>
                <a:lnTo>
                  <a:pt x="2298353" y="1979177"/>
                </a:lnTo>
                <a:lnTo>
                  <a:pt x="2299411" y="1982354"/>
                </a:lnTo>
                <a:lnTo>
                  <a:pt x="2300734" y="1986060"/>
                </a:lnTo>
                <a:lnTo>
                  <a:pt x="2309993" y="1990825"/>
                </a:lnTo>
                <a:lnTo>
                  <a:pt x="2319517" y="1990561"/>
                </a:lnTo>
                <a:lnTo>
                  <a:pt x="2337771" y="1983942"/>
                </a:lnTo>
                <a:lnTo>
                  <a:pt x="2356024" y="1977589"/>
                </a:lnTo>
                <a:lnTo>
                  <a:pt x="2375865" y="1970970"/>
                </a:lnTo>
                <a:lnTo>
                  <a:pt x="2395442" y="1964352"/>
                </a:lnTo>
                <a:lnTo>
                  <a:pt x="2399939" y="1963028"/>
                </a:lnTo>
                <a:lnTo>
                  <a:pt x="2404172" y="1961175"/>
                </a:lnTo>
                <a:lnTo>
                  <a:pt x="2408140" y="1958792"/>
                </a:lnTo>
                <a:lnTo>
                  <a:pt x="2411579" y="1956145"/>
                </a:lnTo>
                <a:lnTo>
                  <a:pt x="2414489" y="1952968"/>
                </a:lnTo>
                <a:lnTo>
                  <a:pt x="2417399" y="1949261"/>
                </a:lnTo>
                <a:lnTo>
                  <a:pt x="2419780" y="1945555"/>
                </a:lnTo>
                <a:lnTo>
                  <a:pt x="2422161" y="1941584"/>
                </a:lnTo>
                <a:lnTo>
                  <a:pt x="2419251" y="1925170"/>
                </a:lnTo>
                <a:lnTo>
                  <a:pt x="2416870" y="1909021"/>
                </a:lnTo>
                <a:lnTo>
                  <a:pt x="2414225" y="1892872"/>
                </a:lnTo>
                <a:lnTo>
                  <a:pt x="2411579" y="1876459"/>
                </a:lnTo>
                <a:lnTo>
                  <a:pt x="2409992" y="1864281"/>
                </a:lnTo>
                <a:lnTo>
                  <a:pt x="2408669" y="1852103"/>
                </a:lnTo>
                <a:lnTo>
                  <a:pt x="2406288" y="1838866"/>
                </a:lnTo>
                <a:lnTo>
                  <a:pt x="2403907" y="1826159"/>
                </a:lnTo>
                <a:lnTo>
                  <a:pt x="2400204" y="1799685"/>
                </a:lnTo>
                <a:lnTo>
                  <a:pt x="2399146" y="1793331"/>
                </a:lnTo>
                <a:lnTo>
                  <a:pt x="2398352" y="1786713"/>
                </a:lnTo>
                <a:lnTo>
                  <a:pt x="2396765" y="1774005"/>
                </a:lnTo>
                <a:lnTo>
                  <a:pt x="2395442" y="1767387"/>
                </a:lnTo>
                <a:lnTo>
                  <a:pt x="2393855" y="1761033"/>
                </a:lnTo>
                <a:lnTo>
                  <a:pt x="2393061" y="1757856"/>
                </a:lnTo>
                <a:lnTo>
                  <a:pt x="2392003" y="1754944"/>
                </a:lnTo>
                <a:lnTo>
                  <a:pt x="2390416" y="1752032"/>
                </a:lnTo>
                <a:lnTo>
                  <a:pt x="2388828" y="1748855"/>
                </a:lnTo>
                <a:lnTo>
                  <a:pt x="2383537" y="1748855"/>
                </a:lnTo>
                <a:close/>
                <a:moveTo>
                  <a:pt x="2231952" y="1704115"/>
                </a:moveTo>
                <a:lnTo>
                  <a:pt x="2228777" y="1704379"/>
                </a:lnTo>
                <a:lnTo>
                  <a:pt x="2225867" y="1704909"/>
                </a:lnTo>
                <a:lnTo>
                  <a:pt x="2223222" y="1705438"/>
                </a:lnTo>
                <a:lnTo>
                  <a:pt x="2211846" y="1709674"/>
                </a:lnTo>
                <a:lnTo>
                  <a:pt x="2200471" y="1713910"/>
                </a:lnTo>
                <a:lnTo>
                  <a:pt x="2189360" y="1718146"/>
                </a:lnTo>
                <a:lnTo>
                  <a:pt x="2178249" y="1722382"/>
                </a:lnTo>
                <a:lnTo>
                  <a:pt x="2162640" y="1728206"/>
                </a:lnTo>
                <a:lnTo>
                  <a:pt x="2153910" y="1731383"/>
                </a:lnTo>
                <a:lnTo>
                  <a:pt x="2145445" y="1734030"/>
                </a:lnTo>
                <a:lnTo>
                  <a:pt x="2138566" y="1741972"/>
                </a:lnTo>
                <a:lnTo>
                  <a:pt x="2132217" y="1750179"/>
                </a:lnTo>
                <a:lnTo>
                  <a:pt x="2132482" y="1759180"/>
                </a:lnTo>
                <a:lnTo>
                  <a:pt x="2132746" y="1767916"/>
                </a:lnTo>
                <a:lnTo>
                  <a:pt x="2133805" y="1774005"/>
                </a:lnTo>
                <a:lnTo>
                  <a:pt x="2134598" y="1780094"/>
                </a:lnTo>
                <a:lnTo>
                  <a:pt x="2135656" y="1785919"/>
                </a:lnTo>
                <a:lnTo>
                  <a:pt x="2135921" y="1792007"/>
                </a:lnTo>
                <a:lnTo>
                  <a:pt x="2136715" y="1804185"/>
                </a:lnTo>
                <a:lnTo>
                  <a:pt x="2137244" y="1816628"/>
                </a:lnTo>
                <a:lnTo>
                  <a:pt x="2140947" y="1836219"/>
                </a:lnTo>
                <a:lnTo>
                  <a:pt x="2149148" y="1841513"/>
                </a:lnTo>
                <a:lnTo>
                  <a:pt x="2158672" y="1840984"/>
                </a:lnTo>
                <a:lnTo>
                  <a:pt x="2170841" y="1836483"/>
                </a:lnTo>
                <a:lnTo>
                  <a:pt x="2185920" y="1830924"/>
                </a:lnTo>
                <a:lnTo>
                  <a:pt x="2194386" y="1828012"/>
                </a:lnTo>
                <a:lnTo>
                  <a:pt x="2203116" y="1824835"/>
                </a:lnTo>
                <a:lnTo>
                  <a:pt x="2218195" y="1819275"/>
                </a:lnTo>
                <a:lnTo>
                  <a:pt x="2226925" y="1816363"/>
                </a:lnTo>
                <a:lnTo>
                  <a:pt x="2235920" y="1813451"/>
                </a:lnTo>
                <a:lnTo>
                  <a:pt x="2240946" y="1810010"/>
                </a:lnTo>
                <a:lnTo>
                  <a:pt x="2243327" y="1808156"/>
                </a:lnTo>
                <a:lnTo>
                  <a:pt x="2245973" y="1806039"/>
                </a:lnTo>
                <a:lnTo>
                  <a:pt x="2247825" y="1803921"/>
                </a:lnTo>
                <a:lnTo>
                  <a:pt x="2249941" y="1801538"/>
                </a:lnTo>
                <a:lnTo>
                  <a:pt x="2251528" y="1798891"/>
                </a:lnTo>
                <a:lnTo>
                  <a:pt x="2252851" y="1795979"/>
                </a:lnTo>
                <a:lnTo>
                  <a:pt x="2253115" y="1791743"/>
                </a:lnTo>
                <a:lnTo>
                  <a:pt x="2253380" y="1788036"/>
                </a:lnTo>
                <a:lnTo>
                  <a:pt x="2253115" y="1783801"/>
                </a:lnTo>
                <a:lnTo>
                  <a:pt x="2252851" y="1779565"/>
                </a:lnTo>
                <a:lnTo>
                  <a:pt x="2252057" y="1771358"/>
                </a:lnTo>
                <a:lnTo>
                  <a:pt x="2250470" y="1763151"/>
                </a:lnTo>
                <a:lnTo>
                  <a:pt x="2249147" y="1750444"/>
                </a:lnTo>
                <a:lnTo>
                  <a:pt x="2248089" y="1737207"/>
                </a:lnTo>
                <a:lnTo>
                  <a:pt x="2247560" y="1730853"/>
                </a:lnTo>
                <a:lnTo>
                  <a:pt x="2246502" y="1724235"/>
                </a:lnTo>
                <a:lnTo>
                  <a:pt x="2245444" y="1717881"/>
                </a:lnTo>
                <a:lnTo>
                  <a:pt x="2243856" y="1711527"/>
                </a:lnTo>
                <a:lnTo>
                  <a:pt x="2243063" y="1709939"/>
                </a:lnTo>
                <a:lnTo>
                  <a:pt x="2242269" y="1708615"/>
                </a:lnTo>
                <a:lnTo>
                  <a:pt x="2241475" y="1707556"/>
                </a:lnTo>
                <a:lnTo>
                  <a:pt x="2240417" y="1706762"/>
                </a:lnTo>
                <a:lnTo>
                  <a:pt x="2239094" y="1705703"/>
                </a:lnTo>
                <a:lnTo>
                  <a:pt x="2237772" y="1705174"/>
                </a:lnTo>
                <a:lnTo>
                  <a:pt x="2234862" y="1704379"/>
                </a:lnTo>
                <a:lnTo>
                  <a:pt x="2231952" y="1704115"/>
                </a:lnTo>
                <a:close/>
                <a:moveTo>
                  <a:pt x="2097826" y="1700144"/>
                </a:moveTo>
                <a:lnTo>
                  <a:pt x="2093593" y="1700408"/>
                </a:lnTo>
                <a:lnTo>
                  <a:pt x="2089361" y="1700938"/>
                </a:lnTo>
                <a:lnTo>
                  <a:pt x="2085392" y="1701997"/>
                </a:lnTo>
                <a:lnTo>
                  <a:pt x="2081424" y="1703320"/>
                </a:lnTo>
                <a:lnTo>
                  <a:pt x="2077456" y="1704644"/>
                </a:lnTo>
                <a:lnTo>
                  <a:pt x="2070049" y="1707821"/>
                </a:lnTo>
                <a:lnTo>
                  <a:pt x="2052853" y="1713910"/>
                </a:lnTo>
                <a:lnTo>
                  <a:pt x="2049414" y="1715498"/>
                </a:lnTo>
                <a:lnTo>
                  <a:pt x="2045975" y="1717087"/>
                </a:lnTo>
                <a:lnTo>
                  <a:pt x="2038038" y="1719469"/>
                </a:lnTo>
                <a:lnTo>
                  <a:pt x="2030102" y="1722382"/>
                </a:lnTo>
                <a:lnTo>
                  <a:pt x="2022430" y="1725029"/>
                </a:lnTo>
                <a:lnTo>
                  <a:pt x="2018726" y="1726617"/>
                </a:lnTo>
                <a:lnTo>
                  <a:pt x="2015023" y="1728471"/>
                </a:lnTo>
                <a:lnTo>
                  <a:pt x="2011584" y="1730588"/>
                </a:lnTo>
                <a:lnTo>
                  <a:pt x="2008674" y="1732971"/>
                </a:lnTo>
                <a:lnTo>
                  <a:pt x="2005764" y="1735618"/>
                </a:lnTo>
                <a:lnTo>
                  <a:pt x="2003383" y="1738531"/>
                </a:lnTo>
                <a:lnTo>
                  <a:pt x="2001266" y="1742237"/>
                </a:lnTo>
                <a:lnTo>
                  <a:pt x="1999679" y="1746208"/>
                </a:lnTo>
                <a:lnTo>
                  <a:pt x="1999415" y="1756533"/>
                </a:lnTo>
                <a:lnTo>
                  <a:pt x="1999679" y="1766857"/>
                </a:lnTo>
                <a:lnTo>
                  <a:pt x="2000208" y="1777182"/>
                </a:lnTo>
                <a:lnTo>
                  <a:pt x="2001002" y="1787772"/>
                </a:lnTo>
                <a:lnTo>
                  <a:pt x="2002854" y="1808421"/>
                </a:lnTo>
                <a:lnTo>
                  <a:pt x="2003647" y="1818746"/>
                </a:lnTo>
                <a:lnTo>
                  <a:pt x="2003912" y="1829071"/>
                </a:lnTo>
                <a:lnTo>
                  <a:pt x="2006557" y="1830659"/>
                </a:lnTo>
                <a:lnTo>
                  <a:pt x="2009467" y="1831718"/>
                </a:lnTo>
                <a:lnTo>
                  <a:pt x="2012377" y="1832512"/>
                </a:lnTo>
                <a:lnTo>
                  <a:pt x="2015023" y="1832777"/>
                </a:lnTo>
                <a:lnTo>
                  <a:pt x="2017933" y="1832777"/>
                </a:lnTo>
                <a:lnTo>
                  <a:pt x="2020843" y="1832512"/>
                </a:lnTo>
                <a:lnTo>
                  <a:pt x="2023753" y="1831983"/>
                </a:lnTo>
                <a:lnTo>
                  <a:pt x="2026663" y="1831453"/>
                </a:lnTo>
                <a:lnTo>
                  <a:pt x="2032218" y="1829335"/>
                </a:lnTo>
                <a:lnTo>
                  <a:pt x="2037774" y="1827218"/>
                </a:lnTo>
                <a:lnTo>
                  <a:pt x="2043065" y="1824835"/>
                </a:lnTo>
                <a:lnTo>
                  <a:pt x="2048620" y="1822982"/>
                </a:lnTo>
                <a:lnTo>
                  <a:pt x="2056821" y="1819540"/>
                </a:lnTo>
                <a:lnTo>
                  <a:pt x="2065551" y="1816893"/>
                </a:lnTo>
                <a:lnTo>
                  <a:pt x="2074017" y="1814245"/>
                </a:lnTo>
                <a:lnTo>
                  <a:pt x="2082482" y="1811069"/>
                </a:lnTo>
                <a:lnTo>
                  <a:pt x="2086715" y="1809745"/>
                </a:lnTo>
                <a:lnTo>
                  <a:pt x="2090683" y="1807892"/>
                </a:lnTo>
                <a:lnTo>
                  <a:pt x="2094652" y="1805774"/>
                </a:lnTo>
                <a:lnTo>
                  <a:pt x="2098620" y="1803921"/>
                </a:lnTo>
                <a:lnTo>
                  <a:pt x="2102324" y="1801273"/>
                </a:lnTo>
                <a:lnTo>
                  <a:pt x="2105763" y="1798891"/>
                </a:lnTo>
                <a:lnTo>
                  <a:pt x="2109202" y="1795714"/>
                </a:lnTo>
                <a:lnTo>
                  <a:pt x="2112376" y="1792802"/>
                </a:lnTo>
                <a:lnTo>
                  <a:pt x="2112641" y="1785919"/>
                </a:lnTo>
                <a:lnTo>
                  <a:pt x="2112641" y="1779300"/>
                </a:lnTo>
                <a:lnTo>
                  <a:pt x="2112376" y="1765798"/>
                </a:lnTo>
                <a:lnTo>
                  <a:pt x="2111318" y="1752297"/>
                </a:lnTo>
                <a:lnTo>
                  <a:pt x="2110260" y="1738795"/>
                </a:lnTo>
                <a:lnTo>
                  <a:pt x="2109202" y="1731647"/>
                </a:lnTo>
                <a:lnTo>
                  <a:pt x="2108408" y="1724235"/>
                </a:lnTo>
                <a:lnTo>
                  <a:pt x="2107614" y="1709674"/>
                </a:lnTo>
                <a:lnTo>
                  <a:pt x="2101794" y="1700408"/>
                </a:lnTo>
                <a:lnTo>
                  <a:pt x="2097826" y="1700144"/>
                </a:lnTo>
                <a:close/>
                <a:moveTo>
                  <a:pt x="2672423" y="1680024"/>
                </a:moveTo>
                <a:lnTo>
                  <a:pt x="2668719" y="1680288"/>
                </a:lnTo>
                <a:lnTo>
                  <a:pt x="2665016" y="1680553"/>
                </a:lnTo>
                <a:lnTo>
                  <a:pt x="2661577" y="1681347"/>
                </a:lnTo>
                <a:lnTo>
                  <a:pt x="2652317" y="1684524"/>
                </a:lnTo>
                <a:lnTo>
                  <a:pt x="2643323" y="1687701"/>
                </a:lnTo>
                <a:lnTo>
                  <a:pt x="2634593" y="1690878"/>
                </a:lnTo>
                <a:lnTo>
                  <a:pt x="2625334" y="1694055"/>
                </a:lnTo>
                <a:lnTo>
                  <a:pt x="2617662" y="1696702"/>
                </a:lnTo>
                <a:lnTo>
                  <a:pt x="2609990" y="1699614"/>
                </a:lnTo>
                <a:lnTo>
                  <a:pt x="2606815" y="1700673"/>
                </a:lnTo>
                <a:lnTo>
                  <a:pt x="2603376" y="1702262"/>
                </a:lnTo>
                <a:lnTo>
                  <a:pt x="2596762" y="1704115"/>
                </a:lnTo>
                <a:lnTo>
                  <a:pt x="2589355" y="1706233"/>
                </a:lnTo>
                <a:lnTo>
                  <a:pt x="2582477" y="1708880"/>
                </a:lnTo>
                <a:lnTo>
                  <a:pt x="2579302" y="1710204"/>
                </a:lnTo>
                <a:lnTo>
                  <a:pt x="2575863" y="1712057"/>
                </a:lnTo>
                <a:lnTo>
                  <a:pt x="2573218" y="1713910"/>
                </a:lnTo>
                <a:lnTo>
                  <a:pt x="2570308" y="1715763"/>
                </a:lnTo>
                <a:lnTo>
                  <a:pt x="2567927" y="1718410"/>
                </a:lnTo>
                <a:lnTo>
                  <a:pt x="2565810" y="1721323"/>
                </a:lnTo>
                <a:lnTo>
                  <a:pt x="2564223" y="1724235"/>
                </a:lnTo>
                <a:lnTo>
                  <a:pt x="2562636" y="1727676"/>
                </a:lnTo>
                <a:lnTo>
                  <a:pt x="2562371" y="1732177"/>
                </a:lnTo>
                <a:lnTo>
                  <a:pt x="2562636" y="1736942"/>
                </a:lnTo>
                <a:lnTo>
                  <a:pt x="2563165" y="1741443"/>
                </a:lnTo>
                <a:lnTo>
                  <a:pt x="2563429" y="1745943"/>
                </a:lnTo>
                <a:lnTo>
                  <a:pt x="2564752" y="1754944"/>
                </a:lnTo>
                <a:lnTo>
                  <a:pt x="2566339" y="1763945"/>
                </a:lnTo>
                <a:lnTo>
                  <a:pt x="2570308" y="1781418"/>
                </a:lnTo>
                <a:lnTo>
                  <a:pt x="2572160" y="1790419"/>
                </a:lnTo>
                <a:lnTo>
                  <a:pt x="2574011" y="1799420"/>
                </a:lnTo>
                <a:lnTo>
                  <a:pt x="2576921" y="1816363"/>
                </a:lnTo>
                <a:lnTo>
                  <a:pt x="2580360" y="1833571"/>
                </a:lnTo>
                <a:lnTo>
                  <a:pt x="2583535" y="1851309"/>
                </a:lnTo>
                <a:lnTo>
                  <a:pt x="2585122" y="1860045"/>
                </a:lnTo>
                <a:lnTo>
                  <a:pt x="2587239" y="1868517"/>
                </a:lnTo>
                <a:lnTo>
                  <a:pt x="2589355" y="1877253"/>
                </a:lnTo>
                <a:lnTo>
                  <a:pt x="2591736" y="1885989"/>
                </a:lnTo>
                <a:lnTo>
                  <a:pt x="2594646" y="1887313"/>
                </a:lnTo>
                <a:lnTo>
                  <a:pt x="2597821" y="1888637"/>
                </a:lnTo>
                <a:lnTo>
                  <a:pt x="2600995" y="1889696"/>
                </a:lnTo>
                <a:lnTo>
                  <a:pt x="2604170" y="1890225"/>
                </a:lnTo>
                <a:lnTo>
                  <a:pt x="2607344" y="1890490"/>
                </a:lnTo>
                <a:lnTo>
                  <a:pt x="2610783" y="1890490"/>
                </a:lnTo>
                <a:lnTo>
                  <a:pt x="2613958" y="1889960"/>
                </a:lnTo>
                <a:lnTo>
                  <a:pt x="2617397" y="1888901"/>
                </a:lnTo>
                <a:lnTo>
                  <a:pt x="2638296" y="1881489"/>
                </a:lnTo>
                <a:lnTo>
                  <a:pt x="2659725" y="1874606"/>
                </a:lnTo>
                <a:lnTo>
                  <a:pt x="2680624" y="1867193"/>
                </a:lnTo>
                <a:lnTo>
                  <a:pt x="2691470" y="1863487"/>
                </a:lnTo>
                <a:lnTo>
                  <a:pt x="2702052" y="1859780"/>
                </a:lnTo>
                <a:lnTo>
                  <a:pt x="2703640" y="1859251"/>
                </a:lnTo>
                <a:lnTo>
                  <a:pt x="2704962" y="1858457"/>
                </a:lnTo>
                <a:lnTo>
                  <a:pt x="2707872" y="1856603"/>
                </a:lnTo>
                <a:lnTo>
                  <a:pt x="2710518" y="1854750"/>
                </a:lnTo>
                <a:lnTo>
                  <a:pt x="2712634" y="1852103"/>
                </a:lnTo>
                <a:lnTo>
                  <a:pt x="2715015" y="1849191"/>
                </a:lnTo>
                <a:lnTo>
                  <a:pt x="2716602" y="1846543"/>
                </a:lnTo>
                <a:lnTo>
                  <a:pt x="2720571" y="1840984"/>
                </a:lnTo>
                <a:lnTo>
                  <a:pt x="2718190" y="1829335"/>
                </a:lnTo>
                <a:lnTo>
                  <a:pt x="2715809" y="1817952"/>
                </a:lnTo>
                <a:lnTo>
                  <a:pt x="2710518" y="1795184"/>
                </a:lnTo>
                <a:lnTo>
                  <a:pt x="2708666" y="1787242"/>
                </a:lnTo>
                <a:lnTo>
                  <a:pt x="2707079" y="1779300"/>
                </a:lnTo>
                <a:lnTo>
                  <a:pt x="2704698" y="1769240"/>
                </a:lnTo>
                <a:lnTo>
                  <a:pt x="2702581" y="1759445"/>
                </a:lnTo>
                <a:lnTo>
                  <a:pt x="2700465" y="1750973"/>
                </a:lnTo>
                <a:lnTo>
                  <a:pt x="2699142" y="1742766"/>
                </a:lnTo>
                <a:lnTo>
                  <a:pt x="2695703" y="1729265"/>
                </a:lnTo>
                <a:lnTo>
                  <a:pt x="2693058" y="1715763"/>
                </a:lnTo>
                <a:lnTo>
                  <a:pt x="2689883" y="1702526"/>
                </a:lnTo>
                <a:lnTo>
                  <a:pt x="2688031" y="1695908"/>
                </a:lnTo>
                <a:lnTo>
                  <a:pt x="2686179" y="1689289"/>
                </a:lnTo>
                <a:lnTo>
                  <a:pt x="2685386" y="1687701"/>
                </a:lnTo>
                <a:lnTo>
                  <a:pt x="2684592" y="1685848"/>
                </a:lnTo>
                <a:lnTo>
                  <a:pt x="2683534" y="1684524"/>
                </a:lnTo>
                <a:lnTo>
                  <a:pt x="2682476" y="1683465"/>
                </a:lnTo>
                <a:lnTo>
                  <a:pt x="2680888" y="1682141"/>
                </a:lnTo>
                <a:lnTo>
                  <a:pt x="2679301" y="1681612"/>
                </a:lnTo>
                <a:lnTo>
                  <a:pt x="2677978" y="1680818"/>
                </a:lnTo>
                <a:lnTo>
                  <a:pt x="2675862" y="1680553"/>
                </a:lnTo>
                <a:lnTo>
                  <a:pt x="2672423" y="1680024"/>
                </a:lnTo>
                <a:close/>
                <a:moveTo>
                  <a:pt x="1962378" y="1660433"/>
                </a:moveTo>
                <a:lnTo>
                  <a:pt x="1959203" y="1660698"/>
                </a:lnTo>
                <a:lnTo>
                  <a:pt x="1956293" y="1661492"/>
                </a:lnTo>
                <a:lnTo>
                  <a:pt x="1953119" y="1662286"/>
                </a:lnTo>
                <a:lnTo>
                  <a:pt x="1950209" y="1663345"/>
                </a:lnTo>
                <a:lnTo>
                  <a:pt x="1947299" y="1664669"/>
                </a:lnTo>
                <a:lnTo>
                  <a:pt x="1944124" y="1665463"/>
                </a:lnTo>
                <a:lnTo>
                  <a:pt x="1935394" y="1669434"/>
                </a:lnTo>
                <a:lnTo>
                  <a:pt x="1926664" y="1672611"/>
                </a:lnTo>
                <a:lnTo>
                  <a:pt x="1908675" y="1679494"/>
                </a:lnTo>
                <a:lnTo>
                  <a:pt x="1899680" y="1682936"/>
                </a:lnTo>
                <a:lnTo>
                  <a:pt x="1890950" y="1686642"/>
                </a:lnTo>
                <a:lnTo>
                  <a:pt x="1886453" y="1688760"/>
                </a:lnTo>
                <a:lnTo>
                  <a:pt x="1882220" y="1690878"/>
                </a:lnTo>
                <a:lnTo>
                  <a:pt x="1878252" y="1693525"/>
                </a:lnTo>
                <a:lnTo>
                  <a:pt x="1874284" y="1695908"/>
                </a:lnTo>
                <a:lnTo>
                  <a:pt x="1872696" y="1699879"/>
                </a:lnTo>
                <a:lnTo>
                  <a:pt x="1871638" y="1703850"/>
                </a:lnTo>
                <a:lnTo>
                  <a:pt x="1870845" y="1707821"/>
                </a:lnTo>
                <a:lnTo>
                  <a:pt x="1870315" y="1711792"/>
                </a:lnTo>
                <a:lnTo>
                  <a:pt x="1870051" y="1715498"/>
                </a:lnTo>
                <a:lnTo>
                  <a:pt x="1869786" y="1719469"/>
                </a:lnTo>
                <a:lnTo>
                  <a:pt x="1870051" y="1727676"/>
                </a:lnTo>
                <a:lnTo>
                  <a:pt x="1870845" y="1743561"/>
                </a:lnTo>
                <a:lnTo>
                  <a:pt x="1871109" y="1751767"/>
                </a:lnTo>
                <a:lnTo>
                  <a:pt x="1870845" y="1756003"/>
                </a:lnTo>
                <a:lnTo>
                  <a:pt x="1870845" y="1759974"/>
                </a:lnTo>
                <a:lnTo>
                  <a:pt x="1870845" y="1769240"/>
                </a:lnTo>
                <a:lnTo>
                  <a:pt x="1871109" y="1774270"/>
                </a:lnTo>
                <a:lnTo>
                  <a:pt x="1871374" y="1776653"/>
                </a:lnTo>
                <a:lnTo>
                  <a:pt x="1871638" y="1779035"/>
                </a:lnTo>
                <a:lnTo>
                  <a:pt x="1872432" y="1781153"/>
                </a:lnTo>
                <a:lnTo>
                  <a:pt x="1873225" y="1783271"/>
                </a:lnTo>
                <a:lnTo>
                  <a:pt x="1874548" y="1785124"/>
                </a:lnTo>
                <a:lnTo>
                  <a:pt x="1875606" y="1786713"/>
                </a:lnTo>
                <a:lnTo>
                  <a:pt x="1877194" y="1788036"/>
                </a:lnTo>
                <a:lnTo>
                  <a:pt x="1879310" y="1789095"/>
                </a:lnTo>
                <a:lnTo>
                  <a:pt x="1881691" y="1789625"/>
                </a:lnTo>
                <a:lnTo>
                  <a:pt x="1884336" y="1789890"/>
                </a:lnTo>
                <a:lnTo>
                  <a:pt x="1888569" y="1788831"/>
                </a:lnTo>
                <a:lnTo>
                  <a:pt x="1892273" y="1787772"/>
                </a:lnTo>
                <a:lnTo>
                  <a:pt x="1900209" y="1784860"/>
                </a:lnTo>
                <a:lnTo>
                  <a:pt x="1915818" y="1778771"/>
                </a:lnTo>
                <a:lnTo>
                  <a:pt x="1924283" y="1775329"/>
                </a:lnTo>
                <a:lnTo>
                  <a:pt x="1933013" y="1772152"/>
                </a:lnTo>
                <a:lnTo>
                  <a:pt x="1948092" y="1766593"/>
                </a:lnTo>
                <a:lnTo>
                  <a:pt x="1956029" y="1763416"/>
                </a:lnTo>
                <a:lnTo>
                  <a:pt x="1959997" y="1761827"/>
                </a:lnTo>
                <a:lnTo>
                  <a:pt x="1963436" y="1759974"/>
                </a:lnTo>
                <a:lnTo>
                  <a:pt x="1967140" y="1757327"/>
                </a:lnTo>
                <a:lnTo>
                  <a:pt x="1970314" y="1754944"/>
                </a:lnTo>
                <a:lnTo>
                  <a:pt x="1972960" y="1751503"/>
                </a:lnTo>
                <a:lnTo>
                  <a:pt x="1974283" y="1749914"/>
                </a:lnTo>
                <a:lnTo>
                  <a:pt x="1975341" y="1747796"/>
                </a:lnTo>
                <a:lnTo>
                  <a:pt x="1975870" y="1740119"/>
                </a:lnTo>
                <a:lnTo>
                  <a:pt x="1976134" y="1732442"/>
                </a:lnTo>
                <a:lnTo>
                  <a:pt x="1975870" y="1724499"/>
                </a:lnTo>
                <a:lnTo>
                  <a:pt x="1975605" y="1716822"/>
                </a:lnTo>
                <a:lnTo>
                  <a:pt x="1975076" y="1700938"/>
                </a:lnTo>
                <a:lnTo>
                  <a:pt x="1974812" y="1693260"/>
                </a:lnTo>
                <a:lnTo>
                  <a:pt x="1974547" y="1685318"/>
                </a:lnTo>
                <a:lnTo>
                  <a:pt x="1974547" y="1682141"/>
                </a:lnTo>
                <a:lnTo>
                  <a:pt x="1974283" y="1679229"/>
                </a:lnTo>
                <a:lnTo>
                  <a:pt x="1974283" y="1675788"/>
                </a:lnTo>
                <a:lnTo>
                  <a:pt x="1974018" y="1672611"/>
                </a:lnTo>
                <a:lnTo>
                  <a:pt x="1973224" y="1669699"/>
                </a:lnTo>
                <a:lnTo>
                  <a:pt x="1972431" y="1666787"/>
                </a:lnTo>
                <a:lnTo>
                  <a:pt x="1971637" y="1665463"/>
                </a:lnTo>
                <a:lnTo>
                  <a:pt x="1970843" y="1664404"/>
                </a:lnTo>
                <a:lnTo>
                  <a:pt x="1969785" y="1663080"/>
                </a:lnTo>
                <a:lnTo>
                  <a:pt x="1968462" y="1662021"/>
                </a:lnTo>
                <a:lnTo>
                  <a:pt x="1966875" y="1661227"/>
                </a:lnTo>
                <a:lnTo>
                  <a:pt x="1965552" y="1660962"/>
                </a:lnTo>
                <a:lnTo>
                  <a:pt x="1963701" y="1660698"/>
                </a:lnTo>
                <a:lnTo>
                  <a:pt x="1962378" y="1660433"/>
                </a:lnTo>
                <a:close/>
                <a:moveTo>
                  <a:pt x="2359728" y="1624164"/>
                </a:moveTo>
                <a:lnTo>
                  <a:pt x="2351527" y="1624693"/>
                </a:lnTo>
                <a:lnTo>
                  <a:pt x="2343326" y="1628400"/>
                </a:lnTo>
                <a:lnTo>
                  <a:pt x="2335390" y="1631577"/>
                </a:lnTo>
                <a:lnTo>
                  <a:pt x="2318723" y="1637666"/>
                </a:lnTo>
                <a:lnTo>
                  <a:pt x="2311316" y="1640578"/>
                </a:lnTo>
                <a:lnTo>
                  <a:pt x="2303909" y="1643225"/>
                </a:lnTo>
                <a:lnTo>
                  <a:pt x="2298882" y="1645343"/>
                </a:lnTo>
                <a:lnTo>
                  <a:pt x="2293856" y="1646931"/>
                </a:lnTo>
                <a:lnTo>
                  <a:pt x="2288829" y="1648520"/>
                </a:lnTo>
                <a:lnTo>
                  <a:pt x="2283803" y="1650373"/>
                </a:lnTo>
                <a:lnTo>
                  <a:pt x="2278777" y="1652491"/>
                </a:lnTo>
                <a:lnTo>
                  <a:pt x="2274279" y="1655138"/>
                </a:lnTo>
                <a:lnTo>
                  <a:pt x="2271898" y="1656462"/>
                </a:lnTo>
                <a:lnTo>
                  <a:pt x="2270046" y="1657786"/>
                </a:lnTo>
                <a:lnTo>
                  <a:pt x="2267930" y="1659904"/>
                </a:lnTo>
                <a:lnTo>
                  <a:pt x="2266078" y="1661757"/>
                </a:lnTo>
                <a:lnTo>
                  <a:pt x="2264756" y="1663345"/>
                </a:lnTo>
                <a:lnTo>
                  <a:pt x="2263168" y="1665463"/>
                </a:lnTo>
                <a:lnTo>
                  <a:pt x="2262375" y="1667316"/>
                </a:lnTo>
                <a:lnTo>
                  <a:pt x="2261581" y="1669434"/>
                </a:lnTo>
                <a:lnTo>
                  <a:pt x="2261316" y="1671287"/>
                </a:lnTo>
                <a:lnTo>
                  <a:pt x="2261052" y="1673670"/>
                </a:lnTo>
                <a:lnTo>
                  <a:pt x="2260787" y="1677641"/>
                </a:lnTo>
                <a:lnTo>
                  <a:pt x="2261052" y="1682141"/>
                </a:lnTo>
                <a:lnTo>
                  <a:pt x="2261316" y="1686642"/>
                </a:lnTo>
                <a:lnTo>
                  <a:pt x="2261846" y="1691143"/>
                </a:lnTo>
                <a:lnTo>
                  <a:pt x="2262110" y="1695378"/>
                </a:lnTo>
                <a:lnTo>
                  <a:pt x="2263168" y="1702526"/>
                </a:lnTo>
                <a:lnTo>
                  <a:pt x="2264491" y="1709409"/>
                </a:lnTo>
                <a:lnTo>
                  <a:pt x="2266078" y="1723705"/>
                </a:lnTo>
                <a:lnTo>
                  <a:pt x="2267666" y="1737736"/>
                </a:lnTo>
                <a:lnTo>
                  <a:pt x="2268988" y="1745149"/>
                </a:lnTo>
                <a:lnTo>
                  <a:pt x="2270311" y="1751767"/>
                </a:lnTo>
                <a:lnTo>
                  <a:pt x="2270576" y="1753091"/>
                </a:lnTo>
                <a:lnTo>
                  <a:pt x="2271105" y="1753885"/>
                </a:lnTo>
                <a:lnTo>
                  <a:pt x="2272692" y="1756003"/>
                </a:lnTo>
                <a:lnTo>
                  <a:pt x="2274544" y="1757062"/>
                </a:lnTo>
                <a:lnTo>
                  <a:pt x="2276660" y="1758121"/>
                </a:lnTo>
                <a:lnTo>
                  <a:pt x="2281422" y="1759974"/>
                </a:lnTo>
                <a:lnTo>
                  <a:pt x="2283803" y="1760768"/>
                </a:lnTo>
                <a:lnTo>
                  <a:pt x="2285919" y="1761563"/>
                </a:lnTo>
                <a:lnTo>
                  <a:pt x="2294120" y="1757856"/>
                </a:lnTo>
                <a:lnTo>
                  <a:pt x="2302586" y="1754680"/>
                </a:lnTo>
                <a:lnTo>
                  <a:pt x="2316871" y="1749649"/>
                </a:lnTo>
                <a:lnTo>
                  <a:pt x="2331157" y="1744355"/>
                </a:lnTo>
                <a:lnTo>
                  <a:pt x="2359463" y="1734030"/>
                </a:lnTo>
                <a:lnTo>
                  <a:pt x="2363961" y="1732706"/>
                </a:lnTo>
                <a:lnTo>
                  <a:pt x="2367929" y="1730853"/>
                </a:lnTo>
                <a:lnTo>
                  <a:pt x="2372426" y="1728471"/>
                </a:lnTo>
                <a:lnTo>
                  <a:pt x="2376395" y="1726088"/>
                </a:lnTo>
                <a:lnTo>
                  <a:pt x="2378246" y="1724235"/>
                </a:lnTo>
                <a:lnTo>
                  <a:pt x="2379834" y="1722646"/>
                </a:lnTo>
                <a:lnTo>
                  <a:pt x="2381421" y="1721058"/>
                </a:lnTo>
                <a:lnTo>
                  <a:pt x="2383008" y="1718940"/>
                </a:lnTo>
                <a:lnTo>
                  <a:pt x="2384066" y="1717087"/>
                </a:lnTo>
                <a:lnTo>
                  <a:pt x="2384860" y="1714704"/>
                </a:lnTo>
                <a:lnTo>
                  <a:pt x="2385389" y="1712586"/>
                </a:lnTo>
                <a:lnTo>
                  <a:pt x="2385918" y="1709939"/>
                </a:lnTo>
                <a:lnTo>
                  <a:pt x="2385389" y="1702526"/>
                </a:lnTo>
                <a:lnTo>
                  <a:pt x="2384860" y="1695114"/>
                </a:lnTo>
                <a:lnTo>
                  <a:pt x="2383802" y="1687966"/>
                </a:lnTo>
                <a:lnTo>
                  <a:pt x="2382479" y="1680288"/>
                </a:lnTo>
                <a:lnTo>
                  <a:pt x="2379834" y="1665728"/>
                </a:lnTo>
                <a:lnTo>
                  <a:pt x="2378775" y="1658050"/>
                </a:lnTo>
                <a:lnTo>
                  <a:pt x="2377982" y="1650902"/>
                </a:lnTo>
                <a:lnTo>
                  <a:pt x="2376924" y="1643490"/>
                </a:lnTo>
                <a:lnTo>
                  <a:pt x="2376395" y="1640048"/>
                </a:lnTo>
                <a:lnTo>
                  <a:pt x="2375601" y="1636342"/>
                </a:lnTo>
                <a:lnTo>
                  <a:pt x="2374543" y="1632900"/>
                </a:lnTo>
                <a:lnTo>
                  <a:pt x="2372691" y="1629723"/>
                </a:lnTo>
                <a:lnTo>
                  <a:pt x="2371897" y="1628400"/>
                </a:lnTo>
                <a:lnTo>
                  <a:pt x="2370839" y="1627076"/>
                </a:lnTo>
                <a:lnTo>
                  <a:pt x="2369516" y="1626017"/>
                </a:lnTo>
                <a:lnTo>
                  <a:pt x="2367664" y="1624693"/>
                </a:lnTo>
                <a:lnTo>
                  <a:pt x="2365813" y="1624429"/>
                </a:lnTo>
                <a:lnTo>
                  <a:pt x="2363961" y="1624164"/>
                </a:lnTo>
                <a:lnTo>
                  <a:pt x="2359728" y="1624164"/>
                </a:lnTo>
                <a:close/>
                <a:moveTo>
                  <a:pt x="2500732" y="1616487"/>
                </a:moveTo>
                <a:lnTo>
                  <a:pt x="2494912" y="1616751"/>
                </a:lnTo>
                <a:lnTo>
                  <a:pt x="2489356" y="1617546"/>
                </a:lnTo>
                <a:lnTo>
                  <a:pt x="2482743" y="1620193"/>
                </a:lnTo>
                <a:lnTo>
                  <a:pt x="2476129" y="1623105"/>
                </a:lnTo>
                <a:lnTo>
                  <a:pt x="2462637" y="1628135"/>
                </a:lnTo>
                <a:lnTo>
                  <a:pt x="2449410" y="1632900"/>
                </a:lnTo>
                <a:lnTo>
                  <a:pt x="2435918" y="1637930"/>
                </a:lnTo>
                <a:lnTo>
                  <a:pt x="2425600" y="1641901"/>
                </a:lnTo>
                <a:lnTo>
                  <a:pt x="2415018" y="1645343"/>
                </a:lnTo>
                <a:lnTo>
                  <a:pt x="2411844" y="1647461"/>
                </a:lnTo>
                <a:lnTo>
                  <a:pt x="2408405" y="1650373"/>
                </a:lnTo>
                <a:lnTo>
                  <a:pt x="2405230" y="1653020"/>
                </a:lnTo>
                <a:lnTo>
                  <a:pt x="2402849" y="1656462"/>
                </a:lnTo>
                <a:lnTo>
                  <a:pt x="2401791" y="1658050"/>
                </a:lnTo>
                <a:lnTo>
                  <a:pt x="2400733" y="1660168"/>
                </a:lnTo>
                <a:lnTo>
                  <a:pt x="2399939" y="1662021"/>
                </a:lnTo>
                <a:lnTo>
                  <a:pt x="2399410" y="1664139"/>
                </a:lnTo>
                <a:lnTo>
                  <a:pt x="2399146" y="1665992"/>
                </a:lnTo>
                <a:lnTo>
                  <a:pt x="2398881" y="1667846"/>
                </a:lnTo>
                <a:lnTo>
                  <a:pt x="2398881" y="1670228"/>
                </a:lnTo>
                <a:lnTo>
                  <a:pt x="2399410" y="1672081"/>
                </a:lnTo>
                <a:lnTo>
                  <a:pt x="2402320" y="1689025"/>
                </a:lnTo>
                <a:lnTo>
                  <a:pt x="2404966" y="1705703"/>
                </a:lnTo>
                <a:lnTo>
                  <a:pt x="2409992" y="1739325"/>
                </a:lnTo>
                <a:lnTo>
                  <a:pt x="2415283" y="1773476"/>
                </a:lnTo>
                <a:lnTo>
                  <a:pt x="2417928" y="1790154"/>
                </a:lnTo>
                <a:lnTo>
                  <a:pt x="2421103" y="1807098"/>
                </a:lnTo>
                <a:lnTo>
                  <a:pt x="2423484" y="1828277"/>
                </a:lnTo>
                <a:lnTo>
                  <a:pt x="2426129" y="1841249"/>
                </a:lnTo>
                <a:lnTo>
                  <a:pt x="2428246" y="1854486"/>
                </a:lnTo>
                <a:lnTo>
                  <a:pt x="2430362" y="1867193"/>
                </a:lnTo>
                <a:lnTo>
                  <a:pt x="2432214" y="1880430"/>
                </a:lnTo>
                <a:lnTo>
                  <a:pt x="2433272" y="1887313"/>
                </a:lnTo>
                <a:lnTo>
                  <a:pt x="2434330" y="1894461"/>
                </a:lnTo>
                <a:lnTo>
                  <a:pt x="2435389" y="1901344"/>
                </a:lnTo>
                <a:lnTo>
                  <a:pt x="2436711" y="1908492"/>
                </a:lnTo>
                <a:lnTo>
                  <a:pt x="2438034" y="1919346"/>
                </a:lnTo>
                <a:lnTo>
                  <a:pt x="2439092" y="1924906"/>
                </a:lnTo>
                <a:lnTo>
                  <a:pt x="2439886" y="1927818"/>
                </a:lnTo>
                <a:lnTo>
                  <a:pt x="2440679" y="1930200"/>
                </a:lnTo>
                <a:lnTo>
                  <a:pt x="2441738" y="1932848"/>
                </a:lnTo>
                <a:lnTo>
                  <a:pt x="2442796" y="1934966"/>
                </a:lnTo>
                <a:lnTo>
                  <a:pt x="2444648" y="1937348"/>
                </a:lnTo>
                <a:lnTo>
                  <a:pt x="2446235" y="1938937"/>
                </a:lnTo>
                <a:lnTo>
                  <a:pt x="2448351" y="1940525"/>
                </a:lnTo>
                <a:lnTo>
                  <a:pt x="2450732" y="1941319"/>
                </a:lnTo>
                <a:lnTo>
                  <a:pt x="2453907" y="1941849"/>
                </a:lnTo>
                <a:lnTo>
                  <a:pt x="2456817" y="1942114"/>
                </a:lnTo>
                <a:lnTo>
                  <a:pt x="2462637" y="1940790"/>
                </a:lnTo>
                <a:lnTo>
                  <a:pt x="2468457" y="1939201"/>
                </a:lnTo>
                <a:lnTo>
                  <a:pt x="2479568" y="1936025"/>
                </a:lnTo>
                <a:lnTo>
                  <a:pt x="2490414" y="1932318"/>
                </a:lnTo>
                <a:lnTo>
                  <a:pt x="2501790" y="1928347"/>
                </a:lnTo>
                <a:lnTo>
                  <a:pt x="2512636" y="1924111"/>
                </a:lnTo>
                <a:lnTo>
                  <a:pt x="2523747" y="1920140"/>
                </a:lnTo>
                <a:lnTo>
                  <a:pt x="2535123" y="1916964"/>
                </a:lnTo>
                <a:lnTo>
                  <a:pt x="2546234" y="1913522"/>
                </a:lnTo>
                <a:lnTo>
                  <a:pt x="2550731" y="1910610"/>
                </a:lnTo>
                <a:lnTo>
                  <a:pt x="2555228" y="1907962"/>
                </a:lnTo>
                <a:lnTo>
                  <a:pt x="2557345" y="1906109"/>
                </a:lnTo>
                <a:lnTo>
                  <a:pt x="2559461" y="1904521"/>
                </a:lnTo>
                <a:lnTo>
                  <a:pt x="2561049" y="1902668"/>
                </a:lnTo>
                <a:lnTo>
                  <a:pt x="2562636" y="1900285"/>
                </a:lnTo>
                <a:lnTo>
                  <a:pt x="2563959" y="1898167"/>
                </a:lnTo>
                <a:lnTo>
                  <a:pt x="2565017" y="1895520"/>
                </a:lnTo>
                <a:lnTo>
                  <a:pt x="2565810" y="1893402"/>
                </a:lnTo>
                <a:lnTo>
                  <a:pt x="2566075" y="1890755"/>
                </a:lnTo>
                <a:lnTo>
                  <a:pt x="2566339" y="1888372"/>
                </a:lnTo>
                <a:lnTo>
                  <a:pt x="2566075" y="1885725"/>
                </a:lnTo>
                <a:lnTo>
                  <a:pt x="2565546" y="1880695"/>
                </a:lnTo>
                <a:lnTo>
                  <a:pt x="2564752" y="1875664"/>
                </a:lnTo>
                <a:lnTo>
                  <a:pt x="2563429" y="1870370"/>
                </a:lnTo>
                <a:lnTo>
                  <a:pt x="2562371" y="1865340"/>
                </a:lnTo>
                <a:lnTo>
                  <a:pt x="2561842" y="1860574"/>
                </a:lnTo>
                <a:lnTo>
                  <a:pt x="2558668" y="1844161"/>
                </a:lnTo>
                <a:lnTo>
                  <a:pt x="2555493" y="1828012"/>
                </a:lnTo>
                <a:lnTo>
                  <a:pt x="2552318" y="1811863"/>
                </a:lnTo>
                <a:lnTo>
                  <a:pt x="2549673" y="1795449"/>
                </a:lnTo>
                <a:lnTo>
                  <a:pt x="2540943" y="1751238"/>
                </a:lnTo>
                <a:lnTo>
                  <a:pt x="2536975" y="1729000"/>
                </a:lnTo>
                <a:lnTo>
                  <a:pt x="2533007" y="1707027"/>
                </a:lnTo>
                <a:lnTo>
                  <a:pt x="2525335" y="1666257"/>
                </a:lnTo>
                <a:lnTo>
                  <a:pt x="2521631" y="1646137"/>
                </a:lnTo>
                <a:lnTo>
                  <a:pt x="2517927" y="1626017"/>
                </a:lnTo>
                <a:lnTo>
                  <a:pt x="2512636" y="1616751"/>
                </a:lnTo>
                <a:lnTo>
                  <a:pt x="2506816" y="1616487"/>
                </a:lnTo>
                <a:lnTo>
                  <a:pt x="2500732" y="1616487"/>
                </a:lnTo>
                <a:close/>
                <a:moveTo>
                  <a:pt x="2217402" y="1591601"/>
                </a:moveTo>
                <a:lnTo>
                  <a:pt x="2215285" y="1591866"/>
                </a:lnTo>
                <a:lnTo>
                  <a:pt x="2210788" y="1592925"/>
                </a:lnTo>
                <a:lnTo>
                  <a:pt x="2206820" y="1593984"/>
                </a:lnTo>
                <a:lnTo>
                  <a:pt x="2202587" y="1595308"/>
                </a:lnTo>
                <a:lnTo>
                  <a:pt x="2198354" y="1597425"/>
                </a:lnTo>
                <a:lnTo>
                  <a:pt x="2188301" y="1601132"/>
                </a:lnTo>
                <a:lnTo>
                  <a:pt x="2177719" y="1605103"/>
                </a:lnTo>
                <a:lnTo>
                  <a:pt x="2170577" y="1608015"/>
                </a:lnTo>
                <a:lnTo>
                  <a:pt x="2163169" y="1610398"/>
                </a:lnTo>
                <a:lnTo>
                  <a:pt x="2156027" y="1613045"/>
                </a:lnTo>
                <a:lnTo>
                  <a:pt x="2148619" y="1615692"/>
                </a:lnTo>
                <a:lnTo>
                  <a:pt x="2141741" y="1618869"/>
                </a:lnTo>
                <a:lnTo>
                  <a:pt x="2138302" y="1620458"/>
                </a:lnTo>
                <a:lnTo>
                  <a:pt x="2134863" y="1622576"/>
                </a:lnTo>
                <a:lnTo>
                  <a:pt x="2131953" y="1624693"/>
                </a:lnTo>
                <a:lnTo>
                  <a:pt x="2129043" y="1627076"/>
                </a:lnTo>
                <a:lnTo>
                  <a:pt x="2126397" y="1629723"/>
                </a:lnTo>
                <a:lnTo>
                  <a:pt x="2123487" y="1632636"/>
                </a:lnTo>
                <a:lnTo>
                  <a:pt x="2123487" y="1638460"/>
                </a:lnTo>
                <a:lnTo>
                  <a:pt x="2123223" y="1644284"/>
                </a:lnTo>
                <a:lnTo>
                  <a:pt x="2123752" y="1655932"/>
                </a:lnTo>
                <a:lnTo>
                  <a:pt x="2124281" y="1667581"/>
                </a:lnTo>
                <a:lnTo>
                  <a:pt x="2125075" y="1679229"/>
                </a:lnTo>
                <a:lnTo>
                  <a:pt x="2126133" y="1682141"/>
                </a:lnTo>
                <a:lnTo>
                  <a:pt x="2126397" y="1685318"/>
                </a:lnTo>
                <a:lnTo>
                  <a:pt x="2126926" y="1691672"/>
                </a:lnTo>
                <a:lnTo>
                  <a:pt x="2127191" y="1698555"/>
                </a:lnTo>
                <a:lnTo>
                  <a:pt x="2127720" y="1704909"/>
                </a:lnTo>
                <a:lnTo>
                  <a:pt x="2128249" y="1708086"/>
                </a:lnTo>
                <a:lnTo>
                  <a:pt x="2128778" y="1710733"/>
                </a:lnTo>
                <a:lnTo>
                  <a:pt x="2129836" y="1713645"/>
                </a:lnTo>
                <a:lnTo>
                  <a:pt x="2131424" y="1716557"/>
                </a:lnTo>
                <a:lnTo>
                  <a:pt x="2133011" y="1718940"/>
                </a:lnTo>
                <a:lnTo>
                  <a:pt x="2135127" y="1721058"/>
                </a:lnTo>
                <a:lnTo>
                  <a:pt x="2137773" y="1722911"/>
                </a:lnTo>
                <a:lnTo>
                  <a:pt x="2141212" y="1724499"/>
                </a:lnTo>
                <a:lnTo>
                  <a:pt x="2154704" y="1719469"/>
                </a:lnTo>
                <a:lnTo>
                  <a:pt x="2169783" y="1713910"/>
                </a:lnTo>
                <a:lnTo>
                  <a:pt x="2195973" y="1704115"/>
                </a:lnTo>
                <a:lnTo>
                  <a:pt x="2209201" y="1699085"/>
                </a:lnTo>
                <a:lnTo>
                  <a:pt x="2222163" y="1694055"/>
                </a:lnTo>
                <a:lnTo>
                  <a:pt x="2225073" y="1692731"/>
                </a:lnTo>
                <a:lnTo>
                  <a:pt x="2227983" y="1690878"/>
                </a:lnTo>
                <a:lnTo>
                  <a:pt x="2230629" y="1688760"/>
                </a:lnTo>
                <a:lnTo>
                  <a:pt x="2232745" y="1686377"/>
                </a:lnTo>
                <a:lnTo>
                  <a:pt x="2234862" y="1683995"/>
                </a:lnTo>
                <a:lnTo>
                  <a:pt x="2236978" y="1681083"/>
                </a:lnTo>
                <a:lnTo>
                  <a:pt x="2240946" y="1675788"/>
                </a:lnTo>
                <a:lnTo>
                  <a:pt x="2239359" y="1662021"/>
                </a:lnTo>
                <a:lnTo>
                  <a:pt x="2237243" y="1645872"/>
                </a:lnTo>
                <a:lnTo>
                  <a:pt x="2234862" y="1629459"/>
                </a:lnTo>
                <a:lnTo>
                  <a:pt x="2233274" y="1613045"/>
                </a:lnTo>
                <a:lnTo>
                  <a:pt x="2231952" y="1596367"/>
                </a:lnTo>
                <a:lnTo>
                  <a:pt x="2229835" y="1595043"/>
                </a:lnTo>
                <a:lnTo>
                  <a:pt x="2227983" y="1593984"/>
                </a:lnTo>
                <a:lnTo>
                  <a:pt x="2226132" y="1593190"/>
                </a:lnTo>
                <a:lnTo>
                  <a:pt x="2223751" y="1592660"/>
                </a:lnTo>
                <a:lnTo>
                  <a:pt x="2221899" y="1591866"/>
                </a:lnTo>
                <a:lnTo>
                  <a:pt x="2219518" y="1591866"/>
                </a:lnTo>
                <a:lnTo>
                  <a:pt x="2217402" y="1591601"/>
                </a:lnTo>
                <a:close/>
                <a:moveTo>
                  <a:pt x="2085657" y="1588160"/>
                </a:moveTo>
                <a:lnTo>
                  <a:pt x="2080895" y="1589219"/>
                </a:lnTo>
                <a:lnTo>
                  <a:pt x="2076398" y="1590807"/>
                </a:lnTo>
                <a:lnTo>
                  <a:pt x="2067139" y="1594249"/>
                </a:lnTo>
                <a:lnTo>
                  <a:pt x="2058144" y="1597955"/>
                </a:lnTo>
                <a:lnTo>
                  <a:pt x="2048885" y="1601397"/>
                </a:lnTo>
                <a:lnTo>
                  <a:pt x="2032747" y="1607750"/>
                </a:lnTo>
                <a:lnTo>
                  <a:pt x="2024547" y="1610662"/>
                </a:lnTo>
                <a:lnTo>
                  <a:pt x="2016081" y="1613574"/>
                </a:lnTo>
                <a:lnTo>
                  <a:pt x="2009203" y="1617016"/>
                </a:lnTo>
                <a:lnTo>
                  <a:pt x="2005499" y="1618869"/>
                </a:lnTo>
                <a:lnTo>
                  <a:pt x="2002060" y="1621252"/>
                </a:lnTo>
                <a:lnTo>
                  <a:pt x="1999150" y="1623634"/>
                </a:lnTo>
                <a:lnTo>
                  <a:pt x="1997827" y="1625223"/>
                </a:lnTo>
                <a:lnTo>
                  <a:pt x="1996504" y="1626811"/>
                </a:lnTo>
                <a:lnTo>
                  <a:pt x="1995711" y="1628400"/>
                </a:lnTo>
                <a:lnTo>
                  <a:pt x="1994917" y="1629988"/>
                </a:lnTo>
                <a:lnTo>
                  <a:pt x="1994388" y="1632106"/>
                </a:lnTo>
                <a:lnTo>
                  <a:pt x="1994124" y="1634224"/>
                </a:lnTo>
                <a:lnTo>
                  <a:pt x="1993859" y="1642431"/>
                </a:lnTo>
                <a:lnTo>
                  <a:pt x="1993859" y="1650638"/>
                </a:lnTo>
                <a:lnTo>
                  <a:pt x="1994124" y="1658580"/>
                </a:lnTo>
                <a:lnTo>
                  <a:pt x="1994388" y="1666522"/>
                </a:lnTo>
                <a:lnTo>
                  <a:pt x="1995182" y="1682936"/>
                </a:lnTo>
                <a:lnTo>
                  <a:pt x="1995446" y="1690878"/>
                </a:lnTo>
                <a:lnTo>
                  <a:pt x="1995446" y="1699085"/>
                </a:lnTo>
                <a:lnTo>
                  <a:pt x="1995711" y="1702262"/>
                </a:lnTo>
                <a:lnTo>
                  <a:pt x="1996240" y="1705438"/>
                </a:lnTo>
                <a:lnTo>
                  <a:pt x="1997034" y="1708615"/>
                </a:lnTo>
                <a:lnTo>
                  <a:pt x="1998885" y="1711792"/>
                </a:lnTo>
                <a:lnTo>
                  <a:pt x="1999679" y="1713116"/>
                </a:lnTo>
                <a:lnTo>
                  <a:pt x="2000737" y="1714175"/>
                </a:lnTo>
                <a:lnTo>
                  <a:pt x="2001795" y="1715234"/>
                </a:lnTo>
                <a:lnTo>
                  <a:pt x="2003118" y="1716293"/>
                </a:lnTo>
                <a:lnTo>
                  <a:pt x="2004441" y="1716822"/>
                </a:lnTo>
                <a:lnTo>
                  <a:pt x="2005764" y="1717352"/>
                </a:lnTo>
                <a:lnTo>
                  <a:pt x="2007615" y="1717352"/>
                </a:lnTo>
                <a:lnTo>
                  <a:pt x="2009203" y="1717352"/>
                </a:lnTo>
                <a:lnTo>
                  <a:pt x="2015552" y="1715498"/>
                </a:lnTo>
                <a:lnTo>
                  <a:pt x="2021901" y="1713645"/>
                </a:lnTo>
                <a:lnTo>
                  <a:pt x="2027721" y="1711527"/>
                </a:lnTo>
                <a:lnTo>
                  <a:pt x="2033806" y="1709145"/>
                </a:lnTo>
                <a:lnTo>
                  <a:pt x="2045975" y="1704115"/>
                </a:lnTo>
                <a:lnTo>
                  <a:pt x="2051795" y="1701997"/>
                </a:lnTo>
                <a:lnTo>
                  <a:pt x="2057879" y="1699614"/>
                </a:lnTo>
                <a:lnTo>
                  <a:pt x="2064493" y="1697496"/>
                </a:lnTo>
                <a:lnTo>
                  <a:pt x="2070842" y="1695114"/>
                </a:lnTo>
                <a:lnTo>
                  <a:pt x="2077191" y="1692731"/>
                </a:lnTo>
                <a:lnTo>
                  <a:pt x="2083805" y="1689819"/>
                </a:lnTo>
                <a:lnTo>
                  <a:pt x="2086715" y="1688495"/>
                </a:lnTo>
                <a:lnTo>
                  <a:pt x="2089890" y="1686642"/>
                </a:lnTo>
                <a:lnTo>
                  <a:pt x="2092800" y="1685054"/>
                </a:lnTo>
                <a:lnTo>
                  <a:pt x="2095181" y="1682936"/>
                </a:lnTo>
                <a:lnTo>
                  <a:pt x="2097826" y="1680553"/>
                </a:lnTo>
                <a:lnTo>
                  <a:pt x="2099943" y="1678170"/>
                </a:lnTo>
                <a:lnTo>
                  <a:pt x="2101794" y="1675258"/>
                </a:lnTo>
                <a:lnTo>
                  <a:pt x="2103911" y="1672081"/>
                </a:lnTo>
                <a:lnTo>
                  <a:pt x="2102853" y="1646137"/>
                </a:lnTo>
                <a:lnTo>
                  <a:pt x="2101530" y="1640578"/>
                </a:lnTo>
                <a:lnTo>
                  <a:pt x="2101001" y="1634753"/>
                </a:lnTo>
                <a:lnTo>
                  <a:pt x="2099943" y="1623899"/>
                </a:lnTo>
                <a:lnTo>
                  <a:pt x="2099413" y="1612780"/>
                </a:lnTo>
                <a:lnTo>
                  <a:pt x="2098620" y="1601397"/>
                </a:lnTo>
                <a:lnTo>
                  <a:pt x="2098355" y="1599014"/>
                </a:lnTo>
                <a:lnTo>
                  <a:pt x="2097562" y="1596367"/>
                </a:lnTo>
                <a:lnTo>
                  <a:pt x="2096239" y="1594249"/>
                </a:lnTo>
                <a:lnTo>
                  <a:pt x="2094652" y="1592395"/>
                </a:lnTo>
                <a:lnTo>
                  <a:pt x="2093064" y="1590278"/>
                </a:lnTo>
                <a:lnTo>
                  <a:pt x="2090683" y="1589219"/>
                </a:lnTo>
                <a:lnTo>
                  <a:pt x="2088567" y="1588424"/>
                </a:lnTo>
                <a:lnTo>
                  <a:pt x="2086980" y="1588160"/>
                </a:lnTo>
                <a:lnTo>
                  <a:pt x="2085657" y="1588160"/>
                </a:lnTo>
                <a:close/>
                <a:moveTo>
                  <a:pt x="1957881" y="1551096"/>
                </a:moveTo>
                <a:lnTo>
                  <a:pt x="1954177" y="1551361"/>
                </a:lnTo>
                <a:lnTo>
                  <a:pt x="1950473" y="1551891"/>
                </a:lnTo>
                <a:lnTo>
                  <a:pt x="1946770" y="1552685"/>
                </a:lnTo>
                <a:lnTo>
                  <a:pt x="1943066" y="1553744"/>
                </a:lnTo>
                <a:lnTo>
                  <a:pt x="1939362" y="1555332"/>
                </a:lnTo>
                <a:lnTo>
                  <a:pt x="1936188" y="1556921"/>
                </a:lnTo>
                <a:lnTo>
                  <a:pt x="1921108" y="1563010"/>
                </a:lnTo>
                <a:lnTo>
                  <a:pt x="1906294" y="1569099"/>
                </a:lnTo>
                <a:lnTo>
                  <a:pt x="1891215" y="1574923"/>
                </a:lnTo>
                <a:lnTo>
                  <a:pt x="1876400" y="1580747"/>
                </a:lnTo>
                <a:lnTo>
                  <a:pt x="1871374" y="1588689"/>
                </a:lnTo>
                <a:lnTo>
                  <a:pt x="1866347" y="1596631"/>
                </a:lnTo>
                <a:lnTo>
                  <a:pt x="1867141" y="1615428"/>
                </a:lnTo>
                <a:lnTo>
                  <a:pt x="1867405" y="1634489"/>
                </a:lnTo>
                <a:lnTo>
                  <a:pt x="1868199" y="1638989"/>
                </a:lnTo>
                <a:lnTo>
                  <a:pt x="1868464" y="1643755"/>
                </a:lnTo>
                <a:lnTo>
                  <a:pt x="1868993" y="1653285"/>
                </a:lnTo>
                <a:lnTo>
                  <a:pt x="1869522" y="1663080"/>
                </a:lnTo>
                <a:lnTo>
                  <a:pt x="1870051" y="1667846"/>
                </a:lnTo>
                <a:lnTo>
                  <a:pt x="1870580" y="1672346"/>
                </a:lnTo>
                <a:lnTo>
                  <a:pt x="1876665" y="1672876"/>
                </a:lnTo>
                <a:lnTo>
                  <a:pt x="1879839" y="1672876"/>
                </a:lnTo>
                <a:lnTo>
                  <a:pt x="1882485" y="1672876"/>
                </a:lnTo>
                <a:lnTo>
                  <a:pt x="1885659" y="1672611"/>
                </a:lnTo>
                <a:lnTo>
                  <a:pt x="1888834" y="1672081"/>
                </a:lnTo>
                <a:lnTo>
                  <a:pt x="1891479" y="1671287"/>
                </a:lnTo>
                <a:lnTo>
                  <a:pt x="1894389" y="1670228"/>
                </a:lnTo>
                <a:lnTo>
                  <a:pt x="1909204" y="1664404"/>
                </a:lnTo>
                <a:lnTo>
                  <a:pt x="1924019" y="1658580"/>
                </a:lnTo>
                <a:lnTo>
                  <a:pt x="1938833" y="1653020"/>
                </a:lnTo>
                <a:lnTo>
                  <a:pt x="1953648" y="1646931"/>
                </a:lnTo>
                <a:lnTo>
                  <a:pt x="1956293" y="1645608"/>
                </a:lnTo>
                <a:lnTo>
                  <a:pt x="1958674" y="1644019"/>
                </a:lnTo>
                <a:lnTo>
                  <a:pt x="1961320" y="1642431"/>
                </a:lnTo>
                <a:lnTo>
                  <a:pt x="1963436" y="1640578"/>
                </a:lnTo>
                <a:lnTo>
                  <a:pt x="1965552" y="1638460"/>
                </a:lnTo>
                <a:lnTo>
                  <a:pt x="1967404" y="1636342"/>
                </a:lnTo>
                <a:lnTo>
                  <a:pt x="1968727" y="1633695"/>
                </a:lnTo>
                <a:lnTo>
                  <a:pt x="1970314" y="1631312"/>
                </a:lnTo>
                <a:lnTo>
                  <a:pt x="1970843" y="1624958"/>
                </a:lnTo>
                <a:lnTo>
                  <a:pt x="1970843" y="1618604"/>
                </a:lnTo>
                <a:lnTo>
                  <a:pt x="1970579" y="1606162"/>
                </a:lnTo>
                <a:lnTo>
                  <a:pt x="1970050" y="1593984"/>
                </a:lnTo>
                <a:lnTo>
                  <a:pt x="1969521" y="1581277"/>
                </a:lnTo>
                <a:lnTo>
                  <a:pt x="1968198" y="1574129"/>
                </a:lnTo>
                <a:lnTo>
                  <a:pt x="1967404" y="1566716"/>
                </a:lnTo>
                <a:lnTo>
                  <a:pt x="1966611" y="1559303"/>
                </a:lnTo>
                <a:lnTo>
                  <a:pt x="1965817" y="1551891"/>
                </a:lnTo>
                <a:lnTo>
                  <a:pt x="1961849" y="1551361"/>
                </a:lnTo>
                <a:lnTo>
                  <a:pt x="1957881" y="1551096"/>
                </a:lnTo>
                <a:close/>
                <a:moveTo>
                  <a:pt x="2633799" y="1512180"/>
                </a:moveTo>
                <a:lnTo>
                  <a:pt x="2614223" y="1518798"/>
                </a:lnTo>
                <a:lnTo>
                  <a:pt x="2594911" y="1526211"/>
                </a:lnTo>
                <a:lnTo>
                  <a:pt x="2575863" y="1533624"/>
                </a:lnTo>
                <a:lnTo>
                  <a:pt x="2556551" y="1540772"/>
                </a:lnTo>
                <a:lnTo>
                  <a:pt x="2544647" y="1544743"/>
                </a:lnTo>
                <a:lnTo>
                  <a:pt x="2537239" y="1550832"/>
                </a:lnTo>
                <a:lnTo>
                  <a:pt x="2530361" y="1557185"/>
                </a:lnTo>
                <a:lnTo>
                  <a:pt x="2530361" y="1564598"/>
                </a:lnTo>
                <a:lnTo>
                  <a:pt x="2530626" y="1571746"/>
                </a:lnTo>
                <a:lnTo>
                  <a:pt x="2531155" y="1579159"/>
                </a:lnTo>
                <a:lnTo>
                  <a:pt x="2531948" y="1586042"/>
                </a:lnTo>
                <a:lnTo>
                  <a:pt x="2534858" y="1597690"/>
                </a:lnTo>
                <a:lnTo>
                  <a:pt x="2536975" y="1608809"/>
                </a:lnTo>
                <a:lnTo>
                  <a:pt x="2541472" y="1631577"/>
                </a:lnTo>
                <a:lnTo>
                  <a:pt x="2545705" y="1654344"/>
                </a:lnTo>
                <a:lnTo>
                  <a:pt x="2550202" y="1676847"/>
                </a:lnTo>
                <a:lnTo>
                  <a:pt x="2550996" y="1679759"/>
                </a:lnTo>
                <a:lnTo>
                  <a:pt x="2552054" y="1681877"/>
                </a:lnTo>
                <a:lnTo>
                  <a:pt x="2553906" y="1683995"/>
                </a:lnTo>
                <a:lnTo>
                  <a:pt x="2555758" y="1685583"/>
                </a:lnTo>
                <a:lnTo>
                  <a:pt x="2559990" y="1689025"/>
                </a:lnTo>
                <a:lnTo>
                  <a:pt x="2562107" y="1690613"/>
                </a:lnTo>
                <a:lnTo>
                  <a:pt x="2564223" y="1692466"/>
                </a:lnTo>
                <a:lnTo>
                  <a:pt x="2571101" y="1689819"/>
                </a:lnTo>
                <a:lnTo>
                  <a:pt x="2578244" y="1687966"/>
                </a:lnTo>
                <a:lnTo>
                  <a:pt x="2585387" y="1685054"/>
                </a:lnTo>
                <a:lnTo>
                  <a:pt x="2593059" y="1682141"/>
                </a:lnTo>
                <a:lnTo>
                  <a:pt x="2604963" y="1678170"/>
                </a:lnTo>
                <a:lnTo>
                  <a:pt x="2609196" y="1676317"/>
                </a:lnTo>
                <a:lnTo>
                  <a:pt x="2613429" y="1674729"/>
                </a:lnTo>
                <a:lnTo>
                  <a:pt x="2622424" y="1671552"/>
                </a:lnTo>
                <a:lnTo>
                  <a:pt x="2631418" y="1668905"/>
                </a:lnTo>
                <a:lnTo>
                  <a:pt x="2640148" y="1665728"/>
                </a:lnTo>
                <a:lnTo>
                  <a:pt x="2648878" y="1662551"/>
                </a:lnTo>
                <a:lnTo>
                  <a:pt x="2652846" y="1660698"/>
                </a:lnTo>
                <a:lnTo>
                  <a:pt x="2657079" y="1658580"/>
                </a:lnTo>
                <a:lnTo>
                  <a:pt x="2661047" y="1656462"/>
                </a:lnTo>
                <a:lnTo>
                  <a:pt x="2664751" y="1653815"/>
                </a:lnTo>
                <a:lnTo>
                  <a:pt x="2668455" y="1651167"/>
                </a:lnTo>
                <a:lnTo>
                  <a:pt x="2671629" y="1647990"/>
                </a:lnTo>
                <a:lnTo>
                  <a:pt x="2673481" y="1642960"/>
                </a:lnTo>
                <a:lnTo>
                  <a:pt x="2675068" y="1638195"/>
                </a:lnTo>
                <a:lnTo>
                  <a:pt x="2670307" y="1616222"/>
                </a:lnTo>
                <a:lnTo>
                  <a:pt x="2665280" y="1594249"/>
                </a:lnTo>
                <a:lnTo>
                  <a:pt x="2663693" y="1586042"/>
                </a:lnTo>
                <a:lnTo>
                  <a:pt x="2661577" y="1578100"/>
                </a:lnTo>
                <a:lnTo>
                  <a:pt x="2657608" y="1560098"/>
                </a:lnTo>
                <a:lnTo>
                  <a:pt x="2653640" y="1541831"/>
                </a:lnTo>
                <a:lnTo>
                  <a:pt x="2652053" y="1535742"/>
                </a:lnTo>
                <a:lnTo>
                  <a:pt x="2650730" y="1529388"/>
                </a:lnTo>
                <a:lnTo>
                  <a:pt x="2648878" y="1523299"/>
                </a:lnTo>
                <a:lnTo>
                  <a:pt x="2646762" y="1517475"/>
                </a:lnTo>
                <a:lnTo>
                  <a:pt x="2633799" y="1512180"/>
                </a:lnTo>
                <a:close/>
                <a:moveTo>
                  <a:pt x="2342797" y="1510856"/>
                </a:moveTo>
                <a:lnTo>
                  <a:pt x="2340416" y="1511651"/>
                </a:lnTo>
                <a:lnTo>
                  <a:pt x="2337771" y="1512445"/>
                </a:lnTo>
                <a:lnTo>
                  <a:pt x="2321104" y="1518798"/>
                </a:lnTo>
                <a:lnTo>
                  <a:pt x="2304173" y="1525152"/>
                </a:lnTo>
                <a:lnTo>
                  <a:pt x="2270576" y="1538124"/>
                </a:lnTo>
                <a:lnTo>
                  <a:pt x="2263433" y="1541301"/>
                </a:lnTo>
                <a:lnTo>
                  <a:pt x="2259994" y="1542890"/>
                </a:lnTo>
                <a:lnTo>
                  <a:pt x="2256555" y="1545007"/>
                </a:lnTo>
                <a:lnTo>
                  <a:pt x="2253380" y="1547390"/>
                </a:lnTo>
                <a:lnTo>
                  <a:pt x="2252322" y="1548714"/>
                </a:lnTo>
                <a:lnTo>
                  <a:pt x="2250999" y="1550302"/>
                </a:lnTo>
                <a:lnTo>
                  <a:pt x="2250205" y="1551891"/>
                </a:lnTo>
                <a:lnTo>
                  <a:pt x="2248883" y="1553479"/>
                </a:lnTo>
                <a:lnTo>
                  <a:pt x="2248354" y="1555332"/>
                </a:lnTo>
                <a:lnTo>
                  <a:pt x="2247825" y="1557185"/>
                </a:lnTo>
                <a:lnTo>
                  <a:pt x="2247560" y="1561951"/>
                </a:lnTo>
                <a:lnTo>
                  <a:pt x="2247560" y="1566716"/>
                </a:lnTo>
                <a:lnTo>
                  <a:pt x="2247825" y="1571216"/>
                </a:lnTo>
                <a:lnTo>
                  <a:pt x="2248089" y="1575982"/>
                </a:lnTo>
                <a:lnTo>
                  <a:pt x="2248883" y="1585248"/>
                </a:lnTo>
                <a:lnTo>
                  <a:pt x="2250470" y="1594513"/>
                </a:lnTo>
                <a:lnTo>
                  <a:pt x="2251528" y="1603779"/>
                </a:lnTo>
                <a:lnTo>
                  <a:pt x="2252851" y="1613045"/>
                </a:lnTo>
                <a:lnTo>
                  <a:pt x="2253380" y="1622311"/>
                </a:lnTo>
                <a:lnTo>
                  <a:pt x="2253645" y="1627076"/>
                </a:lnTo>
                <a:lnTo>
                  <a:pt x="2253645" y="1631577"/>
                </a:lnTo>
                <a:lnTo>
                  <a:pt x="2256290" y="1635283"/>
                </a:lnTo>
                <a:lnTo>
                  <a:pt x="2257613" y="1636871"/>
                </a:lnTo>
                <a:lnTo>
                  <a:pt x="2259200" y="1638460"/>
                </a:lnTo>
                <a:lnTo>
                  <a:pt x="2260787" y="1640313"/>
                </a:lnTo>
                <a:lnTo>
                  <a:pt x="2262375" y="1641372"/>
                </a:lnTo>
                <a:lnTo>
                  <a:pt x="2264756" y="1641901"/>
                </a:lnTo>
                <a:lnTo>
                  <a:pt x="2265814" y="1642166"/>
                </a:lnTo>
                <a:lnTo>
                  <a:pt x="2266872" y="1641901"/>
                </a:lnTo>
                <a:lnTo>
                  <a:pt x="2271634" y="1641637"/>
                </a:lnTo>
                <a:lnTo>
                  <a:pt x="2276396" y="1640842"/>
                </a:lnTo>
                <a:lnTo>
                  <a:pt x="2281157" y="1639254"/>
                </a:lnTo>
                <a:lnTo>
                  <a:pt x="2285655" y="1637930"/>
                </a:lnTo>
                <a:lnTo>
                  <a:pt x="2294649" y="1634224"/>
                </a:lnTo>
                <a:lnTo>
                  <a:pt x="2299147" y="1632636"/>
                </a:lnTo>
                <a:lnTo>
                  <a:pt x="2303909" y="1631047"/>
                </a:lnTo>
                <a:lnTo>
                  <a:pt x="2311316" y="1628135"/>
                </a:lnTo>
                <a:lnTo>
                  <a:pt x="2318723" y="1624958"/>
                </a:lnTo>
                <a:lnTo>
                  <a:pt x="2328776" y="1621517"/>
                </a:lnTo>
                <a:lnTo>
                  <a:pt x="2338829" y="1618075"/>
                </a:lnTo>
                <a:lnTo>
                  <a:pt x="2343591" y="1616222"/>
                </a:lnTo>
                <a:lnTo>
                  <a:pt x="2348617" y="1614104"/>
                </a:lnTo>
                <a:lnTo>
                  <a:pt x="2353379" y="1611986"/>
                </a:lnTo>
                <a:lnTo>
                  <a:pt x="2357876" y="1609339"/>
                </a:lnTo>
                <a:lnTo>
                  <a:pt x="2359463" y="1608280"/>
                </a:lnTo>
                <a:lnTo>
                  <a:pt x="2360786" y="1607486"/>
                </a:lnTo>
                <a:lnTo>
                  <a:pt x="2362903" y="1604838"/>
                </a:lnTo>
                <a:lnTo>
                  <a:pt x="2364754" y="1602191"/>
                </a:lnTo>
                <a:lnTo>
                  <a:pt x="2366077" y="1599279"/>
                </a:lnTo>
                <a:lnTo>
                  <a:pt x="2367135" y="1596102"/>
                </a:lnTo>
                <a:lnTo>
                  <a:pt x="2367929" y="1593190"/>
                </a:lnTo>
                <a:lnTo>
                  <a:pt x="2369516" y="1586571"/>
                </a:lnTo>
                <a:lnTo>
                  <a:pt x="2368458" y="1583130"/>
                </a:lnTo>
                <a:lnTo>
                  <a:pt x="2367400" y="1579688"/>
                </a:lnTo>
                <a:lnTo>
                  <a:pt x="2366077" y="1572275"/>
                </a:lnTo>
                <a:lnTo>
                  <a:pt x="2364754" y="1565128"/>
                </a:lnTo>
                <a:lnTo>
                  <a:pt x="2363167" y="1557980"/>
                </a:lnTo>
                <a:lnTo>
                  <a:pt x="2360522" y="1533094"/>
                </a:lnTo>
                <a:lnTo>
                  <a:pt x="2358405" y="1524358"/>
                </a:lnTo>
                <a:lnTo>
                  <a:pt x="2356553" y="1515622"/>
                </a:lnTo>
                <a:lnTo>
                  <a:pt x="2352056" y="1513504"/>
                </a:lnTo>
                <a:lnTo>
                  <a:pt x="2349940" y="1512710"/>
                </a:lnTo>
                <a:lnTo>
                  <a:pt x="2347559" y="1511915"/>
                </a:lnTo>
                <a:lnTo>
                  <a:pt x="2345178" y="1511386"/>
                </a:lnTo>
                <a:lnTo>
                  <a:pt x="2342797" y="1510856"/>
                </a:lnTo>
                <a:close/>
                <a:moveTo>
                  <a:pt x="2484859" y="1494707"/>
                </a:moveTo>
                <a:lnTo>
                  <a:pt x="2480626" y="1495502"/>
                </a:lnTo>
                <a:lnTo>
                  <a:pt x="2476129" y="1496296"/>
                </a:lnTo>
                <a:lnTo>
                  <a:pt x="2467399" y="1498943"/>
                </a:lnTo>
                <a:lnTo>
                  <a:pt x="2458933" y="1501855"/>
                </a:lnTo>
                <a:lnTo>
                  <a:pt x="2450468" y="1505032"/>
                </a:lnTo>
                <a:lnTo>
                  <a:pt x="2433272" y="1511915"/>
                </a:lnTo>
                <a:lnTo>
                  <a:pt x="2424807" y="1515092"/>
                </a:lnTo>
                <a:lnTo>
                  <a:pt x="2416606" y="1518269"/>
                </a:lnTo>
                <a:lnTo>
                  <a:pt x="2408669" y="1521446"/>
                </a:lnTo>
                <a:lnTo>
                  <a:pt x="2400733" y="1524093"/>
                </a:lnTo>
                <a:lnTo>
                  <a:pt x="2397294" y="1525946"/>
                </a:lnTo>
                <a:lnTo>
                  <a:pt x="2393326" y="1527800"/>
                </a:lnTo>
                <a:lnTo>
                  <a:pt x="2389886" y="1529917"/>
                </a:lnTo>
                <a:lnTo>
                  <a:pt x="2386447" y="1532565"/>
                </a:lnTo>
                <a:lnTo>
                  <a:pt x="2385125" y="1533889"/>
                </a:lnTo>
                <a:lnTo>
                  <a:pt x="2384066" y="1535742"/>
                </a:lnTo>
                <a:lnTo>
                  <a:pt x="2383008" y="1537330"/>
                </a:lnTo>
                <a:lnTo>
                  <a:pt x="2381950" y="1539183"/>
                </a:lnTo>
                <a:lnTo>
                  <a:pt x="2381421" y="1541036"/>
                </a:lnTo>
                <a:lnTo>
                  <a:pt x="2381156" y="1542890"/>
                </a:lnTo>
                <a:lnTo>
                  <a:pt x="2380892" y="1547125"/>
                </a:lnTo>
                <a:lnTo>
                  <a:pt x="2380892" y="1551096"/>
                </a:lnTo>
                <a:lnTo>
                  <a:pt x="2381421" y="1555332"/>
                </a:lnTo>
                <a:lnTo>
                  <a:pt x="2382744" y="1563010"/>
                </a:lnTo>
                <a:lnTo>
                  <a:pt x="2383802" y="1570422"/>
                </a:lnTo>
                <a:lnTo>
                  <a:pt x="2384860" y="1578100"/>
                </a:lnTo>
                <a:lnTo>
                  <a:pt x="2386712" y="1592660"/>
                </a:lnTo>
                <a:lnTo>
                  <a:pt x="2388035" y="1600073"/>
                </a:lnTo>
                <a:lnTo>
                  <a:pt x="2389093" y="1607486"/>
                </a:lnTo>
                <a:lnTo>
                  <a:pt x="2390680" y="1614369"/>
                </a:lnTo>
                <a:lnTo>
                  <a:pt x="2393061" y="1621781"/>
                </a:lnTo>
                <a:lnTo>
                  <a:pt x="2393590" y="1623105"/>
                </a:lnTo>
                <a:lnTo>
                  <a:pt x="2394119" y="1624164"/>
                </a:lnTo>
                <a:lnTo>
                  <a:pt x="2395177" y="1625223"/>
                </a:lnTo>
                <a:lnTo>
                  <a:pt x="2395971" y="1626282"/>
                </a:lnTo>
                <a:lnTo>
                  <a:pt x="2397294" y="1627076"/>
                </a:lnTo>
                <a:lnTo>
                  <a:pt x="2398352" y="1627606"/>
                </a:lnTo>
                <a:lnTo>
                  <a:pt x="2400997" y="1628135"/>
                </a:lnTo>
                <a:lnTo>
                  <a:pt x="2403907" y="1628665"/>
                </a:lnTo>
                <a:lnTo>
                  <a:pt x="2406817" y="1628400"/>
                </a:lnTo>
                <a:lnTo>
                  <a:pt x="2409727" y="1628135"/>
                </a:lnTo>
                <a:lnTo>
                  <a:pt x="2412373" y="1627606"/>
                </a:lnTo>
                <a:lnTo>
                  <a:pt x="2422426" y="1624164"/>
                </a:lnTo>
                <a:lnTo>
                  <a:pt x="2432214" y="1620458"/>
                </a:lnTo>
                <a:lnTo>
                  <a:pt x="2451526" y="1613310"/>
                </a:lnTo>
                <a:lnTo>
                  <a:pt x="2460256" y="1610133"/>
                </a:lnTo>
                <a:lnTo>
                  <a:pt x="2468986" y="1607221"/>
                </a:lnTo>
                <a:lnTo>
                  <a:pt x="2479303" y="1603250"/>
                </a:lnTo>
                <a:lnTo>
                  <a:pt x="2489621" y="1599808"/>
                </a:lnTo>
                <a:lnTo>
                  <a:pt x="2494647" y="1596631"/>
                </a:lnTo>
                <a:lnTo>
                  <a:pt x="2497293" y="1595043"/>
                </a:lnTo>
                <a:lnTo>
                  <a:pt x="2499674" y="1593454"/>
                </a:lnTo>
                <a:lnTo>
                  <a:pt x="2502054" y="1591337"/>
                </a:lnTo>
                <a:lnTo>
                  <a:pt x="2503906" y="1589219"/>
                </a:lnTo>
                <a:lnTo>
                  <a:pt x="2505494" y="1586571"/>
                </a:lnTo>
                <a:lnTo>
                  <a:pt x="2506816" y="1583924"/>
                </a:lnTo>
                <a:lnTo>
                  <a:pt x="2507345" y="1580482"/>
                </a:lnTo>
                <a:lnTo>
                  <a:pt x="2507610" y="1577041"/>
                </a:lnTo>
                <a:lnTo>
                  <a:pt x="2507345" y="1573864"/>
                </a:lnTo>
                <a:lnTo>
                  <a:pt x="2507345" y="1570422"/>
                </a:lnTo>
                <a:lnTo>
                  <a:pt x="2506552" y="1564069"/>
                </a:lnTo>
                <a:lnTo>
                  <a:pt x="2505494" y="1557450"/>
                </a:lnTo>
                <a:lnTo>
                  <a:pt x="2503906" y="1550302"/>
                </a:lnTo>
                <a:lnTo>
                  <a:pt x="2502584" y="1543154"/>
                </a:lnTo>
                <a:lnTo>
                  <a:pt x="2499938" y="1529123"/>
                </a:lnTo>
                <a:lnTo>
                  <a:pt x="2497293" y="1514827"/>
                </a:lnTo>
                <a:lnTo>
                  <a:pt x="2495705" y="1507944"/>
                </a:lnTo>
                <a:lnTo>
                  <a:pt x="2494118" y="1501061"/>
                </a:lnTo>
                <a:lnTo>
                  <a:pt x="2484859" y="1494707"/>
                </a:lnTo>
                <a:close/>
                <a:moveTo>
                  <a:pt x="2202587" y="1483588"/>
                </a:moveTo>
                <a:lnTo>
                  <a:pt x="2184333" y="1491001"/>
                </a:lnTo>
                <a:lnTo>
                  <a:pt x="2165815" y="1498678"/>
                </a:lnTo>
                <a:lnTo>
                  <a:pt x="2147297" y="1505562"/>
                </a:lnTo>
                <a:lnTo>
                  <a:pt x="2128778" y="1512710"/>
                </a:lnTo>
                <a:lnTo>
                  <a:pt x="2126397" y="1514033"/>
                </a:lnTo>
                <a:lnTo>
                  <a:pt x="2124016" y="1515357"/>
                </a:lnTo>
                <a:lnTo>
                  <a:pt x="2122165" y="1517210"/>
                </a:lnTo>
                <a:lnTo>
                  <a:pt x="2120048" y="1519063"/>
                </a:lnTo>
                <a:lnTo>
                  <a:pt x="2118461" y="1521446"/>
                </a:lnTo>
                <a:lnTo>
                  <a:pt x="2116874" y="1523299"/>
                </a:lnTo>
                <a:lnTo>
                  <a:pt x="2115551" y="1525682"/>
                </a:lnTo>
                <a:lnTo>
                  <a:pt x="2114493" y="1528064"/>
                </a:lnTo>
                <a:lnTo>
                  <a:pt x="2113699" y="1530712"/>
                </a:lnTo>
                <a:lnTo>
                  <a:pt x="2112905" y="1533094"/>
                </a:lnTo>
                <a:lnTo>
                  <a:pt x="2112641" y="1535742"/>
                </a:lnTo>
                <a:lnTo>
                  <a:pt x="2112376" y="1538389"/>
                </a:lnTo>
                <a:lnTo>
                  <a:pt x="2112641" y="1541036"/>
                </a:lnTo>
                <a:lnTo>
                  <a:pt x="2112905" y="1543684"/>
                </a:lnTo>
                <a:lnTo>
                  <a:pt x="2113434" y="1546596"/>
                </a:lnTo>
                <a:lnTo>
                  <a:pt x="2114493" y="1548979"/>
                </a:lnTo>
                <a:lnTo>
                  <a:pt x="2115286" y="1561156"/>
                </a:lnTo>
                <a:lnTo>
                  <a:pt x="2115815" y="1573334"/>
                </a:lnTo>
                <a:lnTo>
                  <a:pt x="2117138" y="1585248"/>
                </a:lnTo>
                <a:lnTo>
                  <a:pt x="2117667" y="1591072"/>
                </a:lnTo>
                <a:lnTo>
                  <a:pt x="2118725" y="1597161"/>
                </a:lnTo>
                <a:lnTo>
                  <a:pt x="2120577" y="1608544"/>
                </a:lnTo>
                <a:lnTo>
                  <a:pt x="2127455" y="1608809"/>
                </a:lnTo>
                <a:lnTo>
                  <a:pt x="2130366" y="1609074"/>
                </a:lnTo>
                <a:lnTo>
                  <a:pt x="2133805" y="1609074"/>
                </a:lnTo>
                <a:lnTo>
                  <a:pt x="2136979" y="1608809"/>
                </a:lnTo>
                <a:lnTo>
                  <a:pt x="2140418" y="1608280"/>
                </a:lnTo>
                <a:lnTo>
                  <a:pt x="2143328" y="1607486"/>
                </a:lnTo>
                <a:lnTo>
                  <a:pt x="2146238" y="1606162"/>
                </a:lnTo>
                <a:lnTo>
                  <a:pt x="2162905" y="1599543"/>
                </a:lnTo>
                <a:lnTo>
                  <a:pt x="2179836" y="1593454"/>
                </a:lnTo>
                <a:lnTo>
                  <a:pt x="2196238" y="1586836"/>
                </a:lnTo>
                <a:lnTo>
                  <a:pt x="2204703" y="1583659"/>
                </a:lnTo>
                <a:lnTo>
                  <a:pt x="2212904" y="1579953"/>
                </a:lnTo>
                <a:lnTo>
                  <a:pt x="2215814" y="1578629"/>
                </a:lnTo>
                <a:lnTo>
                  <a:pt x="2218724" y="1576247"/>
                </a:lnTo>
                <a:lnTo>
                  <a:pt x="2221105" y="1573864"/>
                </a:lnTo>
                <a:lnTo>
                  <a:pt x="2222957" y="1571216"/>
                </a:lnTo>
                <a:lnTo>
                  <a:pt x="2224280" y="1568040"/>
                </a:lnTo>
                <a:lnTo>
                  <a:pt x="2225867" y="1565128"/>
                </a:lnTo>
                <a:lnTo>
                  <a:pt x="2226925" y="1561686"/>
                </a:lnTo>
                <a:lnTo>
                  <a:pt x="2227719" y="1558509"/>
                </a:lnTo>
                <a:lnTo>
                  <a:pt x="2226132" y="1550302"/>
                </a:lnTo>
                <a:lnTo>
                  <a:pt x="2224809" y="1541566"/>
                </a:lnTo>
                <a:lnTo>
                  <a:pt x="2222957" y="1524358"/>
                </a:lnTo>
                <a:lnTo>
                  <a:pt x="2222163" y="1516151"/>
                </a:lnTo>
                <a:lnTo>
                  <a:pt x="2221105" y="1507415"/>
                </a:lnTo>
                <a:lnTo>
                  <a:pt x="2219518" y="1498943"/>
                </a:lnTo>
                <a:lnTo>
                  <a:pt x="2217666" y="1490472"/>
                </a:lnTo>
                <a:lnTo>
                  <a:pt x="2217402" y="1489148"/>
                </a:lnTo>
                <a:lnTo>
                  <a:pt x="2217137" y="1488089"/>
                </a:lnTo>
                <a:lnTo>
                  <a:pt x="2216608" y="1486765"/>
                </a:lnTo>
                <a:lnTo>
                  <a:pt x="2215550" y="1485971"/>
                </a:lnTo>
                <a:lnTo>
                  <a:pt x="2214756" y="1485442"/>
                </a:lnTo>
                <a:lnTo>
                  <a:pt x="2213962" y="1484912"/>
                </a:lnTo>
                <a:lnTo>
                  <a:pt x="2211846" y="1484383"/>
                </a:lnTo>
                <a:lnTo>
                  <a:pt x="2209465" y="1484118"/>
                </a:lnTo>
                <a:lnTo>
                  <a:pt x="2207349" y="1483853"/>
                </a:lnTo>
                <a:lnTo>
                  <a:pt x="2204703" y="1483853"/>
                </a:lnTo>
                <a:lnTo>
                  <a:pt x="2202587" y="1483588"/>
                </a:lnTo>
                <a:close/>
                <a:moveTo>
                  <a:pt x="2075340" y="1483324"/>
                </a:moveTo>
                <a:lnTo>
                  <a:pt x="2072694" y="1483853"/>
                </a:lnTo>
                <a:lnTo>
                  <a:pt x="2070049" y="1484383"/>
                </a:lnTo>
                <a:lnTo>
                  <a:pt x="2067139" y="1485442"/>
                </a:lnTo>
                <a:lnTo>
                  <a:pt x="2061583" y="1487824"/>
                </a:lnTo>
                <a:lnTo>
                  <a:pt x="2056292" y="1490207"/>
                </a:lnTo>
                <a:lnTo>
                  <a:pt x="2051001" y="1492854"/>
                </a:lnTo>
                <a:lnTo>
                  <a:pt x="2048356" y="1493648"/>
                </a:lnTo>
                <a:lnTo>
                  <a:pt x="2045975" y="1494443"/>
                </a:lnTo>
                <a:lnTo>
                  <a:pt x="2038303" y="1497619"/>
                </a:lnTo>
                <a:lnTo>
                  <a:pt x="2030102" y="1500532"/>
                </a:lnTo>
                <a:lnTo>
                  <a:pt x="2022430" y="1503444"/>
                </a:lnTo>
                <a:lnTo>
                  <a:pt x="2014494" y="1506091"/>
                </a:lnTo>
                <a:lnTo>
                  <a:pt x="2010525" y="1507944"/>
                </a:lnTo>
                <a:lnTo>
                  <a:pt x="2006557" y="1509533"/>
                </a:lnTo>
                <a:lnTo>
                  <a:pt x="2003118" y="1511651"/>
                </a:lnTo>
                <a:lnTo>
                  <a:pt x="1999415" y="1513768"/>
                </a:lnTo>
                <a:lnTo>
                  <a:pt x="1995975" y="1516151"/>
                </a:lnTo>
                <a:lnTo>
                  <a:pt x="1993065" y="1518798"/>
                </a:lnTo>
                <a:lnTo>
                  <a:pt x="1989891" y="1521711"/>
                </a:lnTo>
                <a:lnTo>
                  <a:pt x="1986981" y="1524887"/>
                </a:lnTo>
                <a:lnTo>
                  <a:pt x="1986981" y="1534153"/>
                </a:lnTo>
                <a:lnTo>
                  <a:pt x="1987245" y="1543684"/>
                </a:lnTo>
                <a:lnTo>
                  <a:pt x="1987510" y="1562480"/>
                </a:lnTo>
                <a:lnTo>
                  <a:pt x="1988568" y="1567510"/>
                </a:lnTo>
                <a:lnTo>
                  <a:pt x="1989362" y="1572540"/>
                </a:lnTo>
                <a:lnTo>
                  <a:pt x="1990155" y="1583130"/>
                </a:lnTo>
                <a:lnTo>
                  <a:pt x="1990684" y="1593190"/>
                </a:lnTo>
                <a:lnTo>
                  <a:pt x="1991214" y="1603514"/>
                </a:lnTo>
                <a:lnTo>
                  <a:pt x="1993330" y="1604309"/>
                </a:lnTo>
                <a:lnTo>
                  <a:pt x="1994917" y="1605103"/>
                </a:lnTo>
                <a:lnTo>
                  <a:pt x="1998885" y="1605897"/>
                </a:lnTo>
                <a:lnTo>
                  <a:pt x="2002589" y="1606162"/>
                </a:lnTo>
                <a:lnTo>
                  <a:pt x="2006028" y="1605897"/>
                </a:lnTo>
                <a:lnTo>
                  <a:pt x="2009732" y="1605103"/>
                </a:lnTo>
                <a:lnTo>
                  <a:pt x="2013436" y="1604309"/>
                </a:lnTo>
                <a:lnTo>
                  <a:pt x="2017139" y="1602985"/>
                </a:lnTo>
                <a:lnTo>
                  <a:pt x="2020578" y="1601132"/>
                </a:lnTo>
                <a:lnTo>
                  <a:pt x="2030631" y="1597425"/>
                </a:lnTo>
                <a:lnTo>
                  <a:pt x="2040948" y="1593190"/>
                </a:lnTo>
                <a:lnTo>
                  <a:pt x="2061054" y="1585512"/>
                </a:lnTo>
                <a:lnTo>
                  <a:pt x="2066610" y="1583659"/>
                </a:lnTo>
                <a:lnTo>
                  <a:pt x="2072694" y="1581012"/>
                </a:lnTo>
                <a:lnTo>
                  <a:pt x="2078779" y="1578364"/>
                </a:lnTo>
                <a:lnTo>
                  <a:pt x="2081424" y="1576511"/>
                </a:lnTo>
                <a:lnTo>
                  <a:pt x="2084334" y="1574923"/>
                </a:lnTo>
                <a:lnTo>
                  <a:pt x="2086451" y="1572805"/>
                </a:lnTo>
                <a:lnTo>
                  <a:pt x="2088831" y="1570687"/>
                </a:lnTo>
                <a:lnTo>
                  <a:pt x="2090683" y="1568569"/>
                </a:lnTo>
                <a:lnTo>
                  <a:pt x="2092271" y="1565922"/>
                </a:lnTo>
                <a:lnTo>
                  <a:pt x="2093593" y="1563010"/>
                </a:lnTo>
                <a:lnTo>
                  <a:pt x="2094387" y="1560098"/>
                </a:lnTo>
                <a:lnTo>
                  <a:pt x="2094652" y="1556921"/>
                </a:lnTo>
                <a:lnTo>
                  <a:pt x="2094387" y="1553214"/>
                </a:lnTo>
                <a:lnTo>
                  <a:pt x="2093329" y="1545272"/>
                </a:lnTo>
                <a:lnTo>
                  <a:pt x="2092800" y="1537065"/>
                </a:lnTo>
                <a:lnTo>
                  <a:pt x="2091742" y="1520387"/>
                </a:lnTo>
                <a:lnTo>
                  <a:pt x="2091212" y="1512445"/>
                </a:lnTo>
                <a:lnTo>
                  <a:pt x="2090419" y="1503973"/>
                </a:lnTo>
                <a:lnTo>
                  <a:pt x="2089361" y="1495766"/>
                </a:lnTo>
                <a:lnTo>
                  <a:pt x="2088567" y="1491795"/>
                </a:lnTo>
                <a:lnTo>
                  <a:pt x="2087244" y="1488089"/>
                </a:lnTo>
                <a:lnTo>
                  <a:pt x="2085128" y="1485971"/>
                </a:lnTo>
                <a:lnTo>
                  <a:pt x="2082747" y="1484647"/>
                </a:lnTo>
                <a:lnTo>
                  <a:pt x="2080366" y="1483853"/>
                </a:lnTo>
                <a:lnTo>
                  <a:pt x="2077721" y="1483324"/>
                </a:lnTo>
                <a:lnTo>
                  <a:pt x="2075340" y="1483324"/>
                </a:lnTo>
                <a:close/>
                <a:moveTo>
                  <a:pt x="1956822" y="1446525"/>
                </a:moveTo>
                <a:lnTo>
                  <a:pt x="1944389" y="1447319"/>
                </a:lnTo>
                <a:lnTo>
                  <a:pt x="1928516" y="1454467"/>
                </a:lnTo>
                <a:lnTo>
                  <a:pt x="1912643" y="1461086"/>
                </a:lnTo>
                <a:lnTo>
                  <a:pt x="1896241" y="1467439"/>
                </a:lnTo>
                <a:lnTo>
                  <a:pt x="1880104" y="1473528"/>
                </a:lnTo>
                <a:lnTo>
                  <a:pt x="1875077" y="1477235"/>
                </a:lnTo>
                <a:lnTo>
                  <a:pt x="1872432" y="1479353"/>
                </a:lnTo>
                <a:lnTo>
                  <a:pt x="1870315" y="1481471"/>
                </a:lnTo>
                <a:lnTo>
                  <a:pt x="1867934" y="1483853"/>
                </a:lnTo>
                <a:lnTo>
                  <a:pt x="1866347" y="1486501"/>
                </a:lnTo>
                <a:lnTo>
                  <a:pt x="1865818" y="1488089"/>
                </a:lnTo>
                <a:lnTo>
                  <a:pt x="1865289" y="1489413"/>
                </a:lnTo>
                <a:lnTo>
                  <a:pt x="1865289" y="1491001"/>
                </a:lnTo>
                <a:lnTo>
                  <a:pt x="1865024" y="1492854"/>
                </a:lnTo>
                <a:lnTo>
                  <a:pt x="1865289" y="1510592"/>
                </a:lnTo>
                <a:lnTo>
                  <a:pt x="1865289" y="1528329"/>
                </a:lnTo>
                <a:lnTo>
                  <a:pt x="1865818" y="1546066"/>
                </a:lnTo>
                <a:lnTo>
                  <a:pt x="1866083" y="1555068"/>
                </a:lnTo>
                <a:lnTo>
                  <a:pt x="1866876" y="1563804"/>
                </a:lnTo>
                <a:lnTo>
                  <a:pt x="1870051" y="1564333"/>
                </a:lnTo>
                <a:lnTo>
                  <a:pt x="1872696" y="1564598"/>
                </a:lnTo>
                <a:lnTo>
                  <a:pt x="1875871" y="1564598"/>
                </a:lnTo>
                <a:lnTo>
                  <a:pt x="1878516" y="1564333"/>
                </a:lnTo>
                <a:lnTo>
                  <a:pt x="1881691" y="1563804"/>
                </a:lnTo>
                <a:lnTo>
                  <a:pt x="1884601" y="1563010"/>
                </a:lnTo>
                <a:lnTo>
                  <a:pt x="1890156" y="1561421"/>
                </a:lnTo>
                <a:lnTo>
                  <a:pt x="1895447" y="1559303"/>
                </a:lnTo>
                <a:lnTo>
                  <a:pt x="1901003" y="1556921"/>
                </a:lnTo>
                <a:lnTo>
                  <a:pt x="1906558" y="1554803"/>
                </a:lnTo>
                <a:lnTo>
                  <a:pt x="1911849" y="1552420"/>
                </a:lnTo>
                <a:lnTo>
                  <a:pt x="1936452" y="1543154"/>
                </a:lnTo>
                <a:lnTo>
                  <a:pt x="1941743" y="1541301"/>
                </a:lnTo>
                <a:lnTo>
                  <a:pt x="1946770" y="1538919"/>
                </a:lnTo>
                <a:lnTo>
                  <a:pt x="1951796" y="1536271"/>
                </a:lnTo>
                <a:lnTo>
                  <a:pt x="1954177" y="1534683"/>
                </a:lnTo>
                <a:lnTo>
                  <a:pt x="1956293" y="1533094"/>
                </a:lnTo>
                <a:lnTo>
                  <a:pt x="1958410" y="1531241"/>
                </a:lnTo>
                <a:lnTo>
                  <a:pt x="1960262" y="1529123"/>
                </a:lnTo>
                <a:lnTo>
                  <a:pt x="1961849" y="1527005"/>
                </a:lnTo>
                <a:lnTo>
                  <a:pt x="1963172" y="1524623"/>
                </a:lnTo>
                <a:lnTo>
                  <a:pt x="1964494" y="1522240"/>
                </a:lnTo>
                <a:lnTo>
                  <a:pt x="1965023" y="1519328"/>
                </a:lnTo>
                <a:lnTo>
                  <a:pt x="1965552" y="1516681"/>
                </a:lnTo>
                <a:lnTo>
                  <a:pt x="1965552" y="1513504"/>
                </a:lnTo>
                <a:lnTo>
                  <a:pt x="1963965" y="1498414"/>
                </a:lnTo>
                <a:lnTo>
                  <a:pt x="1963172" y="1483324"/>
                </a:lnTo>
                <a:lnTo>
                  <a:pt x="1962642" y="1468234"/>
                </a:lnTo>
                <a:lnTo>
                  <a:pt x="1962378" y="1452879"/>
                </a:lnTo>
                <a:lnTo>
                  <a:pt x="1956822" y="1446525"/>
                </a:lnTo>
                <a:close/>
                <a:moveTo>
                  <a:pt x="2329041" y="1405491"/>
                </a:moveTo>
                <a:lnTo>
                  <a:pt x="2325601" y="1405756"/>
                </a:lnTo>
                <a:lnTo>
                  <a:pt x="2322162" y="1406550"/>
                </a:lnTo>
                <a:lnTo>
                  <a:pt x="2318988" y="1407609"/>
                </a:lnTo>
                <a:lnTo>
                  <a:pt x="2284861" y="1421110"/>
                </a:lnTo>
                <a:lnTo>
                  <a:pt x="2250999" y="1434347"/>
                </a:lnTo>
                <a:lnTo>
                  <a:pt x="2247560" y="1435936"/>
                </a:lnTo>
                <a:lnTo>
                  <a:pt x="2244121" y="1438054"/>
                </a:lnTo>
                <a:lnTo>
                  <a:pt x="2241475" y="1440436"/>
                </a:lnTo>
                <a:lnTo>
                  <a:pt x="2238565" y="1443084"/>
                </a:lnTo>
                <a:lnTo>
                  <a:pt x="2236449" y="1446525"/>
                </a:lnTo>
                <a:lnTo>
                  <a:pt x="2235655" y="1447849"/>
                </a:lnTo>
                <a:lnTo>
                  <a:pt x="2234597" y="1449967"/>
                </a:lnTo>
                <a:lnTo>
                  <a:pt x="2234068" y="1451555"/>
                </a:lnTo>
                <a:lnTo>
                  <a:pt x="2233804" y="1453408"/>
                </a:lnTo>
                <a:lnTo>
                  <a:pt x="2233539" y="1455262"/>
                </a:lnTo>
                <a:lnTo>
                  <a:pt x="2233539" y="1457115"/>
                </a:lnTo>
                <a:lnTo>
                  <a:pt x="2237772" y="1491001"/>
                </a:lnTo>
                <a:lnTo>
                  <a:pt x="2242004" y="1525152"/>
                </a:lnTo>
                <a:lnTo>
                  <a:pt x="2251528" y="1532300"/>
                </a:lnTo>
                <a:lnTo>
                  <a:pt x="2256025" y="1531241"/>
                </a:lnTo>
                <a:lnTo>
                  <a:pt x="2260523" y="1529917"/>
                </a:lnTo>
                <a:lnTo>
                  <a:pt x="2269253" y="1527270"/>
                </a:lnTo>
                <a:lnTo>
                  <a:pt x="2277983" y="1523829"/>
                </a:lnTo>
                <a:lnTo>
                  <a:pt x="2286448" y="1520387"/>
                </a:lnTo>
                <a:lnTo>
                  <a:pt x="2306819" y="1512710"/>
                </a:lnTo>
                <a:lnTo>
                  <a:pt x="2318459" y="1508474"/>
                </a:lnTo>
                <a:lnTo>
                  <a:pt x="2324279" y="1506091"/>
                </a:lnTo>
                <a:lnTo>
                  <a:pt x="2330363" y="1503973"/>
                </a:lnTo>
                <a:lnTo>
                  <a:pt x="2335919" y="1501061"/>
                </a:lnTo>
                <a:lnTo>
                  <a:pt x="2341210" y="1498149"/>
                </a:lnTo>
                <a:lnTo>
                  <a:pt x="2343591" y="1496031"/>
                </a:lnTo>
                <a:lnTo>
                  <a:pt x="2345972" y="1494178"/>
                </a:lnTo>
                <a:lnTo>
                  <a:pt x="2348352" y="1492325"/>
                </a:lnTo>
                <a:lnTo>
                  <a:pt x="2350469" y="1489677"/>
                </a:lnTo>
                <a:lnTo>
                  <a:pt x="2350469" y="1480147"/>
                </a:lnTo>
                <a:lnTo>
                  <a:pt x="2350204" y="1470881"/>
                </a:lnTo>
                <a:lnTo>
                  <a:pt x="2349411" y="1461350"/>
                </a:lnTo>
                <a:lnTo>
                  <a:pt x="2347823" y="1451820"/>
                </a:lnTo>
                <a:lnTo>
                  <a:pt x="2346501" y="1442289"/>
                </a:lnTo>
                <a:lnTo>
                  <a:pt x="2344913" y="1433024"/>
                </a:lnTo>
                <a:lnTo>
                  <a:pt x="2341474" y="1414227"/>
                </a:lnTo>
                <a:lnTo>
                  <a:pt x="2341210" y="1412374"/>
                </a:lnTo>
                <a:lnTo>
                  <a:pt x="2340416" y="1410521"/>
                </a:lnTo>
                <a:lnTo>
                  <a:pt x="2339358" y="1409197"/>
                </a:lnTo>
                <a:lnTo>
                  <a:pt x="2338300" y="1408138"/>
                </a:lnTo>
                <a:lnTo>
                  <a:pt x="2336977" y="1407344"/>
                </a:lnTo>
                <a:lnTo>
                  <a:pt x="2335654" y="1406550"/>
                </a:lnTo>
                <a:lnTo>
                  <a:pt x="2334067" y="1406285"/>
                </a:lnTo>
                <a:lnTo>
                  <a:pt x="2332480" y="1405491"/>
                </a:lnTo>
                <a:lnTo>
                  <a:pt x="2329041" y="1405491"/>
                </a:lnTo>
                <a:close/>
                <a:moveTo>
                  <a:pt x="2460785" y="1386430"/>
                </a:moveTo>
                <a:lnTo>
                  <a:pt x="2455759" y="1386695"/>
                </a:lnTo>
                <a:lnTo>
                  <a:pt x="2440944" y="1393048"/>
                </a:lnTo>
                <a:lnTo>
                  <a:pt x="2431156" y="1397284"/>
                </a:lnTo>
                <a:lnTo>
                  <a:pt x="2421368" y="1400726"/>
                </a:lnTo>
                <a:lnTo>
                  <a:pt x="2401526" y="1407874"/>
                </a:lnTo>
                <a:lnTo>
                  <a:pt x="2392003" y="1411845"/>
                </a:lnTo>
                <a:lnTo>
                  <a:pt x="2387241" y="1413962"/>
                </a:lnTo>
                <a:lnTo>
                  <a:pt x="2382479" y="1416345"/>
                </a:lnTo>
                <a:lnTo>
                  <a:pt x="2377982" y="1418728"/>
                </a:lnTo>
                <a:lnTo>
                  <a:pt x="2373484" y="1421640"/>
                </a:lnTo>
                <a:lnTo>
                  <a:pt x="2368987" y="1424287"/>
                </a:lnTo>
                <a:lnTo>
                  <a:pt x="2365019" y="1427729"/>
                </a:lnTo>
                <a:lnTo>
                  <a:pt x="2364754" y="1438054"/>
                </a:lnTo>
                <a:lnTo>
                  <a:pt x="2365019" y="1448114"/>
                </a:lnTo>
                <a:lnTo>
                  <a:pt x="2366077" y="1458703"/>
                </a:lnTo>
                <a:lnTo>
                  <a:pt x="2367664" y="1468763"/>
                </a:lnTo>
                <a:lnTo>
                  <a:pt x="2371104" y="1489148"/>
                </a:lnTo>
                <a:lnTo>
                  <a:pt x="2374807" y="1509533"/>
                </a:lnTo>
                <a:lnTo>
                  <a:pt x="2384066" y="1515622"/>
                </a:lnTo>
                <a:lnTo>
                  <a:pt x="2389093" y="1514298"/>
                </a:lnTo>
                <a:lnTo>
                  <a:pt x="2394384" y="1512974"/>
                </a:lnTo>
                <a:lnTo>
                  <a:pt x="2404701" y="1509533"/>
                </a:lnTo>
                <a:lnTo>
                  <a:pt x="2414754" y="1505826"/>
                </a:lnTo>
                <a:lnTo>
                  <a:pt x="2424807" y="1502120"/>
                </a:lnTo>
                <a:lnTo>
                  <a:pt x="2436447" y="1497619"/>
                </a:lnTo>
                <a:lnTo>
                  <a:pt x="2448087" y="1493119"/>
                </a:lnTo>
                <a:lnTo>
                  <a:pt x="2459991" y="1488883"/>
                </a:lnTo>
                <a:lnTo>
                  <a:pt x="2471632" y="1484118"/>
                </a:lnTo>
                <a:lnTo>
                  <a:pt x="2474806" y="1482529"/>
                </a:lnTo>
                <a:lnTo>
                  <a:pt x="2477981" y="1480147"/>
                </a:lnTo>
                <a:lnTo>
                  <a:pt x="2480626" y="1477764"/>
                </a:lnTo>
                <a:lnTo>
                  <a:pt x="2483272" y="1474852"/>
                </a:lnTo>
                <a:lnTo>
                  <a:pt x="2485123" y="1471675"/>
                </a:lnTo>
                <a:lnTo>
                  <a:pt x="2485917" y="1470087"/>
                </a:lnTo>
                <a:lnTo>
                  <a:pt x="2486446" y="1468498"/>
                </a:lnTo>
                <a:lnTo>
                  <a:pt x="2486711" y="1466645"/>
                </a:lnTo>
                <a:lnTo>
                  <a:pt x="2487240" y="1464792"/>
                </a:lnTo>
                <a:lnTo>
                  <a:pt x="2487240" y="1462674"/>
                </a:lnTo>
                <a:lnTo>
                  <a:pt x="2487240" y="1461086"/>
                </a:lnTo>
                <a:lnTo>
                  <a:pt x="2484594" y="1445996"/>
                </a:lnTo>
                <a:lnTo>
                  <a:pt x="2481420" y="1431170"/>
                </a:lnTo>
                <a:lnTo>
                  <a:pt x="2478510" y="1416345"/>
                </a:lnTo>
                <a:lnTo>
                  <a:pt x="2475600" y="1400990"/>
                </a:lnTo>
                <a:lnTo>
                  <a:pt x="2474277" y="1392519"/>
                </a:lnTo>
                <a:lnTo>
                  <a:pt x="2465811" y="1386430"/>
                </a:lnTo>
                <a:lnTo>
                  <a:pt x="2460785" y="1386430"/>
                </a:lnTo>
                <a:close/>
                <a:moveTo>
                  <a:pt x="2066345" y="1382723"/>
                </a:moveTo>
                <a:lnTo>
                  <a:pt x="2055234" y="1387753"/>
                </a:lnTo>
                <a:lnTo>
                  <a:pt x="2043858" y="1392519"/>
                </a:lnTo>
                <a:lnTo>
                  <a:pt x="2021636" y="1401785"/>
                </a:lnTo>
                <a:lnTo>
                  <a:pt x="2008938" y="1406550"/>
                </a:lnTo>
                <a:lnTo>
                  <a:pt x="2002589" y="1408932"/>
                </a:lnTo>
                <a:lnTo>
                  <a:pt x="1995975" y="1411315"/>
                </a:lnTo>
                <a:lnTo>
                  <a:pt x="1990684" y="1415286"/>
                </a:lnTo>
                <a:lnTo>
                  <a:pt x="1988304" y="1417669"/>
                </a:lnTo>
                <a:lnTo>
                  <a:pt x="1985658" y="1420051"/>
                </a:lnTo>
                <a:lnTo>
                  <a:pt x="1984071" y="1422964"/>
                </a:lnTo>
                <a:lnTo>
                  <a:pt x="1983013" y="1424287"/>
                </a:lnTo>
                <a:lnTo>
                  <a:pt x="1982483" y="1425876"/>
                </a:lnTo>
                <a:lnTo>
                  <a:pt x="1981954" y="1427464"/>
                </a:lnTo>
                <a:lnTo>
                  <a:pt x="1981690" y="1429053"/>
                </a:lnTo>
                <a:lnTo>
                  <a:pt x="1981690" y="1430906"/>
                </a:lnTo>
                <a:lnTo>
                  <a:pt x="1981954" y="1432759"/>
                </a:lnTo>
                <a:lnTo>
                  <a:pt x="1982748" y="1464792"/>
                </a:lnTo>
                <a:lnTo>
                  <a:pt x="1983542" y="1480676"/>
                </a:lnTo>
                <a:lnTo>
                  <a:pt x="1984600" y="1496561"/>
                </a:lnTo>
                <a:lnTo>
                  <a:pt x="1985658" y="1498149"/>
                </a:lnTo>
                <a:lnTo>
                  <a:pt x="1986452" y="1499208"/>
                </a:lnTo>
                <a:lnTo>
                  <a:pt x="1987510" y="1500267"/>
                </a:lnTo>
                <a:lnTo>
                  <a:pt x="1988833" y="1501061"/>
                </a:lnTo>
                <a:lnTo>
                  <a:pt x="1989891" y="1501855"/>
                </a:lnTo>
                <a:lnTo>
                  <a:pt x="1991214" y="1502120"/>
                </a:lnTo>
                <a:lnTo>
                  <a:pt x="1993859" y="1502650"/>
                </a:lnTo>
                <a:lnTo>
                  <a:pt x="1996504" y="1502650"/>
                </a:lnTo>
                <a:lnTo>
                  <a:pt x="1999415" y="1502120"/>
                </a:lnTo>
                <a:lnTo>
                  <a:pt x="2002060" y="1501061"/>
                </a:lnTo>
                <a:lnTo>
                  <a:pt x="2004970" y="1500267"/>
                </a:lnTo>
                <a:lnTo>
                  <a:pt x="2013171" y="1496561"/>
                </a:lnTo>
                <a:lnTo>
                  <a:pt x="2021107" y="1493384"/>
                </a:lnTo>
                <a:lnTo>
                  <a:pt x="2037774" y="1486765"/>
                </a:lnTo>
                <a:lnTo>
                  <a:pt x="2053911" y="1480412"/>
                </a:lnTo>
                <a:lnTo>
                  <a:pt x="2070578" y="1473793"/>
                </a:lnTo>
                <a:lnTo>
                  <a:pt x="2073752" y="1472205"/>
                </a:lnTo>
                <a:lnTo>
                  <a:pt x="2076133" y="1470352"/>
                </a:lnTo>
                <a:lnTo>
                  <a:pt x="2078779" y="1468234"/>
                </a:lnTo>
                <a:lnTo>
                  <a:pt x="2080631" y="1465586"/>
                </a:lnTo>
                <a:lnTo>
                  <a:pt x="2082218" y="1462674"/>
                </a:lnTo>
                <a:lnTo>
                  <a:pt x="2084070" y="1459762"/>
                </a:lnTo>
                <a:lnTo>
                  <a:pt x="2086980" y="1453938"/>
                </a:lnTo>
                <a:lnTo>
                  <a:pt x="2085657" y="1446790"/>
                </a:lnTo>
                <a:lnTo>
                  <a:pt x="2084863" y="1439907"/>
                </a:lnTo>
                <a:lnTo>
                  <a:pt x="2084334" y="1432494"/>
                </a:lnTo>
                <a:lnTo>
                  <a:pt x="2083805" y="1425611"/>
                </a:lnTo>
                <a:lnTo>
                  <a:pt x="2082482" y="1411315"/>
                </a:lnTo>
                <a:lnTo>
                  <a:pt x="2081953" y="1403902"/>
                </a:lnTo>
                <a:lnTo>
                  <a:pt x="2080895" y="1397019"/>
                </a:lnTo>
                <a:lnTo>
                  <a:pt x="2079837" y="1386430"/>
                </a:lnTo>
                <a:lnTo>
                  <a:pt x="2066345" y="1382723"/>
                </a:lnTo>
                <a:close/>
                <a:moveTo>
                  <a:pt x="2199148" y="1381929"/>
                </a:moveTo>
                <a:lnTo>
                  <a:pt x="2195973" y="1382459"/>
                </a:lnTo>
                <a:lnTo>
                  <a:pt x="2193063" y="1382988"/>
                </a:lnTo>
                <a:lnTo>
                  <a:pt x="2189889" y="1383518"/>
                </a:lnTo>
                <a:lnTo>
                  <a:pt x="2183804" y="1385106"/>
                </a:lnTo>
                <a:lnTo>
                  <a:pt x="2177455" y="1387224"/>
                </a:lnTo>
                <a:lnTo>
                  <a:pt x="2157614" y="1395431"/>
                </a:lnTo>
                <a:lnTo>
                  <a:pt x="2137508" y="1403638"/>
                </a:lnTo>
                <a:lnTo>
                  <a:pt x="2129836" y="1407079"/>
                </a:lnTo>
                <a:lnTo>
                  <a:pt x="2122165" y="1409991"/>
                </a:lnTo>
                <a:lnTo>
                  <a:pt x="2118461" y="1411845"/>
                </a:lnTo>
                <a:lnTo>
                  <a:pt x="2114757" y="1413962"/>
                </a:lnTo>
                <a:lnTo>
                  <a:pt x="2111318" y="1416610"/>
                </a:lnTo>
                <a:lnTo>
                  <a:pt x="2108673" y="1419257"/>
                </a:lnTo>
                <a:lnTo>
                  <a:pt x="2107350" y="1421375"/>
                </a:lnTo>
                <a:lnTo>
                  <a:pt x="2106027" y="1423228"/>
                </a:lnTo>
                <a:lnTo>
                  <a:pt x="2105234" y="1425346"/>
                </a:lnTo>
                <a:lnTo>
                  <a:pt x="2104704" y="1427199"/>
                </a:lnTo>
                <a:lnTo>
                  <a:pt x="2104440" y="1429053"/>
                </a:lnTo>
                <a:lnTo>
                  <a:pt x="2104175" y="1431435"/>
                </a:lnTo>
                <a:lnTo>
                  <a:pt x="2103911" y="1435671"/>
                </a:lnTo>
                <a:lnTo>
                  <a:pt x="2104175" y="1439907"/>
                </a:lnTo>
                <a:lnTo>
                  <a:pt x="2104440" y="1444407"/>
                </a:lnTo>
                <a:lnTo>
                  <a:pt x="2104704" y="1448643"/>
                </a:lnTo>
                <a:lnTo>
                  <a:pt x="2104969" y="1452879"/>
                </a:lnTo>
                <a:lnTo>
                  <a:pt x="2106027" y="1459233"/>
                </a:lnTo>
                <a:lnTo>
                  <a:pt x="2107085" y="1465586"/>
                </a:lnTo>
                <a:lnTo>
                  <a:pt x="2107879" y="1478558"/>
                </a:lnTo>
                <a:lnTo>
                  <a:pt x="2108144" y="1484647"/>
                </a:lnTo>
                <a:lnTo>
                  <a:pt x="2108937" y="1491001"/>
                </a:lnTo>
                <a:lnTo>
                  <a:pt x="2110260" y="1497355"/>
                </a:lnTo>
                <a:lnTo>
                  <a:pt x="2111054" y="1500267"/>
                </a:lnTo>
                <a:lnTo>
                  <a:pt x="2112376" y="1503444"/>
                </a:lnTo>
                <a:lnTo>
                  <a:pt x="2121371" y="1503444"/>
                </a:lnTo>
                <a:lnTo>
                  <a:pt x="2130101" y="1503179"/>
                </a:lnTo>
                <a:lnTo>
                  <a:pt x="2135921" y="1500267"/>
                </a:lnTo>
                <a:lnTo>
                  <a:pt x="2141741" y="1497884"/>
                </a:lnTo>
                <a:lnTo>
                  <a:pt x="2153646" y="1492854"/>
                </a:lnTo>
                <a:lnTo>
                  <a:pt x="2169783" y="1486501"/>
                </a:lnTo>
                <a:lnTo>
                  <a:pt x="2185656" y="1480412"/>
                </a:lnTo>
                <a:lnTo>
                  <a:pt x="2193063" y="1477764"/>
                </a:lnTo>
                <a:lnTo>
                  <a:pt x="2196502" y="1475911"/>
                </a:lnTo>
                <a:lnTo>
                  <a:pt x="2199941" y="1474323"/>
                </a:lnTo>
                <a:lnTo>
                  <a:pt x="2203381" y="1472205"/>
                </a:lnTo>
                <a:lnTo>
                  <a:pt x="2206291" y="1470087"/>
                </a:lnTo>
                <a:lnTo>
                  <a:pt x="2209730" y="1467704"/>
                </a:lnTo>
                <a:lnTo>
                  <a:pt x="2212640" y="1465322"/>
                </a:lnTo>
                <a:lnTo>
                  <a:pt x="2213169" y="1460821"/>
                </a:lnTo>
                <a:lnTo>
                  <a:pt x="2213433" y="1456056"/>
                </a:lnTo>
                <a:lnTo>
                  <a:pt x="2213698" y="1451555"/>
                </a:lnTo>
                <a:lnTo>
                  <a:pt x="2213433" y="1446790"/>
                </a:lnTo>
                <a:lnTo>
                  <a:pt x="2212904" y="1437524"/>
                </a:lnTo>
                <a:lnTo>
                  <a:pt x="2211846" y="1428258"/>
                </a:lnTo>
                <a:lnTo>
                  <a:pt x="2209465" y="1409727"/>
                </a:lnTo>
                <a:lnTo>
                  <a:pt x="2208407" y="1400461"/>
                </a:lnTo>
                <a:lnTo>
                  <a:pt x="2207878" y="1390930"/>
                </a:lnTo>
                <a:lnTo>
                  <a:pt x="2202587" y="1381929"/>
                </a:lnTo>
                <a:lnTo>
                  <a:pt x="2199148" y="1381929"/>
                </a:lnTo>
                <a:close/>
                <a:moveTo>
                  <a:pt x="2602053" y="1366574"/>
                </a:moveTo>
                <a:lnTo>
                  <a:pt x="2590413" y="1370546"/>
                </a:lnTo>
                <a:lnTo>
                  <a:pt x="2579038" y="1375046"/>
                </a:lnTo>
                <a:lnTo>
                  <a:pt x="2567927" y="1379282"/>
                </a:lnTo>
                <a:lnTo>
                  <a:pt x="2556551" y="1383518"/>
                </a:lnTo>
                <a:lnTo>
                  <a:pt x="2549673" y="1386430"/>
                </a:lnTo>
                <a:lnTo>
                  <a:pt x="2542266" y="1389342"/>
                </a:lnTo>
                <a:lnTo>
                  <a:pt x="2534858" y="1391989"/>
                </a:lnTo>
                <a:lnTo>
                  <a:pt x="2527451" y="1394637"/>
                </a:lnTo>
                <a:lnTo>
                  <a:pt x="2520573" y="1397814"/>
                </a:lnTo>
                <a:lnTo>
                  <a:pt x="2517134" y="1399402"/>
                </a:lnTo>
                <a:lnTo>
                  <a:pt x="2513695" y="1401520"/>
                </a:lnTo>
                <a:lnTo>
                  <a:pt x="2510785" y="1403373"/>
                </a:lnTo>
                <a:lnTo>
                  <a:pt x="2507610" y="1405756"/>
                </a:lnTo>
                <a:lnTo>
                  <a:pt x="2504700" y="1408403"/>
                </a:lnTo>
                <a:lnTo>
                  <a:pt x="2502054" y="1411315"/>
                </a:lnTo>
                <a:lnTo>
                  <a:pt x="2502054" y="1417669"/>
                </a:lnTo>
                <a:lnTo>
                  <a:pt x="2502319" y="1423758"/>
                </a:lnTo>
                <a:lnTo>
                  <a:pt x="2502848" y="1430111"/>
                </a:lnTo>
                <a:lnTo>
                  <a:pt x="2503642" y="1436200"/>
                </a:lnTo>
                <a:lnTo>
                  <a:pt x="2506287" y="1448378"/>
                </a:lnTo>
                <a:lnTo>
                  <a:pt x="2508404" y="1460821"/>
                </a:lnTo>
                <a:lnTo>
                  <a:pt x="2512636" y="1480941"/>
                </a:lnTo>
                <a:lnTo>
                  <a:pt x="2514488" y="1491266"/>
                </a:lnTo>
                <a:lnTo>
                  <a:pt x="2516605" y="1501855"/>
                </a:lnTo>
                <a:lnTo>
                  <a:pt x="2517398" y="1506885"/>
                </a:lnTo>
                <a:lnTo>
                  <a:pt x="2518456" y="1512180"/>
                </a:lnTo>
                <a:lnTo>
                  <a:pt x="2519515" y="1522505"/>
                </a:lnTo>
                <a:lnTo>
                  <a:pt x="2521366" y="1525946"/>
                </a:lnTo>
                <a:lnTo>
                  <a:pt x="2522954" y="1528329"/>
                </a:lnTo>
                <a:lnTo>
                  <a:pt x="2525335" y="1530447"/>
                </a:lnTo>
                <a:lnTo>
                  <a:pt x="2527451" y="1531771"/>
                </a:lnTo>
                <a:lnTo>
                  <a:pt x="2530096" y="1532830"/>
                </a:lnTo>
                <a:lnTo>
                  <a:pt x="2532742" y="1533359"/>
                </a:lnTo>
                <a:lnTo>
                  <a:pt x="2535652" y="1533624"/>
                </a:lnTo>
                <a:lnTo>
                  <a:pt x="2538562" y="1533359"/>
                </a:lnTo>
                <a:lnTo>
                  <a:pt x="2541737" y="1533094"/>
                </a:lnTo>
                <a:lnTo>
                  <a:pt x="2544647" y="1532565"/>
                </a:lnTo>
                <a:lnTo>
                  <a:pt x="2550731" y="1530712"/>
                </a:lnTo>
                <a:lnTo>
                  <a:pt x="2556551" y="1528594"/>
                </a:lnTo>
                <a:lnTo>
                  <a:pt x="2561842" y="1526476"/>
                </a:lnTo>
                <a:lnTo>
                  <a:pt x="2576657" y="1520387"/>
                </a:lnTo>
                <a:lnTo>
                  <a:pt x="2593588" y="1514298"/>
                </a:lnTo>
                <a:lnTo>
                  <a:pt x="2603905" y="1510327"/>
                </a:lnTo>
                <a:lnTo>
                  <a:pt x="2614223" y="1506885"/>
                </a:lnTo>
                <a:lnTo>
                  <a:pt x="2620836" y="1503973"/>
                </a:lnTo>
                <a:lnTo>
                  <a:pt x="2623746" y="1502914"/>
                </a:lnTo>
                <a:lnTo>
                  <a:pt x="2627185" y="1501061"/>
                </a:lnTo>
                <a:lnTo>
                  <a:pt x="2630095" y="1499473"/>
                </a:lnTo>
                <a:lnTo>
                  <a:pt x="2632741" y="1497355"/>
                </a:lnTo>
                <a:lnTo>
                  <a:pt x="2633799" y="1496031"/>
                </a:lnTo>
                <a:lnTo>
                  <a:pt x="2635122" y="1494707"/>
                </a:lnTo>
                <a:lnTo>
                  <a:pt x="2635915" y="1493384"/>
                </a:lnTo>
                <a:lnTo>
                  <a:pt x="2636709" y="1491531"/>
                </a:lnTo>
                <a:lnTo>
                  <a:pt x="2637503" y="1490472"/>
                </a:lnTo>
                <a:lnTo>
                  <a:pt x="2638032" y="1489148"/>
                </a:lnTo>
                <a:lnTo>
                  <a:pt x="2639090" y="1486501"/>
                </a:lnTo>
                <a:lnTo>
                  <a:pt x="2639619" y="1483853"/>
                </a:lnTo>
                <a:lnTo>
                  <a:pt x="2639619" y="1480676"/>
                </a:lnTo>
                <a:lnTo>
                  <a:pt x="2639355" y="1478029"/>
                </a:lnTo>
                <a:lnTo>
                  <a:pt x="2639090" y="1475117"/>
                </a:lnTo>
                <a:lnTo>
                  <a:pt x="2638032" y="1469293"/>
                </a:lnTo>
                <a:lnTo>
                  <a:pt x="2633270" y="1451290"/>
                </a:lnTo>
                <a:lnTo>
                  <a:pt x="2629037" y="1433024"/>
                </a:lnTo>
                <a:lnTo>
                  <a:pt x="2625334" y="1414757"/>
                </a:lnTo>
                <a:lnTo>
                  <a:pt x="2621365" y="1397019"/>
                </a:lnTo>
                <a:lnTo>
                  <a:pt x="2618191" y="1384047"/>
                </a:lnTo>
                <a:lnTo>
                  <a:pt x="2616603" y="1377958"/>
                </a:lnTo>
                <a:lnTo>
                  <a:pt x="2614752" y="1371604"/>
                </a:lnTo>
                <a:lnTo>
                  <a:pt x="2602053" y="1366574"/>
                </a:lnTo>
                <a:close/>
                <a:moveTo>
                  <a:pt x="1942537" y="1321569"/>
                </a:moveTo>
                <a:lnTo>
                  <a:pt x="1940420" y="1321834"/>
                </a:lnTo>
                <a:lnTo>
                  <a:pt x="1934600" y="1324481"/>
                </a:lnTo>
                <a:lnTo>
                  <a:pt x="1928780" y="1327393"/>
                </a:lnTo>
                <a:lnTo>
                  <a:pt x="1916611" y="1332688"/>
                </a:lnTo>
                <a:lnTo>
                  <a:pt x="1904442" y="1337718"/>
                </a:lnTo>
                <a:lnTo>
                  <a:pt x="1891744" y="1342748"/>
                </a:lnTo>
                <a:lnTo>
                  <a:pt x="1886717" y="1345131"/>
                </a:lnTo>
                <a:lnTo>
                  <a:pt x="1881426" y="1347249"/>
                </a:lnTo>
                <a:lnTo>
                  <a:pt x="1876135" y="1349896"/>
                </a:lnTo>
                <a:lnTo>
                  <a:pt x="1873225" y="1351220"/>
                </a:lnTo>
                <a:lnTo>
                  <a:pt x="1871109" y="1352808"/>
                </a:lnTo>
                <a:lnTo>
                  <a:pt x="1868728" y="1354661"/>
                </a:lnTo>
                <a:lnTo>
                  <a:pt x="1866876" y="1356514"/>
                </a:lnTo>
                <a:lnTo>
                  <a:pt x="1865024" y="1358897"/>
                </a:lnTo>
                <a:lnTo>
                  <a:pt x="1863437" y="1361015"/>
                </a:lnTo>
                <a:lnTo>
                  <a:pt x="1862379" y="1363398"/>
                </a:lnTo>
                <a:lnTo>
                  <a:pt x="1861850" y="1366045"/>
                </a:lnTo>
                <a:lnTo>
                  <a:pt x="1861321" y="1368957"/>
                </a:lnTo>
                <a:lnTo>
                  <a:pt x="1861585" y="1372134"/>
                </a:lnTo>
                <a:lnTo>
                  <a:pt x="1861585" y="1380076"/>
                </a:lnTo>
                <a:lnTo>
                  <a:pt x="1861585" y="1388283"/>
                </a:lnTo>
                <a:lnTo>
                  <a:pt x="1861585" y="1396225"/>
                </a:lnTo>
                <a:lnTo>
                  <a:pt x="1861321" y="1404167"/>
                </a:lnTo>
                <a:lnTo>
                  <a:pt x="1861585" y="1412374"/>
                </a:lnTo>
                <a:lnTo>
                  <a:pt x="1862379" y="1420051"/>
                </a:lnTo>
                <a:lnTo>
                  <a:pt x="1862908" y="1424023"/>
                </a:lnTo>
                <a:lnTo>
                  <a:pt x="1863702" y="1427994"/>
                </a:lnTo>
                <a:lnTo>
                  <a:pt x="1864760" y="1431965"/>
                </a:lnTo>
                <a:lnTo>
                  <a:pt x="1866083" y="1435671"/>
                </a:lnTo>
                <a:lnTo>
                  <a:pt x="1869522" y="1435671"/>
                </a:lnTo>
                <a:lnTo>
                  <a:pt x="1872696" y="1435141"/>
                </a:lnTo>
                <a:lnTo>
                  <a:pt x="1876135" y="1434347"/>
                </a:lnTo>
                <a:lnTo>
                  <a:pt x="1879310" y="1433553"/>
                </a:lnTo>
                <a:lnTo>
                  <a:pt x="1885659" y="1431700"/>
                </a:lnTo>
                <a:lnTo>
                  <a:pt x="1892008" y="1429053"/>
                </a:lnTo>
                <a:lnTo>
                  <a:pt x="1904442" y="1423493"/>
                </a:lnTo>
                <a:lnTo>
                  <a:pt x="1910791" y="1421110"/>
                </a:lnTo>
                <a:lnTo>
                  <a:pt x="1917140" y="1418463"/>
                </a:lnTo>
                <a:lnTo>
                  <a:pt x="1922696" y="1416080"/>
                </a:lnTo>
                <a:lnTo>
                  <a:pt x="1928516" y="1413962"/>
                </a:lnTo>
                <a:lnTo>
                  <a:pt x="1934336" y="1411580"/>
                </a:lnTo>
                <a:lnTo>
                  <a:pt x="1940156" y="1409197"/>
                </a:lnTo>
                <a:lnTo>
                  <a:pt x="1943066" y="1407874"/>
                </a:lnTo>
                <a:lnTo>
                  <a:pt x="1945711" y="1406285"/>
                </a:lnTo>
                <a:lnTo>
                  <a:pt x="1948092" y="1404432"/>
                </a:lnTo>
                <a:lnTo>
                  <a:pt x="1950738" y="1402844"/>
                </a:lnTo>
                <a:lnTo>
                  <a:pt x="1952854" y="1400461"/>
                </a:lnTo>
                <a:lnTo>
                  <a:pt x="1954971" y="1398343"/>
                </a:lnTo>
                <a:lnTo>
                  <a:pt x="1956558" y="1395696"/>
                </a:lnTo>
                <a:lnTo>
                  <a:pt x="1958145" y="1392783"/>
                </a:lnTo>
                <a:lnTo>
                  <a:pt x="1958410" y="1385636"/>
                </a:lnTo>
                <a:lnTo>
                  <a:pt x="1958410" y="1378752"/>
                </a:lnTo>
                <a:lnTo>
                  <a:pt x="1958145" y="1364721"/>
                </a:lnTo>
                <a:lnTo>
                  <a:pt x="1957351" y="1350426"/>
                </a:lnTo>
                <a:lnTo>
                  <a:pt x="1956558" y="1336394"/>
                </a:lnTo>
                <a:lnTo>
                  <a:pt x="1956293" y="1332688"/>
                </a:lnTo>
                <a:lnTo>
                  <a:pt x="1955500" y="1329511"/>
                </a:lnTo>
                <a:lnTo>
                  <a:pt x="1953912" y="1326864"/>
                </a:lnTo>
                <a:lnTo>
                  <a:pt x="1953383" y="1325805"/>
                </a:lnTo>
                <a:lnTo>
                  <a:pt x="1952325" y="1324481"/>
                </a:lnTo>
                <a:lnTo>
                  <a:pt x="1951531" y="1323687"/>
                </a:lnTo>
                <a:lnTo>
                  <a:pt x="1950209" y="1322893"/>
                </a:lnTo>
                <a:lnTo>
                  <a:pt x="1948886" y="1322363"/>
                </a:lnTo>
                <a:lnTo>
                  <a:pt x="1947563" y="1321834"/>
                </a:lnTo>
                <a:lnTo>
                  <a:pt x="1945976" y="1321569"/>
                </a:lnTo>
                <a:lnTo>
                  <a:pt x="1944124" y="1321569"/>
                </a:lnTo>
                <a:lnTo>
                  <a:pt x="1942537" y="1321569"/>
                </a:lnTo>
                <a:close/>
                <a:moveTo>
                  <a:pt x="2315020" y="1305420"/>
                </a:moveTo>
                <a:lnTo>
                  <a:pt x="2310258" y="1306214"/>
                </a:lnTo>
                <a:lnTo>
                  <a:pt x="2305760" y="1307009"/>
                </a:lnTo>
                <a:lnTo>
                  <a:pt x="2301792" y="1308068"/>
                </a:lnTo>
                <a:lnTo>
                  <a:pt x="2297295" y="1309391"/>
                </a:lnTo>
                <a:lnTo>
                  <a:pt x="2293062" y="1311244"/>
                </a:lnTo>
                <a:lnTo>
                  <a:pt x="2288565" y="1312833"/>
                </a:lnTo>
                <a:lnTo>
                  <a:pt x="2280099" y="1316804"/>
                </a:lnTo>
                <a:lnTo>
                  <a:pt x="2271369" y="1320775"/>
                </a:lnTo>
                <a:lnTo>
                  <a:pt x="2262904" y="1324217"/>
                </a:lnTo>
                <a:lnTo>
                  <a:pt x="2258406" y="1326070"/>
                </a:lnTo>
                <a:lnTo>
                  <a:pt x="2254438" y="1327393"/>
                </a:lnTo>
                <a:lnTo>
                  <a:pt x="2249147" y="1328982"/>
                </a:lnTo>
                <a:lnTo>
                  <a:pt x="2244385" y="1331100"/>
                </a:lnTo>
                <a:lnTo>
                  <a:pt x="2239624" y="1333218"/>
                </a:lnTo>
                <a:lnTo>
                  <a:pt x="2234862" y="1335865"/>
                </a:lnTo>
                <a:lnTo>
                  <a:pt x="2230893" y="1338777"/>
                </a:lnTo>
                <a:lnTo>
                  <a:pt x="2227190" y="1342219"/>
                </a:lnTo>
                <a:lnTo>
                  <a:pt x="2225073" y="1344337"/>
                </a:lnTo>
                <a:lnTo>
                  <a:pt x="2223486" y="1346190"/>
                </a:lnTo>
                <a:lnTo>
                  <a:pt x="2222163" y="1348308"/>
                </a:lnTo>
                <a:lnTo>
                  <a:pt x="2220576" y="1350690"/>
                </a:lnTo>
                <a:lnTo>
                  <a:pt x="2223751" y="1373722"/>
                </a:lnTo>
                <a:lnTo>
                  <a:pt x="2224809" y="1385106"/>
                </a:lnTo>
                <a:lnTo>
                  <a:pt x="2226132" y="1396755"/>
                </a:lnTo>
                <a:lnTo>
                  <a:pt x="2226925" y="1400726"/>
                </a:lnTo>
                <a:lnTo>
                  <a:pt x="2227454" y="1404961"/>
                </a:lnTo>
                <a:lnTo>
                  <a:pt x="2227983" y="1409462"/>
                </a:lnTo>
                <a:lnTo>
                  <a:pt x="2228513" y="1413698"/>
                </a:lnTo>
                <a:lnTo>
                  <a:pt x="2229835" y="1417669"/>
                </a:lnTo>
                <a:lnTo>
                  <a:pt x="2230893" y="1419522"/>
                </a:lnTo>
                <a:lnTo>
                  <a:pt x="2231687" y="1421375"/>
                </a:lnTo>
                <a:lnTo>
                  <a:pt x="2232745" y="1422964"/>
                </a:lnTo>
                <a:lnTo>
                  <a:pt x="2234068" y="1424552"/>
                </a:lnTo>
                <a:lnTo>
                  <a:pt x="2235920" y="1426140"/>
                </a:lnTo>
                <a:lnTo>
                  <a:pt x="2237772" y="1427464"/>
                </a:lnTo>
                <a:lnTo>
                  <a:pt x="2258142" y="1420846"/>
                </a:lnTo>
                <a:lnTo>
                  <a:pt x="2275602" y="1413433"/>
                </a:lnTo>
                <a:lnTo>
                  <a:pt x="2293062" y="1406550"/>
                </a:lnTo>
                <a:lnTo>
                  <a:pt x="2327718" y="1392783"/>
                </a:lnTo>
                <a:lnTo>
                  <a:pt x="2336712" y="1377164"/>
                </a:lnTo>
                <a:lnTo>
                  <a:pt x="2335125" y="1368428"/>
                </a:lnTo>
                <a:lnTo>
                  <a:pt x="2333538" y="1359427"/>
                </a:lnTo>
                <a:lnTo>
                  <a:pt x="2331421" y="1341424"/>
                </a:lnTo>
                <a:lnTo>
                  <a:pt x="2329834" y="1332423"/>
                </a:lnTo>
                <a:lnTo>
                  <a:pt x="2328511" y="1323422"/>
                </a:lnTo>
                <a:lnTo>
                  <a:pt x="2326660" y="1314421"/>
                </a:lnTo>
                <a:lnTo>
                  <a:pt x="2324279" y="1305685"/>
                </a:lnTo>
                <a:lnTo>
                  <a:pt x="2319517" y="1305420"/>
                </a:lnTo>
                <a:lnTo>
                  <a:pt x="2315020" y="1305420"/>
                </a:lnTo>
                <a:close/>
                <a:moveTo>
                  <a:pt x="2071107" y="1289006"/>
                </a:moveTo>
                <a:lnTo>
                  <a:pt x="2062112" y="1289271"/>
                </a:lnTo>
                <a:lnTo>
                  <a:pt x="2053382" y="1289801"/>
                </a:lnTo>
                <a:lnTo>
                  <a:pt x="2043329" y="1294301"/>
                </a:lnTo>
                <a:lnTo>
                  <a:pt x="2033277" y="1298802"/>
                </a:lnTo>
                <a:lnTo>
                  <a:pt x="2012642" y="1307009"/>
                </a:lnTo>
                <a:lnTo>
                  <a:pt x="2007351" y="1309126"/>
                </a:lnTo>
                <a:lnTo>
                  <a:pt x="2001795" y="1311509"/>
                </a:lnTo>
                <a:lnTo>
                  <a:pt x="1996240" y="1313627"/>
                </a:lnTo>
                <a:lnTo>
                  <a:pt x="1991214" y="1316274"/>
                </a:lnTo>
                <a:lnTo>
                  <a:pt x="1988833" y="1317598"/>
                </a:lnTo>
                <a:lnTo>
                  <a:pt x="1986187" y="1318922"/>
                </a:lnTo>
                <a:lnTo>
                  <a:pt x="1984071" y="1321040"/>
                </a:lnTo>
                <a:lnTo>
                  <a:pt x="1981954" y="1322628"/>
                </a:lnTo>
                <a:lnTo>
                  <a:pt x="1980103" y="1324746"/>
                </a:lnTo>
                <a:lnTo>
                  <a:pt x="1978251" y="1327129"/>
                </a:lnTo>
                <a:lnTo>
                  <a:pt x="1976928" y="1329511"/>
                </a:lnTo>
                <a:lnTo>
                  <a:pt x="1975605" y="1332423"/>
                </a:lnTo>
                <a:lnTo>
                  <a:pt x="1975341" y="1337453"/>
                </a:lnTo>
                <a:lnTo>
                  <a:pt x="1975605" y="1342483"/>
                </a:lnTo>
                <a:lnTo>
                  <a:pt x="1975870" y="1352808"/>
                </a:lnTo>
                <a:lnTo>
                  <a:pt x="1976663" y="1358897"/>
                </a:lnTo>
                <a:lnTo>
                  <a:pt x="1977457" y="1364721"/>
                </a:lnTo>
                <a:lnTo>
                  <a:pt x="1977722" y="1370810"/>
                </a:lnTo>
                <a:lnTo>
                  <a:pt x="1977986" y="1376899"/>
                </a:lnTo>
                <a:lnTo>
                  <a:pt x="1978251" y="1382988"/>
                </a:lnTo>
                <a:lnTo>
                  <a:pt x="1978780" y="1389077"/>
                </a:lnTo>
                <a:lnTo>
                  <a:pt x="1979309" y="1394901"/>
                </a:lnTo>
                <a:lnTo>
                  <a:pt x="1980367" y="1400990"/>
                </a:lnTo>
                <a:lnTo>
                  <a:pt x="1982748" y="1402049"/>
                </a:lnTo>
                <a:lnTo>
                  <a:pt x="1985393" y="1402314"/>
                </a:lnTo>
                <a:lnTo>
                  <a:pt x="1987774" y="1402579"/>
                </a:lnTo>
                <a:lnTo>
                  <a:pt x="1990684" y="1402314"/>
                </a:lnTo>
                <a:lnTo>
                  <a:pt x="1993330" y="1402049"/>
                </a:lnTo>
                <a:lnTo>
                  <a:pt x="1995711" y="1401520"/>
                </a:lnTo>
                <a:lnTo>
                  <a:pt x="2000737" y="1399667"/>
                </a:lnTo>
                <a:lnTo>
                  <a:pt x="2012113" y="1394901"/>
                </a:lnTo>
                <a:lnTo>
                  <a:pt x="2023224" y="1390136"/>
                </a:lnTo>
                <a:lnTo>
                  <a:pt x="2045975" y="1381135"/>
                </a:lnTo>
                <a:lnTo>
                  <a:pt x="2051001" y="1379282"/>
                </a:lnTo>
                <a:lnTo>
                  <a:pt x="2056292" y="1376899"/>
                </a:lnTo>
                <a:lnTo>
                  <a:pt x="2061583" y="1374517"/>
                </a:lnTo>
                <a:lnTo>
                  <a:pt x="2064229" y="1373193"/>
                </a:lnTo>
                <a:lnTo>
                  <a:pt x="2066610" y="1371604"/>
                </a:lnTo>
                <a:lnTo>
                  <a:pt x="2068990" y="1370016"/>
                </a:lnTo>
                <a:lnTo>
                  <a:pt x="2070842" y="1368163"/>
                </a:lnTo>
                <a:lnTo>
                  <a:pt x="2072694" y="1366045"/>
                </a:lnTo>
                <a:lnTo>
                  <a:pt x="2074546" y="1363927"/>
                </a:lnTo>
                <a:lnTo>
                  <a:pt x="2075869" y="1361544"/>
                </a:lnTo>
                <a:lnTo>
                  <a:pt x="2076927" y="1359162"/>
                </a:lnTo>
                <a:lnTo>
                  <a:pt x="2077721" y="1356250"/>
                </a:lnTo>
                <a:lnTo>
                  <a:pt x="2078514" y="1353073"/>
                </a:lnTo>
                <a:lnTo>
                  <a:pt x="2076927" y="1345131"/>
                </a:lnTo>
                <a:lnTo>
                  <a:pt x="2076133" y="1337189"/>
                </a:lnTo>
                <a:lnTo>
                  <a:pt x="2075604" y="1328982"/>
                </a:lnTo>
                <a:lnTo>
                  <a:pt x="2075075" y="1321040"/>
                </a:lnTo>
                <a:lnTo>
                  <a:pt x="2074810" y="1312833"/>
                </a:lnTo>
                <a:lnTo>
                  <a:pt x="2074017" y="1304891"/>
                </a:lnTo>
                <a:lnTo>
                  <a:pt x="2072694" y="1296949"/>
                </a:lnTo>
                <a:lnTo>
                  <a:pt x="2071900" y="1292977"/>
                </a:lnTo>
                <a:lnTo>
                  <a:pt x="2071107" y="1289006"/>
                </a:lnTo>
                <a:close/>
                <a:moveTo>
                  <a:pt x="2183539" y="1285830"/>
                </a:moveTo>
                <a:lnTo>
                  <a:pt x="2180365" y="1286359"/>
                </a:lnTo>
                <a:lnTo>
                  <a:pt x="2174809" y="1287947"/>
                </a:lnTo>
                <a:lnTo>
                  <a:pt x="2164757" y="1292448"/>
                </a:lnTo>
                <a:lnTo>
                  <a:pt x="2154704" y="1296949"/>
                </a:lnTo>
                <a:lnTo>
                  <a:pt x="2151000" y="1298802"/>
                </a:lnTo>
                <a:lnTo>
                  <a:pt x="2147032" y="1300390"/>
                </a:lnTo>
                <a:lnTo>
                  <a:pt x="2139096" y="1303302"/>
                </a:lnTo>
                <a:lnTo>
                  <a:pt x="2131159" y="1306214"/>
                </a:lnTo>
                <a:lnTo>
                  <a:pt x="2123223" y="1309126"/>
                </a:lnTo>
                <a:lnTo>
                  <a:pt x="2119255" y="1310450"/>
                </a:lnTo>
                <a:lnTo>
                  <a:pt x="2115286" y="1312568"/>
                </a:lnTo>
                <a:lnTo>
                  <a:pt x="2111847" y="1314421"/>
                </a:lnTo>
                <a:lnTo>
                  <a:pt x="2108408" y="1316539"/>
                </a:lnTo>
                <a:lnTo>
                  <a:pt x="2104969" y="1318922"/>
                </a:lnTo>
                <a:lnTo>
                  <a:pt x="2101794" y="1321834"/>
                </a:lnTo>
                <a:lnTo>
                  <a:pt x="2099149" y="1324746"/>
                </a:lnTo>
                <a:lnTo>
                  <a:pt x="2096503" y="1328188"/>
                </a:lnTo>
                <a:lnTo>
                  <a:pt x="2095974" y="1332688"/>
                </a:lnTo>
                <a:lnTo>
                  <a:pt x="2095710" y="1337189"/>
                </a:lnTo>
                <a:lnTo>
                  <a:pt x="2095710" y="1346190"/>
                </a:lnTo>
                <a:lnTo>
                  <a:pt x="2096239" y="1355456"/>
                </a:lnTo>
                <a:lnTo>
                  <a:pt x="2097032" y="1364457"/>
                </a:lnTo>
                <a:lnTo>
                  <a:pt x="2099413" y="1382723"/>
                </a:lnTo>
                <a:lnTo>
                  <a:pt x="2100472" y="1391460"/>
                </a:lnTo>
                <a:lnTo>
                  <a:pt x="2101530" y="1400461"/>
                </a:lnTo>
                <a:lnTo>
                  <a:pt x="2103382" y="1401520"/>
                </a:lnTo>
                <a:lnTo>
                  <a:pt x="2105234" y="1402049"/>
                </a:lnTo>
                <a:lnTo>
                  <a:pt x="2108937" y="1402579"/>
                </a:lnTo>
                <a:lnTo>
                  <a:pt x="2112641" y="1402579"/>
                </a:lnTo>
                <a:lnTo>
                  <a:pt x="2116080" y="1402314"/>
                </a:lnTo>
                <a:lnTo>
                  <a:pt x="2119784" y="1401520"/>
                </a:lnTo>
                <a:lnTo>
                  <a:pt x="2123487" y="1400196"/>
                </a:lnTo>
                <a:lnTo>
                  <a:pt x="2130366" y="1397549"/>
                </a:lnTo>
                <a:lnTo>
                  <a:pt x="2141212" y="1392783"/>
                </a:lnTo>
                <a:lnTo>
                  <a:pt x="2152058" y="1388283"/>
                </a:lnTo>
                <a:lnTo>
                  <a:pt x="2174016" y="1379547"/>
                </a:lnTo>
                <a:lnTo>
                  <a:pt x="2178513" y="1377958"/>
                </a:lnTo>
                <a:lnTo>
                  <a:pt x="2183010" y="1375840"/>
                </a:lnTo>
                <a:lnTo>
                  <a:pt x="2187772" y="1373987"/>
                </a:lnTo>
                <a:lnTo>
                  <a:pt x="2191740" y="1371340"/>
                </a:lnTo>
                <a:lnTo>
                  <a:pt x="2193857" y="1370016"/>
                </a:lnTo>
                <a:lnTo>
                  <a:pt x="2195709" y="1368428"/>
                </a:lnTo>
                <a:lnTo>
                  <a:pt x="2197561" y="1366574"/>
                </a:lnTo>
                <a:lnTo>
                  <a:pt x="2198883" y="1364986"/>
                </a:lnTo>
                <a:lnTo>
                  <a:pt x="2200206" y="1362603"/>
                </a:lnTo>
                <a:lnTo>
                  <a:pt x="2201264" y="1360750"/>
                </a:lnTo>
                <a:lnTo>
                  <a:pt x="2202058" y="1358103"/>
                </a:lnTo>
                <a:lnTo>
                  <a:pt x="2202587" y="1355720"/>
                </a:lnTo>
                <a:lnTo>
                  <a:pt x="2201264" y="1339836"/>
                </a:lnTo>
                <a:lnTo>
                  <a:pt x="2199941" y="1323422"/>
                </a:lnTo>
                <a:lnTo>
                  <a:pt x="2199148" y="1315745"/>
                </a:lnTo>
                <a:lnTo>
                  <a:pt x="2198354" y="1307538"/>
                </a:lnTo>
                <a:lnTo>
                  <a:pt x="2196767" y="1299596"/>
                </a:lnTo>
                <a:lnTo>
                  <a:pt x="2195444" y="1291389"/>
                </a:lnTo>
                <a:lnTo>
                  <a:pt x="2194650" y="1290065"/>
                </a:lnTo>
                <a:lnTo>
                  <a:pt x="2193857" y="1289006"/>
                </a:lnTo>
                <a:lnTo>
                  <a:pt x="2192799" y="1287947"/>
                </a:lnTo>
                <a:lnTo>
                  <a:pt x="2191476" y="1287153"/>
                </a:lnTo>
                <a:lnTo>
                  <a:pt x="2190418" y="1286359"/>
                </a:lnTo>
                <a:lnTo>
                  <a:pt x="2189095" y="1286094"/>
                </a:lnTo>
                <a:lnTo>
                  <a:pt x="2186185" y="1285830"/>
                </a:lnTo>
                <a:lnTo>
                  <a:pt x="2183539" y="1285830"/>
                </a:lnTo>
                <a:close/>
                <a:moveTo>
                  <a:pt x="2445441" y="1281329"/>
                </a:moveTo>
                <a:lnTo>
                  <a:pt x="2431156" y="1286624"/>
                </a:lnTo>
                <a:lnTo>
                  <a:pt x="2423748" y="1289536"/>
                </a:lnTo>
                <a:lnTo>
                  <a:pt x="2416870" y="1292448"/>
                </a:lnTo>
                <a:lnTo>
                  <a:pt x="2396765" y="1300390"/>
                </a:lnTo>
                <a:lnTo>
                  <a:pt x="2376130" y="1308332"/>
                </a:lnTo>
                <a:lnTo>
                  <a:pt x="2371104" y="1309921"/>
                </a:lnTo>
                <a:lnTo>
                  <a:pt x="2366342" y="1312303"/>
                </a:lnTo>
                <a:lnTo>
                  <a:pt x="2361580" y="1314421"/>
                </a:lnTo>
                <a:lnTo>
                  <a:pt x="2357347" y="1317598"/>
                </a:lnTo>
                <a:lnTo>
                  <a:pt x="2355495" y="1319186"/>
                </a:lnTo>
                <a:lnTo>
                  <a:pt x="2353379" y="1321304"/>
                </a:lnTo>
                <a:lnTo>
                  <a:pt x="2351792" y="1322893"/>
                </a:lnTo>
                <a:lnTo>
                  <a:pt x="2350469" y="1325275"/>
                </a:lnTo>
                <a:lnTo>
                  <a:pt x="2348882" y="1327393"/>
                </a:lnTo>
                <a:lnTo>
                  <a:pt x="2347823" y="1329511"/>
                </a:lnTo>
                <a:lnTo>
                  <a:pt x="2346765" y="1332159"/>
                </a:lnTo>
                <a:lnTo>
                  <a:pt x="2346236" y="1335071"/>
                </a:lnTo>
                <a:lnTo>
                  <a:pt x="2347823" y="1342219"/>
                </a:lnTo>
                <a:lnTo>
                  <a:pt x="2349675" y="1349631"/>
                </a:lnTo>
                <a:lnTo>
                  <a:pt x="2350733" y="1357044"/>
                </a:lnTo>
                <a:lnTo>
                  <a:pt x="2352321" y="1364457"/>
                </a:lnTo>
                <a:lnTo>
                  <a:pt x="2353379" y="1376635"/>
                </a:lnTo>
                <a:lnTo>
                  <a:pt x="2354702" y="1389077"/>
                </a:lnTo>
                <a:lnTo>
                  <a:pt x="2355495" y="1391460"/>
                </a:lnTo>
                <a:lnTo>
                  <a:pt x="2356289" y="1394372"/>
                </a:lnTo>
                <a:lnTo>
                  <a:pt x="2357083" y="1397284"/>
                </a:lnTo>
                <a:lnTo>
                  <a:pt x="2357876" y="1399931"/>
                </a:lnTo>
                <a:lnTo>
                  <a:pt x="2359463" y="1402314"/>
                </a:lnTo>
                <a:lnTo>
                  <a:pt x="2360257" y="1403373"/>
                </a:lnTo>
                <a:lnTo>
                  <a:pt x="2361051" y="1404432"/>
                </a:lnTo>
                <a:lnTo>
                  <a:pt x="2361844" y="1405226"/>
                </a:lnTo>
                <a:lnTo>
                  <a:pt x="2362903" y="1405756"/>
                </a:lnTo>
                <a:lnTo>
                  <a:pt x="2364490" y="1406550"/>
                </a:lnTo>
                <a:lnTo>
                  <a:pt x="2366077" y="1406815"/>
                </a:lnTo>
                <a:lnTo>
                  <a:pt x="2368987" y="1407079"/>
                </a:lnTo>
                <a:lnTo>
                  <a:pt x="2371633" y="1406815"/>
                </a:lnTo>
                <a:lnTo>
                  <a:pt x="2374543" y="1406550"/>
                </a:lnTo>
                <a:lnTo>
                  <a:pt x="2377188" y="1405491"/>
                </a:lnTo>
                <a:lnTo>
                  <a:pt x="2383008" y="1403638"/>
                </a:lnTo>
                <a:lnTo>
                  <a:pt x="2388564" y="1402049"/>
                </a:lnTo>
                <a:lnTo>
                  <a:pt x="2397294" y="1398078"/>
                </a:lnTo>
                <a:lnTo>
                  <a:pt x="2406288" y="1394637"/>
                </a:lnTo>
                <a:lnTo>
                  <a:pt x="2423748" y="1387753"/>
                </a:lnTo>
                <a:lnTo>
                  <a:pt x="2443854" y="1380076"/>
                </a:lnTo>
                <a:lnTo>
                  <a:pt x="2450732" y="1376899"/>
                </a:lnTo>
                <a:lnTo>
                  <a:pt x="2454171" y="1375311"/>
                </a:lnTo>
                <a:lnTo>
                  <a:pt x="2457081" y="1373193"/>
                </a:lnTo>
                <a:lnTo>
                  <a:pt x="2459991" y="1370810"/>
                </a:lnTo>
                <a:lnTo>
                  <a:pt x="2462372" y="1368428"/>
                </a:lnTo>
                <a:lnTo>
                  <a:pt x="2464753" y="1365516"/>
                </a:lnTo>
                <a:lnTo>
                  <a:pt x="2465547" y="1363927"/>
                </a:lnTo>
                <a:lnTo>
                  <a:pt x="2466341" y="1362074"/>
                </a:lnTo>
                <a:lnTo>
                  <a:pt x="2466870" y="1359427"/>
                </a:lnTo>
                <a:lnTo>
                  <a:pt x="2467134" y="1356514"/>
                </a:lnTo>
                <a:lnTo>
                  <a:pt x="2466870" y="1353867"/>
                </a:lnTo>
                <a:lnTo>
                  <a:pt x="2466605" y="1350955"/>
                </a:lnTo>
                <a:lnTo>
                  <a:pt x="2466076" y="1345395"/>
                </a:lnTo>
                <a:lnTo>
                  <a:pt x="2465282" y="1340101"/>
                </a:lnTo>
                <a:lnTo>
                  <a:pt x="2463960" y="1333747"/>
                </a:lnTo>
                <a:lnTo>
                  <a:pt x="2462372" y="1327658"/>
                </a:lnTo>
                <a:lnTo>
                  <a:pt x="2459991" y="1314951"/>
                </a:lnTo>
                <a:lnTo>
                  <a:pt x="2458933" y="1305420"/>
                </a:lnTo>
                <a:lnTo>
                  <a:pt x="2458140" y="1300655"/>
                </a:lnTo>
                <a:lnTo>
                  <a:pt x="2456817" y="1295890"/>
                </a:lnTo>
                <a:lnTo>
                  <a:pt x="2456023" y="1293772"/>
                </a:lnTo>
                <a:lnTo>
                  <a:pt x="2455230" y="1291919"/>
                </a:lnTo>
                <a:lnTo>
                  <a:pt x="2454171" y="1289536"/>
                </a:lnTo>
                <a:lnTo>
                  <a:pt x="2452584" y="1287683"/>
                </a:lnTo>
                <a:lnTo>
                  <a:pt x="2451261" y="1285830"/>
                </a:lnTo>
                <a:lnTo>
                  <a:pt x="2449674" y="1284241"/>
                </a:lnTo>
                <a:lnTo>
                  <a:pt x="2447558" y="1282917"/>
                </a:lnTo>
                <a:lnTo>
                  <a:pt x="2445441" y="1281329"/>
                </a:lnTo>
                <a:close/>
                <a:moveTo>
                  <a:pt x="1945976" y="1228646"/>
                </a:moveTo>
                <a:lnTo>
                  <a:pt x="1942272" y="1228911"/>
                </a:lnTo>
                <a:lnTo>
                  <a:pt x="1938569" y="1229441"/>
                </a:lnTo>
                <a:lnTo>
                  <a:pt x="1934865" y="1230764"/>
                </a:lnTo>
                <a:lnTo>
                  <a:pt x="1931426" y="1231823"/>
                </a:lnTo>
                <a:lnTo>
                  <a:pt x="1927722" y="1232882"/>
                </a:lnTo>
                <a:lnTo>
                  <a:pt x="1920579" y="1236059"/>
                </a:lnTo>
                <a:lnTo>
                  <a:pt x="1904177" y="1243207"/>
                </a:lnTo>
                <a:lnTo>
                  <a:pt x="1887511" y="1250355"/>
                </a:lnTo>
                <a:lnTo>
                  <a:pt x="1879045" y="1254061"/>
                </a:lnTo>
                <a:lnTo>
                  <a:pt x="1874548" y="1255914"/>
                </a:lnTo>
                <a:lnTo>
                  <a:pt x="1870315" y="1258032"/>
                </a:lnTo>
                <a:lnTo>
                  <a:pt x="1866612" y="1260944"/>
                </a:lnTo>
                <a:lnTo>
                  <a:pt x="1865024" y="1262533"/>
                </a:lnTo>
                <a:lnTo>
                  <a:pt x="1863173" y="1264386"/>
                </a:lnTo>
                <a:lnTo>
                  <a:pt x="1861850" y="1265974"/>
                </a:lnTo>
                <a:lnTo>
                  <a:pt x="1860792" y="1268357"/>
                </a:lnTo>
                <a:lnTo>
                  <a:pt x="1859469" y="1270210"/>
                </a:lnTo>
                <a:lnTo>
                  <a:pt x="1858675" y="1272857"/>
                </a:lnTo>
                <a:lnTo>
                  <a:pt x="1858411" y="1286624"/>
                </a:lnTo>
                <a:lnTo>
                  <a:pt x="1858675" y="1300655"/>
                </a:lnTo>
                <a:lnTo>
                  <a:pt x="1858940" y="1314686"/>
                </a:lnTo>
                <a:lnTo>
                  <a:pt x="1858940" y="1328452"/>
                </a:lnTo>
                <a:lnTo>
                  <a:pt x="1861321" y="1333482"/>
                </a:lnTo>
                <a:lnTo>
                  <a:pt x="1863702" y="1338512"/>
                </a:lnTo>
                <a:lnTo>
                  <a:pt x="1866876" y="1338248"/>
                </a:lnTo>
                <a:lnTo>
                  <a:pt x="1869786" y="1337983"/>
                </a:lnTo>
                <a:lnTo>
                  <a:pt x="1872432" y="1337453"/>
                </a:lnTo>
                <a:lnTo>
                  <a:pt x="1875342" y="1336924"/>
                </a:lnTo>
                <a:lnTo>
                  <a:pt x="1880897" y="1335335"/>
                </a:lnTo>
                <a:lnTo>
                  <a:pt x="1886188" y="1332953"/>
                </a:lnTo>
                <a:lnTo>
                  <a:pt x="1896770" y="1328188"/>
                </a:lnTo>
                <a:lnTo>
                  <a:pt x="1902061" y="1325805"/>
                </a:lnTo>
                <a:lnTo>
                  <a:pt x="1907881" y="1323687"/>
                </a:lnTo>
                <a:lnTo>
                  <a:pt x="1914230" y="1321040"/>
                </a:lnTo>
                <a:lnTo>
                  <a:pt x="1920844" y="1318128"/>
                </a:lnTo>
                <a:lnTo>
                  <a:pt x="1927722" y="1315745"/>
                </a:lnTo>
                <a:lnTo>
                  <a:pt x="1934336" y="1312568"/>
                </a:lnTo>
                <a:lnTo>
                  <a:pt x="1937510" y="1311244"/>
                </a:lnTo>
                <a:lnTo>
                  <a:pt x="1940420" y="1309126"/>
                </a:lnTo>
                <a:lnTo>
                  <a:pt x="1943330" y="1307273"/>
                </a:lnTo>
                <a:lnTo>
                  <a:pt x="1946240" y="1304891"/>
                </a:lnTo>
                <a:lnTo>
                  <a:pt x="1948621" y="1302773"/>
                </a:lnTo>
                <a:lnTo>
                  <a:pt x="1951002" y="1299861"/>
                </a:lnTo>
                <a:lnTo>
                  <a:pt x="1952854" y="1296949"/>
                </a:lnTo>
                <a:lnTo>
                  <a:pt x="1954441" y="1293507"/>
                </a:lnTo>
                <a:lnTo>
                  <a:pt x="1953383" y="1277093"/>
                </a:lnTo>
                <a:lnTo>
                  <a:pt x="1952325" y="1261209"/>
                </a:lnTo>
                <a:lnTo>
                  <a:pt x="1949680" y="1228911"/>
                </a:lnTo>
                <a:lnTo>
                  <a:pt x="1945976" y="1228646"/>
                </a:lnTo>
                <a:close/>
                <a:moveTo>
                  <a:pt x="2299147" y="1208526"/>
                </a:moveTo>
                <a:lnTo>
                  <a:pt x="2297030" y="1208791"/>
                </a:lnTo>
                <a:lnTo>
                  <a:pt x="2295708" y="1209056"/>
                </a:lnTo>
                <a:lnTo>
                  <a:pt x="2294649" y="1209585"/>
                </a:lnTo>
                <a:lnTo>
                  <a:pt x="2283803" y="1214086"/>
                </a:lnTo>
                <a:lnTo>
                  <a:pt x="2272692" y="1218586"/>
                </a:lnTo>
                <a:lnTo>
                  <a:pt x="2251264" y="1228117"/>
                </a:lnTo>
                <a:lnTo>
                  <a:pt x="2245179" y="1230499"/>
                </a:lnTo>
                <a:lnTo>
                  <a:pt x="2239094" y="1232617"/>
                </a:lnTo>
                <a:lnTo>
                  <a:pt x="2233274" y="1235000"/>
                </a:lnTo>
                <a:lnTo>
                  <a:pt x="2227454" y="1237647"/>
                </a:lnTo>
                <a:lnTo>
                  <a:pt x="2224544" y="1238971"/>
                </a:lnTo>
                <a:lnTo>
                  <a:pt x="2221899" y="1240824"/>
                </a:lnTo>
                <a:lnTo>
                  <a:pt x="2219253" y="1242413"/>
                </a:lnTo>
                <a:lnTo>
                  <a:pt x="2216872" y="1244531"/>
                </a:lnTo>
                <a:lnTo>
                  <a:pt x="2214492" y="1246648"/>
                </a:lnTo>
                <a:lnTo>
                  <a:pt x="2212640" y="1249031"/>
                </a:lnTo>
                <a:lnTo>
                  <a:pt x="2210523" y="1251414"/>
                </a:lnTo>
                <a:lnTo>
                  <a:pt x="2208936" y="1254591"/>
                </a:lnTo>
                <a:lnTo>
                  <a:pt x="2211582" y="1270740"/>
                </a:lnTo>
                <a:lnTo>
                  <a:pt x="2212640" y="1283447"/>
                </a:lnTo>
                <a:lnTo>
                  <a:pt x="2213962" y="1295625"/>
                </a:lnTo>
                <a:lnTo>
                  <a:pt x="2215550" y="1308068"/>
                </a:lnTo>
                <a:lnTo>
                  <a:pt x="2217931" y="1320510"/>
                </a:lnTo>
                <a:lnTo>
                  <a:pt x="2219518" y="1322099"/>
                </a:lnTo>
                <a:lnTo>
                  <a:pt x="2221370" y="1323422"/>
                </a:lnTo>
                <a:lnTo>
                  <a:pt x="2223486" y="1324217"/>
                </a:lnTo>
                <a:lnTo>
                  <a:pt x="2225338" y="1324746"/>
                </a:lnTo>
                <a:lnTo>
                  <a:pt x="2230100" y="1325275"/>
                </a:lnTo>
                <a:lnTo>
                  <a:pt x="2234597" y="1325540"/>
                </a:lnTo>
                <a:lnTo>
                  <a:pt x="2245179" y="1321040"/>
                </a:lnTo>
                <a:lnTo>
                  <a:pt x="2255232" y="1316804"/>
                </a:lnTo>
                <a:lnTo>
                  <a:pt x="2279835" y="1306744"/>
                </a:lnTo>
                <a:lnTo>
                  <a:pt x="2292268" y="1301979"/>
                </a:lnTo>
                <a:lnTo>
                  <a:pt x="2304438" y="1296684"/>
                </a:lnTo>
                <a:lnTo>
                  <a:pt x="2307348" y="1295360"/>
                </a:lnTo>
                <a:lnTo>
                  <a:pt x="2309729" y="1293772"/>
                </a:lnTo>
                <a:lnTo>
                  <a:pt x="2312110" y="1292183"/>
                </a:lnTo>
                <a:lnTo>
                  <a:pt x="2313961" y="1289801"/>
                </a:lnTo>
                <a:lnTo>
                  <a:pt x="2317930" y="1285300"/>
                </a:lnTo>
                <a:lnTo>
                  <a:pt x="2321898" y="1280535"/>
                </a:lnTo>
                <a:lnTo>
                  <a:pt x="2321104" y="1272063"/>
                </a:lnTo>
                <a:lnTo>
                  <a:pt x="2319781" y="1263856"/>
                </a:lnTo>
                <a:lnTo>
                  <a:pt x="2318723" y="1255385"/>
                </a:lnTo>
                <a:lnTo>
                  <a:pt x="2317400" y="1246913"/>
                </a:lnTo>
                <a:lnTo>
                  <a:pt x="2314490" y="1230235"/>
                </a:lnTo>
                <a:lnTo>
                  <a:pt x="2313168" y="1221763"/>
                </a:lnTo>
                <a:lnTo>
                  <a:pt x="2312374" y="1213027"/>
                </a:lnTo>
                <a:lnTo>
                  <a:pt x="2308141" y="1211438"/>
                </a:lnTo>
                <a:lnTo>
                  <a:pt x="2305760" y="1210115"/>
                </a:lnTo>
                <a:lnTo>
                  <a:pt x="2303644" y="1209320"/>
                </a:lnTo>
                <a:lnTo>
                  <a:pt x="2301263" y="1208791"/>
                </a:lnTo>
                <a:lnTo>
                  <a:pt x="2299147" y="1208526"/>
                </a:lnTo>
                <a:close/>
                <a:moveTo>
                  <a:pt x="2057879" y="1196613"/>
                </a:moveTo>
                <a:lnTo>
                  <a:pt x="2048356" y="1199260"/>
                </a:lnTo>
                <a:lnTo>
                  <a:pt x="2039097" y="1202967"/>
                </a:lnTo>
                <a:lnTo>
                  <a:pt x="2029837" y="1206673"/>
                </a:lnTo>
                <a:lnTo>
                  <a:pt x="2020578" y="1210379"/>
                </a:lnTo>
                <a:lnTo>
                  <a:pt x="2002589" y="1218586"/>
                </a:lnTo>
                <a:lnTo>
                  <a:pt x="1993330" y="1222293"/>
                </a:lnTo>
                <a:lnTo>
                  <a:pt x="1984071" y="1225999"/>
                </a:lnTo>
                <a:lnTo>
                  <a:pt x="1977193" y="1231823"/>
                </a:lnTo>
                <a:lnTo>
                  <a:pt x="1970843" y="1237647"/>
                </a:lnTo>
                <a:lnTo>
                  <a:pt x="1970843" y="1252208"/>
                </a:lnTo>
                <a:lnTo>
                  <a:pt x="1971108" y="1266504"/>
                </a:lnTo>
                <a:lnTo>
                  <a:pt x="1971372" y="1273652"/>
                </a:lnTo>
                <a:lnTo>
                  <a:pt x="1971902" y="1280800"/>
                </a:lnTo>
                <a:lnTo>
                  <a:pt x="1972695" y="1287947"/>
                </a:lnTo>
                <a:lnTo>
                  <a:pt x="1973489" y="1294831"/>
                </a:lnTo>
                <a:lnTo>
                  <a:pt x="1974812" y="1306744"/>
                </a:lnTo>
                <a:lnTo>
                  <a:pt x="1976663" y="1307273"/>
                </a:lnTo>
                <a:lnTo>
                  <a:pt x="1978780" y="1307538"/>
                </a:lnTo>
                <a:lnTo>
                  <a:pt x="1982748" y="1307538"/>
                </a:lnTo>
                <a:lnTo>
                  <a:pt x="1986716" y="1307273"/>
                </a:lnTo>
                <a:lnTo>
                  <a:pt x="1990420" y="1306479"/>
                </a:lnTo>
                <a:lnTo>
                  <a:pt x="1994388" y="1305155"/>
                </a:lnTo>
                <a:lnTo>
                  <a:pt x="1998092" y="1303832"/>
                </a:lnTo>
                <a:lnTo>
                  <a:pt x="2005499" y="1300655"/>
                </a:lnTo>
                <a:lnTo>
                  <a:pt x="2009732" y="1298537"/>
                </a:lnTo>
                <a:lnTo>
                  <a:pt x="2013965" y="1296684"/>
                </a:lnTo>
                <a:lnTo>
                  <a:pt x="2022959" y="1293242"/>
                </a:lnTo>
                <a:lnTo>
                  <a:pt x="2032218" y="1289801"/>
                </a:lnTo>
                <a:lnTo>
                  <a:pt x="2041478" y="1286359"/>
                </a:lnTo>
                <a:lnTo>
                  <a:pt x="2045710" y="1284506"/>
                </a:lnTo>
                <a:lnTo>
                  <a:pt x="2050208" y="1282388"/>
                </a:lnTo>
                <a:lnTo>
                  <a:pt x="2054176" y="1280005"/>
                </a:lnTo>
                <a:lnTo>
                  <a:pt x="2058144" y="1277623"/>
                </a:lnTo>
                <a:lnTo>
                  <a:pt x="2061848" y="1274711"/>
                </a:lnTo>
                <a:lnTo>
                  <a:pt x="2065287" y="1271269"/>
                </a:lnTo>
                <a:lnTo>
                  <a:pt x="2068197" y="1267563"/>
                </a:lnTo>
                <a:lnTo>
                  <a:pt x="2071107" y="1263856"/>
                </a:lnTo>
                <a:lnTo>
                  <a:pt x="2069520" y="1248502"/>
                </a:lnTo>
                <a:lnTo>
                  <a:pt x="2067668" y="1233412"/>
                </a:lnTo>
                <a:lnTo>
                  <a:pt x="2066610" y="1218057"/>
                </a:lnTo>
                <a:lnTo>
                  <a:pt x="2066080" y="1202967"/>
                </a:lnTo>
                <a:lnTo>
                  <a:pt x="2057879" y="1196613"/>
                </a:lnTo>
                <a:close/>
                <a:moveTo>
                  <a:pt x="2170841" y="1193171"/>
                </a:moveTo>
                <a:lnTo>
                  <a:pt x="2155762" y="1200055"/>
                </a:lnTo>
                <a:lnTo>
                  <a:pt x="2140683" y="1206673"/>
                </a:lnTo>
                <a:lnTo>
                  <a:pt x="2125339" y="1212762"/>
                </a:lnTo>
                <a:lnTo>
                  <a:pt x="2109995" y="1218851"/>
                </a:lnTo>
                <a:lnTo>
                  <a:pt x="2103382" y="1222028"/>
                </a:lnTo>
                <a:lnTo>
                  <a:pt x="2100207" y="1223881"/>
                </a:lnTo>
                <a:lnTo>
                  <a:pt x="2096768" y="1225999"/>
                </a:lnTo>
                <a:lnTo>
                  <a:pt x="2094122" y="1228117"/>
                </a:lnTo>
                <a:lnTo>
                  <a:pt x="2091477" y="1230764"/>
                </a:lnTo>
                <a:lnTo>
                  <a:pt x="2090419" y="1232088"/>
                </a:lnTo>
                <a:lnTo>
                  <a:pt x="2089361" y="1233412"/>
                </a:lnTo>
                <a:lnTo>
                  <a:pt x="2088567" y="1235265"/>
                </a:lnTo>
                <a:lnTo>
                  <a:pt x="2088038" y="1237118"/>
                </a:lnTo>
                <a:lnTo>
                  <a:pt x="2087509" y="1241354"/>
                </a:lnTo>
                <a:lnTo>
                  <a:pt x="2087244" y="1245854"/>
                </a:lnTo>
                <a:lnTo>
                  <a:pt x="2088038" y="1254326"/>
                </a:lnTo>
                <a:lnTo>
                  <a:pt x="2088567" y="1262797"/>
                </a:lnTo>
                <a:lnTo>
                  <a:pt x="2089096" y="1271534"/>
                </a:lnTo>
                <a:lnTo>
                  <a:pt x="2090154" y="1280005"/>
                </a:lnTo>
                <a:lnTo>
                  <a:pt x="2091212" y="1288477"/>
                </a:lnTo>
                <a:lnTo>
                  <a:pt x="2093064" y="1305420"/>
                </a:lnTo>
                <a:lnTo>
                  <a:pt x="2096239" y="1306214"/>
                </a:lnTo>
                <a:lnTo>
                  <a:pt x="2099678" y="1306479"/>
                </a:lnTo>
                <a:lnTo>
                  <a:pt x="2103117" y="1306214"/>
                </a:lnTo>
                <a:lnTo>
                  <a:pt x="2106027" y="1305685"/>
                </a:lnTo>
                <a:lnTo>
                  <a:pt x="2109202" y="1305155"/>
                </a:lnTo>
                <a:lnTo>
                  <a:pt x="2112376" y="1304361"/>
                </a:lnTo>
                <a:lnTo>
                  <a:pt x="2118461" y="1302508"/>
                </a:lnTo>
                <a:lnTo>
                  <a:pt x="2124545" y="1299861"/>
                </a:lnTo>
                <a:lnTo>
                  <a:pt x="2130366" y="1297213"/>
                </a:lnTo>
                <a:lnTo>
                  <a:pt x="2136715" y="1294301"/>
                </a:lnTo>
                <a:lnTo>
                  <a:pt x="2142535" y="1292183"/>
                </a:lnTo>
                <a:lnTo>
                  <a:pt x="2151794" y="1288212"/>
                </a:lnTo>
                <a:lnTo>
                  <a:pt x="2161318" y="1284506"/>
                </a:lnTo>
                <a:lnTo>
                  <a:pt x="2170577" y="1280535"/>
                </a:lnTo>
                <a:lnTo>
                  <a:pt x="2179571" y="1276299"/>
                </a:lnTo>
                <a:lnTo>
                  <a:pt x="2181159" y="1275505"/>
                </a:lnTo>
                <a:lnTo>
                  <a:pt x="2183010" y="1274446"/>
                </a:lnTo>
                <a:lnTo>
                  <a:pt x="2185656" y="1272063"/>
                </a:lnTo>
                <a:lnTo>
                  <a:pt x="2188301" y="1269151"/>
                </a:lnTo>
                <a:lnTo>
                  <a:pt x="2190153" y="1265974"/>
                </a:lnTo>
                <a:lnTo>
                  <a:pt x="2191476" y="1262268"/>
                </a:lnTo>
                <a:lnTo>
                  <a:pt x="2192005" y="1258826"/>
                </a:lnTo>
                <a:lnTo>
                  <a:pt x="2192534" y="1254855"/>
                </a:lnTo>
                <a:lnTo>
                  <a:pt x="2192005" y="1253002"/>
                </a:lnTo>
                <a:lnTo>
                  <a:pt x="2191740" y="1251149"/>
                </a:lnTo>
                <a:lnTo>
                  <a:pt x="2190153" y="1237647"/>
                </a:lnTo>
                <a:lnTo>
                  <a:pt x="2188566" y="1223881"/>
                </a:lnTo>
                <a:lnTo>
                  <a:pt x="2186714" y="1210379"/>
                </a:lnTo>
                <a:lnTo>
                  <a:pt x="2185656" y="1203761"/>
                </a:lnTo>
                <a:lnTo>
                  <a:pt x="2184598" y="1197143"/>
                </a:lnTo>
                <a:lnTo>
                  <a:pt x="2170841" y="1193171"/>
                </a:lnTo>
                <a:close/>
                <a:moveTo>
                  <a:pt x="2421368" y="1187612"/>
                </a:moveTo>
                <a:lnTo>
                  <a:pt x="2418193" y="1187877"/>
                </a:lnTo>
                <a:lnTo>
                  <a:pt x="2415018" y="1188406"/>
                </a:lnTo>
                <a:lnTo>
                  <a:pt x="2412373" y="1189730"/>
                </a:lnTo>
                <a:lnTo>
                  <a:pt x="2380098" y="1202967"/>
                </a:lnTo>
                <a:lnTo>
                  <a:pt x="2348088" y="1216468"/>
                </a:lnTo>
                <a:lnTo>
                  <a:pt x="2344913" y="1218057"/>
                </a:lnTo>
                <a:lnTo>
                  <a:pt x="2341739" y="1219910"/>
                </a:lnTo>
                <a:lnTo>
                  <a:pt x="2338564" y="1222557"/>
                </a:lnTo>
                <a:lnTo>
                  <a:pt x="2336183" y="1225469"/>
                </a:lnTo>
                <a:lnTo>
                  <a:pt x="2335125" y="1226793"/>
                </a:lnTo>
                <a:lnTo>
                  <a:pt x="2334067" y="1228382"/>
                </a:lnTo>
                <a:lnTo>
                  <a:pt x="2333273" y="1230235"/>
                </a:lnTo>
                <a:lnTo>
                  <a:pt x="2332744" y="1231823"/>
                </a:lnTo>
                <a:lnTo>
                  <a:pt x="2332215" y="1233676"/>
                </a:lnTo>
                <a:lnTo>
                  <a:pt x="2332215" y="1235529"/>
                </a:lnTo>
                <a:lnTo>
                  <a:pt x="2332215" y="1237383"/>
                </a:lnTo>
                <a:lnTo>
                  <a:pt x="2332480" y="1239501"/>
                </a:lnTo>
                <a:lnTo>
                  <a:pt x="2336183" y="1263592"/>
                </a:lnTo>
                <a:lnTo>
                  <a:pt x="2337771" y="1275240"/>
                </a:lnTo>
                <a:lnTo>
                  <a:pt x="2339093" y="1287418"/>
                </a:lnTo>
                <a:lnTo>
                  <a:pt x="2342532" y="1300390"/>
                </a:lnTo>
                <a:lnTo>
                  <a:pt x="2351527" y="1305685"/>
                </a:lnTo>
                <a:lnTo>
                  <a:pt x="2361580" y="1302773"/>
                </a:lnTo>
                <a:lnTo>
                  <a:pt x="2371368" y="1299331"/>
                </a:lnTo>
                <a:lnTo>
                  <a:pt x="2380892" y="1295360"/>
                </a:lnTo>
                <a:lnTo>
                  <a:pt x="2390416" y="1291389"/>
                </a:lnTo>
                <a:lnTo>
                  <a:pt x="2409727" y="1283712"/>
                </a:lnTo>
                <a:lnTo>
                  <a:pt x="2419251" y="1279741"/>
                </a:lnTo>
                <a:lnTo>
                  <a:pt x="2429039" y="1276299"/>
                </a:lnTo>
                <a:lnTo>
                  <a:pt x="2433801" y="1273916"/>
                </a:lnTo>
                <a:lnTo>
                  <a:pt x="2438299" y="1271004"/>
                </a:lnTo>
                <a:lnTo>
                  <a:pt x="2440679" y="1269681"/>
                </a:lnTo>
                <a:lnTo>
                  <a:pt x="2442531" y="1268092"/>
                </a:lnTo>
                <a:lnTo>
                  <a:pt x="2444648" y="1265974"/>
                </a:lnTo>
                <a:lnTo>
                  <a:pt x="2445970" y="1263856"/>
                </a:lnTo>
                <a:lnTo>
                  <a:pt x="2447029" y="1259885"/>
                </a:lnTo>
                <a:lnTo>
                  <a:pt x="2447558" y="1255650"/>
                </a:lnTo>
                <a:lnTo>
                  <a:pt x="2447558" y="1251678"/>
                </a:lnTo>
                <a:lnTo>
                  <a:pt x="2447029" y="1247443"/>
                </a:lnTo>
                <a:lnTo>
                  <a:pt x="2445970" y="1238971"/>
                </a:lnTo>
                <a:lnTo>
                  <a:pt x="2445441" y="1235265"/>
                </a:lnTo>
                <a:lnTo>
                  <a:pt x="2444912" y="1231029"/>
                </a:lnTo>
                <a:lnTo>
                  <a:pt x="2443590" y="1225205"/>
                </a:lnTo>
                <a:lnTo>
                  <a:pt x="2442267" y="1219116"/>
                </a:lnTo>
                <a:lnTo>
                  <a:pt x="2440415" y="1207203"/>
                </a:lnTo>
                <a:lnTo>
                  <a:pt x="2436182" y="1188671"/>
                </a:lnTo>
                <a:lnTo>
                  <a:pt x="2430362" y="1188141"/>
                </a:lnTo>
                <a:lnTo>
                  <a:pt x="2424013" y="1187612"/>
                </a:lnTo>
                <a:lnTo>
                  <a:pt x="2421368" y="1187612"/>
                </a:lnTo>
                <a:close/>
                <a:moveTo>
                  <a:pt x="1941214" y="1139695"/>
                </a:moveTo>
                <a:lnTo>
                  <a:pt x="1938040" y="1140224"/>
                </a:lnTo>
                <a:lnTo>
                  <a:pt x="1934600" y="1141018"/>
                </a:lnTo>
                <a:lnTo>
                  <a:pt x="1928516" y="1142607"/>
                </a:lnTo>
                <a:lnTo>
                  <a:pt x="1922431" y="1145254"/>
                </a:lnTo>
                <a:lnTo>
                  <a:pt x="1916082" y="1147637"/>
                </a:lnTo>
                <a:lnTo>
                  <a:pt x="1904177" y="1153196"/>
                </a:lnTo>
                <a:lnTo>
                  <a:pt x="1898357" y="1156108"/>
                </a:lnTo>
                <a:lnTo>
                  <a:pt x="1892008" y="1158756"/>
                </a:lnTo>
                <a:lnTo>
                  <a:pt x="1887511" y="1160874"/>
                </a:lnTo>
                <a:lnTo>
                  <a:pt x="1882485" y="1162727"/>
                </a:lnTo>
                <a:lnTo>
                  <a:pt x="1877723" y="1164845"/>
                </a:lnTo>
                <a:lnTo>
                  <a:pt x="1872696" y="1166962"/>
                </a:lnTo>
                <a:lnTo>
                  <a:pt x="1868199" y="1169610"/>
                </a:lnTo>
                <a:lnTo>
                  <a:pt x="1866083" y="1170934"/>
                </a:lnTo>
                <a:lnTo>
                  <a:pt x="1863966" y="1172787"/>
                </a:lnTo>
                <a:lnTo>
                  <a:pt x="1862114" y="1174375"/>
                </a:lnTo>
                <a:lnTo>
                  <a:pt x="1860527" y="1176228"/>
                </a:lnTo>
                <a:lnTo>
                  <a:pt x="1858940" y="1178611"/>
                </a:lnTo>
                <a:lnTo>
                  <a:pt x="1857882" y="1180729"/>
                </a:lnTo>
                <a:lnTo>
                  <a:pt x="1857353" y="1188936"/>
                </a:lnTo>
                <a:lnTo>
                  <a:pt x="1856823" y="1197143"/>
                </a:lnTo>
                <a:lnTo>
                  <a:pt x="1856823" y="1205085"/>
                </a:lnTo>
                <a:lnTo>
                  <a:pt x="1856823" y="1213292"/>
                </a:lnTo>
                <a:lnTo>
                  <a:pt x="1857617" y="1229441"/>
                </a:lnTo>
                <a:lnTo>
                  <a:pt x="1858675" y="1245590"/>
                </a:lnTo>
                <a:lnTo>
                  <a:pt x="1862114" y="1245590"/>
                </a:lnTo>
                <a:lnTo>
                  <a:pt x="1865554" y="1245590"/>
                </a:lnTo>
                <a:lnTo>
                  <a:pt x="1868728" y="1245060"/>
                </a:lnTo>
                <a:lnTo>
                  <a:pt x="1871903" y="1244531"/>
                </a:lnTo>
                <a:lnTo>
                  <a:pt x="1875342" y="1243472"/>
                </a:lnTo>
                <a:lnTo>
                  <a:pt x="1878252" y="1242413"/>
                </a:lnTo>
                <a:lnTo>
                  <a:pt x="1884866" y="1240295"/>
                </a:lnTo>
                <a:lnTo>
                  <a:pt x="1898887" y="1233676"/>
                </a:lnTo>
                <a:lnTo>
                  <a:pt x="1912908" y="1227852"/>
                </a:lnTo>
                <a:lnTo>
                  <a:pt x="1917140" y="1225999"/>
                </a:lnTo>
                <a:lnTo>
                  <a:pt x="1920844" y="1224146"/>
                </a:lnTo>
                <a:lnTo>
                  <a:pt x="1929309" y="1220969"/>
                </a:lnTo>
                <a:lnTo>
                  <a:pt x="1933542" y="1218851"/>
                </a:lnTo>
                <a:lnTo>
                  <a:pt x="1937246" y="1216998"/>
                </a:lnTo>
                <a:lnTo>
                  <a:pt x="1940950" y="1214350"/>
                </a:lnTo>
                <a:lnTo>
                  <a:pt x="1942537" y="1213027"/>
                </a:lnTo>
                <a:lnTo>
                  <a:pt x="1944124" y="1211438"/>
                </a:lnTo>
                <a:lnTo>
                  <a:pt x="1945976" y="1209056"/>
                </a:lnTo>
                <a:lnTo>
                  <a:pt x="1947299" y="1206938"/>
                </a:lnTo>
                <a:lnTo>
                  <a:pt x="1948357" y="1204555"/>
                </a:lnTo>
                <a:lnTo>
                  <a:pt x="1948886" y="1202173"/>
                </a:lnTo>
                <a:lnTo>
                  <a:pt x="1949415" y="1199525"/>
                </a:lnTo>
                <a:lnTo>
                  <a:pt x="1949415" y="1197143"/>
                </a:lnTo>
                <a:lnTo>
                  <a:pt x="1949151" y="1191848"/>
                </a:lnTo>
                <a:lnTo>
                  <a:pt x="1948621" y="1186288"/>
                </a:lnTo>
                <a:lnTo>
                  <a:pt x="1947828" y="1180994"/>
                </a:lnTo>
                <a:lnTo>
                  <a:pt x="1947299" y="1175699"/>
                </a:lnTo>
                <a:lnTo>
                  <a:pt x="1947299" y="1173316"/>
                </a:lnTo>
                <a:lnTo>
                  <a:pt x="1947299" y="1170404"/>
                </a:lnTo>
                <a:lnTo>
                  <a:pt x="1946770" y="1166433"/>
                </a:lnTo>
                <a:lnTo>
                  <a:pt x="1947034" y="1162197"/>
                </a:lnTo>
                <a:lnTo>
                  <a:pt x="1947034" y="1157961"/>
                </a:lnTo>
                <a:lnTo>
                  <a:pt x="1947034" y="1153990"/>
                </a:lnTo>
                <a:lnTo>
                  <a:pt x="1946770" y="1150019"/>
                </a:lnTo>
                <a:lnTo>
                  <a:pt x="1946505" y="1147901"/>
                </a:lnTo>
                <a:lnTo>
                  <a:pt x="1945976" y="1146048"/>
                </a:lnTo>
                <a:lnTo>
                  <a:pt x="1944918" y="1144460"/>
                </a:lnTo>
                <a:lnTo>
                  <a:pt x="1944124" y="1142607"/>
                </a:lnTo>
                <a:lnTo>
                  <a:pt x="1942801" y="1141018"/>
                </a:lnTo>
                <a:lnTo>
                  <a:pt x="1941214" y="1139695"/>
                </a:lnTo>
                <a:close/>
                <a:moveTo>
                  <a:pt x="2288829" y="1118780"/>
                </a:moveTo>
                <a:lnTo>
                  <a:pt x="2284861" y="1119310"/>
                </a:lnTo>
                <a:lnTo>
                  <a:pt x="2280893" y="1119839"/>
                </a:lnTo>
                <a:lnTo>
                  <a:pt x="2277189" y="1121163"/>
                </a:lnTo>
                <a:lnTo>
                  <a:pt x="2273486" y="1122222"/>
                </a:lnTo>
                <a:lnTo>
                  <a:pt x="2269782" y="1123546"/>
                </a:lnTo>
                <a:lnTo>
                  <a:pt x="2266343" y="1125399"/>
                </a:lnTo>
                <a:lnTo>
                  <a:pt x="2262110" y="1127252"/>
                </a:lnTo>
                <a:lnTo>
                  <a:pt x="2257877" y="1129105"/>
                </a:lnTo>
                <a:lnTo>
                  <a:pt x="2249147" y="1132811"/>
                </a:lnTo>
                <a:lnTo>
                  <a:pt x="2231952" y="1139695"/>
                </a:lnTo>
                <a:lnTo>
                  <a:pt x="2223222" y="1142871"/>
                </a:lnTo>
                <a:lnTo>
                  <a:pt x="2218989" y="1145254"/>
                </a:lnTo>
                <a:lnTo>
                  <a:pt x="2215021" y="1147107"/>
                </a:lnTo>
                <a:lnTo>
                  <a:pt x="2211052" y="1149755"/>
                </a:lnTo>
                <a:lnTo>
                  <a:pt x="2207613" y="1152402"/>
                </a:lnTo>
                <a:lnTo>
                  <a:pt x="2204174" y="1155314"/>
                </a:lnTo>
                <a:lnTo>
                  <a:pt x="2200735" y="1158756"/>
                </a:lnTo>
                <a:lnTo>
                  <a:pt x="2200206" y="1162727"/>
                </a:lnTo>
                <a:lnTo>
                  <a:pt x="2199941" y="1166962"/>
                </a:lnTo>
                <a:lnTo>
                  <a:pt x="2199941" y="1171463"/>
                </a:lnTo>
                <a:lnTo>
                  <a:pt x="2199941" y="1175699"/>
                </a:lnTo>
                <a:lnTo>
                  <a:pt x="2200471" y="1184170"/>
                </a:lnTo>
                <a:lnTo>
                  <a:pt x="2201529" y="1192907"/>
                </a:lnTo>
                <a:lnTo>
                  <a:pt x="2204174" y="1209850"/>
                </a:lnTo>
                <a:lnTo>
                  <a:pt x="2205232" y="1218586"/>
                </a:lnTo>
                <a:lnTo>
                  <a:pt x="2206291" y="1227058"/>
                </a:lnTo>
                <a:lnTo>
                  <a:pt x="2208936" y="1228382"/>
                </a:lnTo>
                <a:lnTo>
                  <a:pt x="2211582" y="1229441"/>
                </a:lnTo>
                <a:lnTo>
                  <a:pt x="2213962" y="1230235"/>
                </a:lnTo>
                <a:lnTo>
                  <a:pt x="2216608" y="1230235"/>
                </a:lnTo>
                <a:lnTo>
                  <a:pt x="2218989" y="1230235"/>
                </a:lnTo>
                <a:lnTo>
                  <a:pt x="2221899" y="1229970"/>
                </a:lnTo>
                <a:lnTo>
                  <a:pt x="2224280" y="1229176"/>
                </a:lnTo>
                <a:lnTo>
                  <a:pt x="2226925" y="1228382"/>
                </a:lnTo>
                <a:lnTo>
                  <a:pt x="2232216" y="1226264"/>
                </a:lnTo>
                <a:lnTo>
                  <a:pt x="2237243" y="1223881"/>
                </a:lnTo>
                <a:lnTo>
                  <a:pt x="2242269" y="1221763"/>
                </a:lnTo>
                <a:lnTo>
                  <a:pt x="2247031" y="1219645"/>
                </a:lnTo>
                <a:lnTo>
                  <a:pt x="2261316" y="1213821"/>
                </a:lnTo>
                <a:lnTo>
                  <a:pt x="2275337" y="1208262"/>
                </a:lnTo>
                <a:lnTo>
                  <a:pt x="2288565" y="1202437"/>
                </a:lnTo>
                <a:lnTo>
                  <a:pt x="2301263" y="1195819"/>
                </a:lnTo>
                <a:lnTo>
                  <a:pt x="2302850" y="1193701"/>
                </a:lnTo>
                <a:lnTo>
                  <a:pt x="2304173" y="1191318"/>
                </a:lnTo>
                <a:lnTo>
                  <a:pt x="2304967" y="1188936"/>
                </a:lnTo>
                <a:lnTo>
                  <a:pt x="2305760" y="1186288"/>
                </a:lnTo>
                <a:lnTo>
                  <a:pt x="2306025" y="1183906"/>
                </a:lnTo>
                <a:lnTo>
                  <a:pt x="2306554" y="1180994"/>
                </a:lnTo>
                <a:lnTo>
                  <a:pt x="2306554" y="1175699"/>
                </a:lnTo>
                <a:lnTo>
                  <a:pt x="2305760" y="1170404"/>
                </a:lnTo>
                <a:lnTo>
                  <a:pt x="2304967" y="1165109"/>
                </a:lnTo>
                <a:lnTo>
                  <a:pt x="2304173" y="1159815"/>
                </a:lnTo>
                <a:lnTo>
                  <a:pt x="2303644" y="1154520"/>
                </a:lnTo>
                <a:lnTo>
                  <a:pt x="2300469" y="1136782"/>
                </a:lnTo>
                <a:lnTo>
                  <a:pt x="2298882" y="1127781"/>
                </a:lnTo>
                <a:lnTo>
                  <a:pt x="2298088" y="1123546"/>
                </a:lnTo>
                <a:lnTo>
                  <a:pt x="2296501" y="1119045"/>
                </a:lnTo>
                <a:lnTo>
                  <a:pt x="2292798" y="1118780"/>
                </a:lnTo>
                <a:lnTo>
                  <a:pt x="2288829" y="1118780"/>
                </a:lnTo>
                <a:close/>
                <a:moveTo>
                  <a:pt x="2049149" y="1111368"/>
                </a:moveTo>
                <a:lnTo>
                  <a:pt x="2046239" y="1111632"/>
                </a:lnTo>
                <a:lnTo>
                  <a:pt x="2043329" y="1112162"/>
                </a:lnTo>
                <a:lnTo>
                  <a:pt x="2040684" y="1112956"/>
                </a:lnTo>
                <a:lnTo>
                  <a:pt x="2037774" y="1114015"/>
                </a:lnTo>
                <a:lnTo>
                  <a:pt x="2034864" y="1115074"/>
                </a:lnTo>
                <a:lnTo>
                  <a:pt x="2021901" y="1121428"/>
                </a:lnTo>
                <a:lnTo>
                  <a:pt x="2008409" y="1127252"/>
                </a:lnTo>
                <a:lnTo>
                  <a:pt x="1994917" y="1133076"/>
                </a:lnTo>
                <a:lnTo>
                  <a:pt x="1981425" y="1138900"/>
                </a:lnTo>
                <a:lnTo>
                  <a:pt x="1978780" y="1140489"/>
                </a:lnTo>
                <a:lnTo>
                  <a:pt x="1975605" y="1142077"/>
                </a:lnTo>
                <a:lnTo>
                  <a:pt x="1972960" y="1144195"/>
                </a:lnTo>
                <a:lnTo>
                  <a:pt x="1970579" y="1146313"/>
                </a:lnTo>
                <a:lnTo>
                  <a:pt x="1968198" y="1148960"/>
                </a:lnTo>
                <a:lnTo>
                  <a:pt x="1967404" y="1150284"/>
                </a:lnTo>
                <a:lnTo>
                  <a:pt x="1966875" y="1151608"/>
                </a:lnTo>
                <a:lnTo>
                  <a:pt x="1966346" y="1152931"/>
                </a:lnTo>
                <a:lnTo>
                  <a:pt x="1966082" y="1154785"/>
                </a:lnTo>
                <a:lnTo>
                  <a:pt x="1966082" y="1156373"/>
                </a:lnTo>
                <a:lnTo>
                  <a:pt x="1966082" y="1157961"/>
                </a:lnTo>
                <a:lnTo>
                  <a:pt x="1966346" y="1165639"/>
                </a:lnTo>
                <a:lnTo>
                  <a:pt x="1966346" y="1173316"/>
                </a:lnTo>
                <a:lnTo>
                  <a:pt x="1966346" y="1180729"/>
                </a:lnTo>
                <a:lnTo>
                  <a:pt x="1966611" y="1188671"/>
                </a:lnTo>
                <a:lnTo>
                  <a:pt x="1967140" y="1196084"/>
                </a:lnTo>
                <a:lnTo>
                  <a:pt x="1967933" y="1203496"/>
                </a:lnTo>
                <a:lnTo>
                  <a:pt x="1969521" y="1211174"/>
                </a:lnTo>
                <a:lnTo>
                  <a:pt x="1970314" y="1214615"/>
                </a:lnTo>
                <a:lnTo>
                  <a:pt x="1971637" y="1218322"/>
                </a:lnTo>
                <a:lnTo>
                  <a:pt x="1976134" y="1218057"/>
                </a:lnTo>
                <a:lnTo>
                  <a:pt x="1980632" y="1217263"/>
                </a:lnTo>
                <a:lnTo>
                  <a:pt x="1984864" y="1216204"/>
                </a:lnTo>
                <a:lnTo>
                  <a:pt x="1989097" y="1214880"/>
                </a:lnTo>
                <a:lnTo>
                  <a:pt x="1993330" y="1213292"/>
                </a:lnTo>
                <a:lnTo>
                  <a:pt x="1997298" y="1211703"/>
                </a:lnTo>
                <a:lnTo>
                  <a:pt x="2005499" y="1207997"/>
                </a:lnTo>
                <a:lnTo>
                  <a:pt x="2009203" y="1206144"/>
                </a:lnTo>
                <a:lnTo>
                  <a:pt x="2012906" y="1204290"/>
                </a:lnTo>
                <a:lnTo>
                  <a:pt x="2020578" y="1201378"/>
                </a:lnTo>
                <a:lnTo>
                  <a:pt x="2028779" y="1198202"/>
                </a:lnTo>
                <a:lnTo>
                  <a:pt x="2036980" y="1195025"/>
                </a:lnTo>
                <a:lnTo>
                  <a:pt x="2040684" y="1193436"/>
                </a:lnTo>
                <a:lnTo>
                  <a:pt x="2044388" y="1191848"/>
                </a:lnTo>
                <a:lnTo>
                  <a:pt x="2048091" y="1189465"/>
                </a:lnTo>
                <a:lnTo>
                  <a:pt x="2051530" y="1187347"/>
                </a:lnTo>
                <a:lnTo>
                  <a:pt x="2054440" y="1184700"/>
                </a:lnTo>
                <a:lnTo>
                  <a:pt x="2057350" y="1181788"/>
                </a:lnTo>
                <a:lnTo>
                  <a:pt x="2060260" y="1178611"/>
                </a:lnTo>
                <a:lnTo>
                  <a:pt x="2062377" y="1174905"/>
                </a:lnTo>
                <a:lnTo>
                  <a:pt x="2061583" y="1159815"/>
                </a:lnTo>
                <a:lnTo>
                  <a:pt x="2060789" y="1144460"/>
                </a:lnTo>
                <a:lnTo>
                  <a:pt x="2059467" y="1129105"/>
                </a:lnTo>
                <a:lnTo>
                  <a:pt x="2057615" y="1113750"/>
                </a:lnTo>
                <a:lnTo>
                  <a:pt x="2054969" y="1112427"/>
                </a:lnTo>
                <a:lnTo>
                  <a:pt x="2052059" y="1111897"/>
                </a:lnTo>
                <a:lnTo>
                  <a:pt x="2049149" y="1111368"/>
                </a:lnTo>
                <a:close/>
                <a:moveTo>
                  <a:pt x="2167931" y="1107132"/>
                </a:moveTo>
                <a:lnTo>
                  <a:pt x="2164757" y="1107397"/>
                </a:lnTo>
                <a:lnTo>
                  <a:pt x="2161318" y="1107661"/>
                </a:lnTo>
                <a:lnTo>
                  <a:pt x="2157878" y="1108191"/>
                </a:lnTo>
                <a:lnTo>
                  <a:pt x="2154704" y="1109250"/>
                </a:lnTo>
                <a:lnTo>
                  <a:pt x="2151265" y="1110309"/>
                </a:lnTo>
                <a:lnTo>
                  <a:pt x="2148090" y="1111632"/>
                </a:lnTo>
                <a:lnTo>
                  <a:pt x="2141741" y="1114280"/>
                </a:lnTo>
                <a:lnTo>
                  <a:pt x="2135127" y="1117457"/>
                </a:lnTo>
                <a:lnTo>
                  <a:pt x="2128778" y="1120369"/>
                </a:lnTo>
                <a:lnTo>
                  <a:pt x="2122429" y="1122751"/>
                </a:lnTo>
                <a:lnTo>
                  <a:pt x="2116609" y="1125399"/>
                </a:lnTo>
                <a:lnTo>
                  <a:pt x="2110524" y="1127781"/>
                </a:lnTo>
                <a:lnTo>
                  <a:pt x="2104440" y="1130429"/>
                </a:lnTo>
                <a:lnTo>
                  <a:pt x="2098884" y="1132811"/>
                </a:lnTo>
                <a:lnTo>
                  <a:pt x="2093329" y="1135988"/>
                </a:lnTo>
                <a:lnTo>
                  <a:pt x="2090419" y="1137577"/>
                </a:lnTo>
                <a:lnTo>
                  <a:pt x="2088038" y="1139695"/>
                </a:lnTo>
                <a:lnTo>
                  <a:pt x="2085392" y="1141548"/>
                </a:lnTo>
                <a:lnTo>
                  <a:pt x="2083276" y="1143666"/>
                </a:lnTo>
                <a:lnTo>
                  <a:pt x="2081160" y="1146313"/>
                </a:lnTo>
                <a:lnTo>
                  <a:pt x="2079308" y="1148960"/>
                </a:lnTo>
                <a:lnTo>
                  <a:pt x="2079572" y="1156638"/>
                </a:lnTo>
                <a:lnTo>
                  <a:pt x="2080101" y="1164580"/>
                </a:lnTo>
                <a:lnTo>
                  <a:pt x="2081689" y="1180199"/>
                </a:lnTo>
                <a:lnTo>
                  <a:pt x="2083276" y="1195819"/>
                </a:lnTo>
                <a:lnTo>
                  <a:pt x="2083805" y="1203761"/>
                </a:lnTo>
                <a:lnTo>
                  <a:pt x="2084334" y="1211703"/>
                </a:lnTo>
                <a:lnTo>
                  <a:pt x="2093593" y="1216733"/>
                </a:lnTo>
                <a:lnTo>
                  <a:pt x="2100472" y="1214086"/>
                </a:lnTo>
                <a:lnTo>
                  <a:pt x="2107879" y="1211703"/>
                </a:lnTo>
                <a:lnTo>
                  <a:pt x="2121900" y="1205614"/>
                </a:lnTo>
                <a:lnTo>
                  <a:pt x="2135656" y="1199790"/>
                </a:lnTo>
                <a:lnTo>
                  <a:pt x="2149413" y="1193701"/>
                </a:lnTo>
                <a:lnTo>
                  <a:pt x="2157878" y="1190259"/>
                </a:lnTo>
                <a:lnTo>
                  <a:pt x="2162111" y="1188671"/>
                </a:lnTo>
                <a:lnTo>
                  <a:pt x="2166344" y="1186553"/>
                </a:lnTo>
                <a:lnTo>
                  <a:pt x="2170312" y="1184435"/>
                </a:lnTo>
                <a:lnTo>
                  <a:pt x="2174280" y="1181788"/>
                </a:lnTo>
                <a:lnTo>
                  <a:pt x="2175868" y="1180464"/>
                </a:lnTo>
                <a:lnTo>
                  <a:pt x="2177190" y="1178876"/>
                </a:lnTo>
                <a:lnTo>
                  <a:pt x="2179042" y="1177023"/>
                </a:lnTo>
                <a:lnTo>
                  <a:pt x="2180100" y="1175169"/>
                </a:lnTo>
                <a:lnTo>
                  <a:pt x="2180894" y="1170934"/>
                </a:lnTo>
                <a:lnTo>
                  <a:pt x="2181159" y="1166962"/>
                </a:lnTo>
                <a:lnTo>
                  <a:pt x="2180894" y="1162727"/>
                </a:lnTo>
                <a:lnTo>
                  <a:pt x="2180629" y="1158756"/>
                </a:lnTo>
                <a:lnTo>
                  <a:pt x="2179836" y="1150549"/>
                </a:lnTo>
                <a:lnTo>
                  <a:pt x="2179571" y="1146313"/>
                </a:lnTo>
                <a:lnTo>
                  <a:pt x="2179307" y="1142077"/>
                </a:lnTo>
                <a:lnTo>
                  <a:pt x="2178513" y="1137841"/>
                </a:lnTo>
                <a:lnTo>
                  <a:pt x="2177455" y="1133606"/>
                </a:lnTo>
                <a:lnTo>
                  <a:pt x="2176661" y="1125399"/>
                </a:lnTo>
                <a:lnTo>
                  <a:pt x="2175074" y="1108191"/>
                </a:lnTo>
                <a:lnTo>
                  <a:pt x="2171370" y="1107661"/>
                </a:lnTo>
                <a:lnTo>
                  <a:pt x="2167931" y="1107132"/>
                </a:lnTo>
                <a:close/>
                <a:moveTo>
                  <a:pt x="2408405" y="1092571"/>
                </a:moveTo>
                <a:lnTo>
                  <a:pt x="2398087" y="1096542"/>
                </a:lnTo>
                <a:lnTo>
                  <a:pt x="2387770" y="1100513"/>
                </a:lnTo>
                <a:lnTo>
                  <a:pt x="2367135" y="1109250"/>
                </a:lnTo>
                <a:lnTo>
                  <a:pt x="2355760" y="1114280"/>
                </a:lnTo>
                <a:lnTo>
                  <a:pt x="2343855" y="1118780"/>
                </a:lnTo>
                <a:lnTo>
                  <a:pt x="2340152" y="1120369"/>
                </a:lnTo>
                <a:lnTo>
                  <a:pt x="2336448" y="1121957"/>
                </a:lnTo>
                <a:lnTo>
                  <a:pt x="2332744" y="1123810"/>
                </a:lnTo>
                <a:lnTo>
                  <a:pt x="2329041" y="1126193"/>
                </a:lnTo>
                <a:lnTo>
                  <a:pt x="2326131" y="1128311"/>
                </a:lnTo>
                <a:lnTo>
                  <a:pt x="2322956" y="1131223"/>
                </a:lnTo>
                <a:lnTo>
                  <a:pt x="2320046" y="1133870"/>
                </a:lnTo>
                <a:lnTo>
                  <a:pt x="2317400" y="1137047"/>
                </a:lnTo>
                <a:lnTo>
                  <a:pt x="2317930" y="1144725"/>
                </a:lnTo>
                <a:lnTo>
                  <a:pt x="2318723" y="1151608"/>
                </a:lnTo>
                <a:lnTo>
                  <a:pt x="2321104" y="1166168"/>
                </a:lnTo>
                <a:lnTo>
                  <a:pt x="2323485" y="1180464"/>
                </a:lnTo>
                <a:lnTo>
                  <a:pt x="2325866" y="1195025"/>
                </a:lnTo>
                <a:lnTo>
                  <a:pt x="2326131" y="1197407"/>
                </a:lnTo>
                <a:lnTo>
                  <a:pt x="2326660" y="1199260"/>
                </a:lnTo>
                <a:lnTo>
                  <a:pt x="2327453" y="1200849"/>
                </a:lnTo>
                <a:lnTo>
                  <a:pt x="2328511" y="1202967"/>
                </a:lnTo>
                <a:lnTo>
                  <a:pt x="2331157" y="1206408"/>
                </a:lnTo>
                <a:lnTo>
                  <a:pt x="2333538" y="1209585"/>
                </a:lnTo>
                <a:lnTo>
                  <a:pt x="2352056" y="1204290"/>
                </a:lnTo>
                <a:lnTo>
                  <a:pt x="2363696" y="1199260"/>
                </a:lnTo>
                <a:lnTo>
                  <a:pt x="2375336" y="1194230"/>
                </a:lnTo>
                <a:lnTo>
                  <a:pt x="2378775" y="1192642"/>
                </a:lnTo>
                <a:lnTo>
                  <a:pt x="2382479" y="1190789"/>
                </a:lnTo>
                <a:lnTo>
                  <a:pt x="2389622" y="1188141"/>
                </a:lnTo>
                <a:lnTo>
                  <a:pt x="2397294" y="1185494"/>
                </a:lnTo>
                <a:lnTo>
                  <a:pt x="2404701" y="1182847"/>
                </a:lnTo>
                <a:lnTo>
                  <a:pt x="2408405" y="1180994"/>
                </a:lnTo>
                <a:lnTo>
                  <a:pt x="2412108" y="1179405"/>
                </a:lnTo>
                <a:lnTo>
                  <a:pt x="2415283" y="1177817"/>
                </a:lnTo>
                <a:lnTo>
                  <a:pt x="2418722" y="1175434"/>
                </a:lnTo>
                <a:lnTo>
                  <a:pt x="2421897" y="1173316"/>
                </a:lnTo>
                <a:lnTo>
                  <a:pt x="2424542" y="1170669"/>
                </a:lnTo>
                <a:lnTo>
                  <a:pt x="2427188" y="1167492"/>
                </a:lnTo>
                <a:lnTo>
                  <a:pt x="2429304" y="1164580"/>
                </a:lnTo>
                <a:lnTo>
                  <a:pt x="2430098" y="1160609"/>
                </a:lnTo>
                <a:lnTo>
                  <a:pt x="2430098" y="1156638"/>
                </a:lnTo>
                <a:lnTo>
                  <a:pt x="2430098" y="1152667"/>
                </a:lnTo>
                <a:lnTo>
                  <a:pt x="2429569" y="1149225"/>
                </a:lnTo>
                <a:lnTo>
                  <a:pt x="2428510" y="1141283"/>
                </a:lnTo>
                <a:lnTo>
                  <a:pt x="2427188" y="1133606"/>
                </a:lnTo>
                <a:lnTo>
                  <a:pt x="2423748" y="1118516"/>
                </a:lnTo>
                <a:lnTo>
                  <a:pt x="2422426" y="1111103"/>
                </a:lnTo>
                <a:lnTo>
                  <a:pt x="2421103" y="1103426"/>
                </a:lnTo>
                <a:lnTo>
                  <a:pt x="2420838" y="1102102"/>
                </a:lnTo>
                <a:lnTo>
                  <a:pt x="2420574" y="1101043"/>
                </a:lnTo>
                <a:lnTo>
                  <a:pt x="2419516" y="1098925"/>
                </a:lnTo>
                <a:lnTo>
                  <a:pt x="2418193" y="1097601"/>
                </a:lnTo>
                <a:lnTo>
                  <a:pt x="2416606" y="1096278"/>
                </a:lnTo>
                <a:lnTo>
                  <a:pt x="2414489" y="1094954"/>
                </a:lnTo>
                <a:lnTo>
                  <a:pt x="2412373" y="1094160"/>
                </a:lnTo>
                <a:lnTo>
                  <a:pt x="2408405" y="1092571"/>
                </a:lnTo>
                <a:close/>
                <a:moveTo>
                  <a:pt x="1933013" y="1056038"/>
                </a:moveTo>
                <a:lnTo>
                  <a:pt x="1929045" y="1056302"/>
                </a:lnTo>
                <a:lnTo>
                  <a:pt x="1925077" y="1057096"/>
                </a:lnTo>
                <a:lnTo>
                  <a:pt x="1917140" y="1061332"/>
                </a:lnTo>
                <a:lnTo>
                  <a:pt x="1908675" y="1065303"/>
                </a:lnTo>
                <a:lnTo>
                  <a:pt x="1892008" y="1072981"/>
                </a:lnTo>
                <a:lnTo>
                  <a:pt x="1886717" y="1075099"/>
                </a:lnTo>
                <a:lnTo>
                  <a:pt x="1881426" y="1077481"/>
                </a:lnTo>
                <a:lnTo>
                  <a:pt x="1876135" y="1079599"/>
                </a:lnTo>
                <a:lnTo>
                  <a:pt x="1871109" y="1081982"/>
                </a:lnTo>
                <a:lnTo>
                  <a:pt x="1866083" y="1084629"/>
                </a:lnTo>
                <a:lnTo>
                  <a:pt x="1863702" y="1086218"/>
                </a:lnTo>
                <a:lnTo>
                  <a:pt x="1861585" y="1088071"/>
                </a:lnTo>
                <a:lnTo>
                  <a:pt x="1859469" y="1089659"/>
                </a:lnTo>
                <a:lnTo>
                  <a:pt x="1857617" y="1092042"/>
                </a:lnTo>
                <a:lnTo>
                  <a:pt x="1855765" y="1093895"/>
                </a:lnTo>
                <a:lnTo>
                  <a:pt x="1853913" y="1096542"/>
                </a:lnTo>
                <a:lnTo>
                  <a:pt x="1854443" y="1125663"/>
                </a:lnTo>
                <a:lnTo>
                  <a:pt x="1854707" y="1139959"/>
                </a:lnTo>
                <a:lnTo>
                  <a:pt x="1855501" y="1154520"/>
                </a:lnTo>
                <a:lnTo>
                  <a:pt x="1863702" y="1160079"/>
                </a:lnTo>
                <a:lnTo>
                  <a:pt x="1880104" y="1152667"/>
                </a:lnTo>
                <a:lnTo>
                  <a:pt x="1896506" y="1145784"/>
                </a:lnTo>
                <a:lnTo>
                  <a:pt x="1913172" y="1138371"/>
                </a:lnTo>
                <a:lnTo>
                  <a:pt x="1929309" y="1131223"/>
                </a:lnTo>
                <a:lnTo>
                  <a:pt x="1932484" y="1129370"/>
                </a:lnTo>
                <a:lnTo>
                  <a:pt x="1935130" y="1127781"/>
                </a:lnTo>
                <a:lnTo>
                  <a:pt x="1937510" y="1125663"/>
                </a:lnTo>
                <a:lnTo>
                  <a:pt x="1939627" y="1123016"/>
                </a:lnTo>
                <a:lnTo>
                  <a:pt x="1941743" y="1120369"/>
                </a:lnTo>
                <a:lnTo>
                  <a:pt x="1943330" y="1117457"/>
                </a:lnTo>
                <a:lnTo>
                  <a:pt x="1944653" y="1114280"/>
                </a:lnTo>
                <a:lnTo>
                  <a:pt x="1945976" y="1111368"/>
                </a:lnTo>
                <a:lnTo>
                  <a:pt x="1944389" y="1104484"/>
                </a:lnTo>
                <a:lnTo>
                  <a:pt x="1943595" y="1097866"/>
                </a:lnTo>
                <a:lnTo>
                  <a:pt x="1943330" y="1090983"/>
                </a:lnTo>
                <a:lnTo>
                  <a:pt x="1943066" y="1084100"/>
                </a:lnTo>
                <a:lnTo>
                  <a:pt x="1942537" y="1070333"/>
                </a:lnTo>
                <a:lnTo>
                  <a:pt x="1942272" y="1063715"/>
                </a:lnTo>
                <a:lnTo>
                  <a:pt x="1941214" y="1056832"/>
                </a:lnTo>
                <a:lnTo>
                  <a:pt x="1939098" y="1056302"/>
                </a:lnTo>
                <a:lnTo>
                  <a:pt x="1937246" y="1056038"/>
                </a:lnTo>
                <a:lnTo>
                  <a:pt x="1933013" y="1056038"/>
                </a:lnTo>
                <a:close/>
                <a:moveTo>
                  <a:pt x="2279570" y="1031682"/>
                </a:moveTo>
                <a:lnTo>
                  <a:pt x="2275073" y="1031946"/>
                </a:lnTo>
                <a:lnTo>
                  <a:pt x="2270840" y="1032741"/>
                </a:lnTo>
                <a:lnTo>
                  <a:pt x="2266607" y="1034329"/>
                </a:lnTo>
                <a:lnTo>
                  <a:pt x="2262375" y="1035653"/>
                </a:lnTo>
                <a:lnTo>
                  <a:pt x="2258142" y="1037241"/>
                </a:lnTo>
                <a:lnTo>
                  <a:pt x="2250470" y="1040683"/>
                </a:lnTo>
                <a:lnTo>
                  <a:pt x="2246502" y="1042536"/>
                </a:lnTo>
                <a:lnTo>
                  <a:pt x="2242269" y="1044654"/>
                </a:lnTo>
                <a:lnTo>
                  <a:pt x="2234068" y="1047831"/>
                </a:lnTo>
                <a:lnTo>
                  <a:pt x="2226132" y="1051272"/>
                </a:lnTo>
                <a:lnTo>
                  <a:pt x="2217666" y="1054449"/>
                </a:lnTo>
                <a:lnTo>
                  <a:pt x="2209465" y="1058155"/>
                </a:lnTo>
                <a:lnTo>
                  <a:pt x="2205497" y="1060009"/>
                </a:lnTo>
                <a:lnTo>
                  <a:pt x="2202058" y="1062126"/>
                </a:lnTo>
                <a:lnTo>
                  <a:pt x="2198354" y="1064509"/>
                </a:lnTo>
                <a:lnTo>
                  <a:pt x="2194650" y="1067156"/>
                </a:lnTo>
                <a:lnTo>
                  <a:pt x="2191211" y="1070069"/>
                </a:lnTo>
                <a:lnTo>
                  <a:pt x="2188301" y="1073245"/>
                </a:lnTo>
                <a:lnTo>
                  <a:pt x="2188566" y="1080658"/>
                </a:lnTo>
                <a:lnTo>
                  <a:pt x="2189095" y="1088071"/>
                </a:lnTo>
                <a:lnTo>
                  <a:pt x="2189889" y="1095219"/>
                </a:lnTo>
                <a:lnTo>
                  <a:pt x="2190947" y="1102631"/>
                </a:lnTo>
                <a:lnTo>
                  <a:pt x="2192005" y="1109779"/>
                </a:lnTo>
                <a:lnTo>
                  <a:pt x="2192799" y="1117457"/>
                </a:lnTo>
                <a:lnTo>
                  <a:pt x="2193328" y="1124605"/>
                </a:lnTo>
                <a:lnTo>
                  <a:pt x="2193328" y="1132017"/>
                </a:lnTo>
                <a:lnTo>
                  <a:pt x="2194650" y="1134665"/>
                </a:lnTo>
                <a:lnTo>
                  <a:pt x="2196238" y="1136253"/>
                </a:lnTo>
                <a:lnTo>
                  <a:pt x="2198354" y="1137841"/>
                </a:lnTo>
                <a:lnTo>
                  <a:pt x="2200471" y="1138900"/>
                </a:lnTo>
                <a:lnTo>
                  <a:pt x="2202851" y="1139695"/>
                </a:lnTo>
                <a:lnTo>
                  <a:pt x="2205232" y="1140224"/>
                </a:lnTo>
                <a:lnTo>
                  <a:pt x="2207878" y="1140489"/>
                </a:lnTo>
                <a:lnTo>
                  <a:pt x="2210259" y="1140489"/>
                </a:lnTo>
                <a:lnTo>
                  <a:pt x="2215550" y="1137577"/>
                </a:lnTo>
                <a:lnTo>
                  <a:pt x="2220576" y="1135194"/>
                </a:lnTo>
                <a:lnTo>
                  <a:pt x="2231687" y="1130429"/>
                </a:lnTo>
                <a:lnTo>
                  <a:pt x="2242269" y="1126193"/>
                </a:lnTo>
                <a:lnTo>
                  <a:pt x="2253115" y="1121957"/>
                </a:lnTo>
                <a:lnTo>
                  <a:pt x="2264226" y="1117457"/>
                </a:lnTo>
                <a:lnTo>
                  <a:pt x="2269253" y="1114809"/>
                </a:lnTo>
                <a:lnTo>
                  <a:pt x="2274544" y="1112427"/>
                </a:lnTo>
                <a:lnTo>
                  <a:pt x="2279570" y="1109250"/>
                </a:lnTo>
                <a:lnTo>
                  <a:pt x="2284332" y="1106338"/>
                </a:lnTo>
                <a:lnTo>
                  <a:pt x="2289094" y="1102896"/>
                </a:lnTo>
                <a:lnTo>
                  <a:pt x="2293591" y="1099190"/>
                </a:lnTo>
                <a:lnTo>
                  <a:pt x="2293062" y="1086747"/>
                </a:lnTo>
                <a:lnTo>
                  <a:pt x="2291739" y="1074304"/>
                </a:lnTo>
                <a:lnTo>
                  <a:pt x="2289888" y="1063715"/>
                </a:lnTo>
                <a:lnTo>
                  <a:pt x="2288300" y="1052861"/>
                </a:lnTo>
                <a:lnTo>
                  <a:pt x="2286184" y="1042271"/>
                </a:lnTo>
                <a:lnTo>
                  <a:pt x="2285126" y="1036976"/>
                </a:lnTo>
                <a:lnTo>
                  <a:pt x="2284067" y="1031682"/>
                </a:lnTo>
                <a:lnTo>
                  <a:pt x="2279570" y="1031682"/>
                </a:lnTo>
                <a:close/>
                <a:moveTo>
                  <a:pt x="2042007" y="1027446"/>
                </a:moveTo>
                <a:lnTo>
                  <a:pt x="2034070" y="1031152"/>
                </a:lnTo>
                <a:lnTo>
                  <a:pt x="2026398" y="1034594"/>
                </a:lnTo>
                <a:lnTo>
                  <a:pt x="2010261" y="1041477"/>
                </a:lnTo>
                <a:lnTo>
                  <a:pt x="1994388" y="1048095"/>
                </a:lnTo>
                <a:lnTo>
                  <a:pt x="1978780" y="1055243"/>
                </a:lnTo>
                <a:lnTo>
                  <a:pt x="1976134" y="1056302"/>
                </a:lnTo>
                <a:lnTo>
                  <a:pt x="1974018" y="1057626"/>
                </a:lnTo>
                <a:lnTo>
                  <a:pt x="1971637" y="1059479"/>
                </a:lnTo>
                <a:lnTo>
                  <a:pt x="1969521" y="1060803"/>
                </a:lnTo>
                <a:lnTo>
                  <a:pt x="1965552" y="1064509"/>
                </a:lnTo>
                <a:lnTo>
                  <a:pt x="1961584" y="1068480"/>
                </a:lnTo>
                <a:lnTo>
                  <a:pt x="1961849" y="1083835"/>
                </a:lnTo>
                <a:lnTo>
                  <a:pt x="1962113" y="1099454"/>
                </a:lnTo>
                <a:lnTo>
                  <a:pt x="1962378" y="1107397"/>
                </a:lnTo>
                <a:lnTo>
                  <a:pt x="1962642" y="1115074"/>
                </a:lnTo>
                <a:lnTo>
                  <a:pt x="1963436" y="1122751"/>
                </a:lnTo>
                <a:lnTo>
                  <a:pt x="1964759" y="1130693"/>
                </a:lnTo>
                <a:lnTo>
                  <a:pt x="1972695" y="1132811"/>
                </a:lnTo>
                <a:lnTo>
                  <a:pt x="1979309" y="1130693"/>
                </a:lnTo>
                <a:lnTo>
                  <a:pt x="1985658" y="1128311"/>
                </a:lnTo>
                <a:lnTo>
                  <a:pt x="1991743" y="1125928"/>
                </a:lnTo>
                <a:lnTo>
                  <a:pt x="1998092" y="1123016"/>
                </a:lnTo>
                <a:lnTo>
                  <a:pt x="2010261" y="1117457"/>
                </a:lnTo>
                <a:lnTo>
                  <a:pt x="2016346" y="1114544"/>
                </a:lnTo>
                <a:lnTo>
                  <a:pt x="2022959" y="1112162"/>
                </a:lnTo>
                <a:lnTo>
                  <a:pt x="2027192" y="1110044"/>
                </a:lnTo>
                <a:lnTo>
                  <a:pt x="2031689" y="1108191"/>
                </a:lnTo>
                <a:lnTo>
                  <a:pt x="2036451" y="1106602"/>
                </a:lnTo>
                <a:lnTo>
                  <a:pt x="2040684" y="1104220"/>
                </a:lnTo>
                <a:lnTo>
                  <a:pt x="2044917" y="1101837"/>
                </a:lnTo>
                <a:lnTo>
                  <a:pt x="2047033" y="1100249"/>
                </a:lnTo>
                <a:lnTo>
                  <a:pt x="2048620" y="1098925"/>
                </a:lnTo>
                <a:lnTo>
                  <a:pt x="2050472" y="1097337"/>
                </a:lnTo>
                <a:lnTo>
                  <a:pt x="2052059" y="1095219"/>
                </a:lnTo>
                <a:lnTo>
                  <a:pt x="2053382" y="1093365"/>
                </a:lnTo>
                <a:lnTo>
                  <a:pt x="2054440" y="1090983"/>
                </a:lnTo>
                <a:lnTo>
                  <a:pt x="2055234" y="1083835"/>
                </a:lnTo>
                <a:lnTo>
                  <a:pt x="2055499" y="1076422"/>
                </a:lnTo>
                <a:lnTo>
                  <a:pt x="2054969" y="1069274"/>
                </a:lnTo>
                <a:lnTo>
                  <a:pt x="2054176" y="1061862"/>
                </a:lnTo>
                <a:lnTo>
                  <a:pt x="2052589" y="1047301"/>
                </a:lnTo>
                <a:lnTo>
                  <a:pt x="2051795" y="1040153"/>
                </a:lnTo>
                <a:lnTo>
                  <a:pt x="2051266" y="1033005"/>
                </a:lnTo>
                <a:lnTo>
                  <a:pt x="2042007" y="1027446"/>
                </a:lnTo>
                <a:close/>
                <a:moveTo>
                  <a:pt x="2154968" y="1022945"/>
                </a:moveTo>
                <a:lnTo>
                  <a:pt x="2152058" y="1023475"/>
                </a:lnTo>
                <a:lnTo>
                  <a:pt x="2136450" y="1030093"/>
                </a:lnTo>
                <a:lnTo>
                  <a:pt x="2120842" y="1036712"/>
                </a:lnTo>
                <a:lnTo>
                  <a:pt x="2090154" y="1050213"/>
                </a:lnTo>
                <a:lnTo>
                  <a:pt x="2087244" y="1051272"/>
                </a:lnTo>
                <a:lnTo>
                  <a:pt x="2084863" y="1052596"/>
                </a:lnTo>
                <a:lnTo>
                  <a:pt x="2082218" y="1054449"/>
                </a:lnTo>
                <a:lnTo>
                  <a:pt x="2080101" y="1056038"/>
                </a:lnTo>
                <a:lnTo>
                  <a:pt x="2077721" y="1058155"/>
                </a:lnTo>
                <a:lnTo>
                  <a:pt x="2075604" y="1060273"/>
                </a:lnTo>
                <a:lnTo>
                  <a:pt x="2071636" y="1064774"/>
                </a:lnTo>
                <a:lnTo>
                  <a:pt x="2072430" y="1080923"/>
                </a:lnTo>
                <a:lnTo>
                  <a:pt x="2072959" y="1089130"/>
                </a:lnTo>
                <a:lnTo>
                  <a:pt x="2074017" y="1097337"/>
                </a:lnTo>
                <a:lnTo>
                  <a:pt x="2074810" y="1105279"/>
                </a:lnTo>
                <a:lnTo>
                  <a:pt x="2075869" y="1113486"/>
                </a:lnTo>
                <a:lnTo>
                  <a:pt x="2077456" y="1121428"/>
                </a:lnTo>
                <a:lnTo>
                  <a:pt x="2079837" y="1129105"/>
                </a:lnTo>
                <a:lnTo>
                  <a:pt x="2082747" y="1128840"/>
                </a:lnTo>
                <a:lnTo>
                  <a:pt x="2085921" y="1128576"/>
                </a:lnTo>
                <a:lnTo>
                  <a:pt x="2091742" y="1127252"/>
                </a:lnTo>
                <a:lnTo>
                  <a:pt x="2097562" y="1125399"/>
                </a:lnTo>
                <a:lnTo>
                  <a:pt x="2103117" y="1123016"/>
                </a:lnTo>
                <a:lnTo>
                  <a:pt x="2114228" y="1117986"/>
                </a:lnTo>
                <a:lnTo>
                  <a:pt x="2119784" y="1115603"/>
                </a:lnTo>
                <a:lnTo>
                  <a:pt x="2125339" y="1113221"/>
                </a:lnTo>
                <a:lnTo>
                  <a:pt x="2135127" y="1108985"/>
                </a:lnTo>
                <a:lnTo>
                  <a:pt x="2145180" y="1105014"/>
                </a:lnTo>
                <a:lnTo>
                  <a:pt x="2149942" y="1102896"/>
                </a:lnTo>
                <a:lnTo>
                  <a:pt x="2154704" y="1100513"/>
                </a:lnTo>
                <a:lnTo>
                  <a:pt x="2159466" y="1098131"/>
                </a:lnTo>
                <a:lnTo>
                  <a:pt x="2163698" y="1095483"/>
                </a:lnTo>
                <a:lnTo>
                  <a:pt x="2165550" y="1094160"/>
                </a:lnTo>
                <a:lnTo>
                  <a:pt x="2166608" y="1093101"/>
                </a:lnTo>
                <a:lnTo>
                  <a:pt x="2167667" y="1091777"/>
                </a:lnTo>
                <a:lnTo>
                  <a:pt x="2168989" y="1090189"/>
                </a:lnTo>
                <a:lnTo>
                  <a:pt x="2170312" y="1087277"/>
                </a:lnTo>
                <a:lnTo>
                  <a:pt x="2171106" y="1083835"/>
                </a:lnTo>
                <a:lnTo>
                  <a:pt x="2171635" y="1080129"/>
                </a:lnTo>
                <a:lnTo>
                  <a:pt x="2171635" y="1076687"/>
                </a:lnTo>
                <a:lnTo>
                  <a:pt x="2171635" y="1073245"/>
                </a:lnTo>
                <a:lnTo>
                  <a:pt x="2171106" y="1069539"/>
                </a:lnTo>
                <a:lnTo>
                  <a:pt x="2170048" y="1065039"/>
                </a:lnTo>
                <a:lnTo>
                  <a:pt x="2169518" y="1060273"/>
                </a:lnTo>
                <a:lnTo>
                  <a:pt x="2168725" y="1055773"/>
                </a:lnTo>
                <a:lnTo>
                  <a:pt x="2168196" y="1051008"/>
                </a:lnTo>
                <a:lnTo>
                  <a:pt x="2167667" y="1041477"/>
                </a:lnTo>
                <a:lnTo>
                  <a:pt x="2167402" y="1032211"/>
                </a:lnTo>
                <a:lnTo>
                  <a:pt x="2166344" y="1030093"/>
                </a:lnTo>
                <a:lnTo>
                  <a:pt x="2165021" y="1027711"/>
                </a:lnTo>
                <a:lnTo>
                  <a:pt x="2163169" y="1026122"/>
                </a:lnTo>
                <a:lnTo>
                  <a:pt x="2161582" y="1024269"/>
                </a:lnTo>
                <a:lnTo>
                  <a:pt x="2159466" y="1023475"/>
                </a:lnTo>
                <a:lnTo>
                  <a:pt x="2157085" y="1022945"/>
                </a:lnTo>
                <a:lnTo>
                  <a:pt x="2154968" y="1022945"/>
                </a:lnTo>
                <a:close/>
                <a:moveTo>
                  <a:pt x="2395706" y="1006002"/>
                </a:moveTo>
                <a:lnTo>
                  <a:pt x="2391474" y="1006267"/>
                </a:lnTo>
                <a:lnTo>
                  <a:pt x="2387770" y="1007061"/>
                </a:lnTo>
                <a:lnTo>
                  <a:pt x="2383537" y="1008120"/>
                </a:lnTo>
                <a:lnTo>
                  <a:pt x="2379569" y="1009179"/>
                </a:lnTo>
                <a:lnTo>
                  <a:pt x="2375601" y="1011032"/>
                </a:lnTo>
                <a:lnTo>
                  <a:pt x="2367929" y="1014209"/>
                </a:lnTo>
                <a:lnTo>
                  <a:pt x="2361315" y="1017386"/>
                </a:lnTo>
                <a:lnTo>
                  <a:pt x="2354437" y="1020563"/>
                </a:lnTo>
                <a:lnTo>
                  <a:pt x="2340152" y="1026387"/>
                </a:lnTo>
                <a:lnTo>
                  <a:pt x="2333009" y="1029034"/>
                </a:lnTo>
                <a:lnTo>
                  <a:pt x="2326395" y="1032211"/>
                </a:lnTo>
                <a:lnTo>
                  <a:pt x="2319252" y="1035653"/>
                </a:lnTo>
                <a:lnTo>
                  <a:pt x="2312903" y="1039624"/>
                </a:lnTo>
                <a:lnTo>
                  <a:pt x="2310522" y="1041212"/>
                </a:lnTo>
                <a:lnTo>
                  <a:pt x="2308670" y="1043065"/>
                </a:lnTo>
                <a:lnTo>
                  <a:pt x="2307348" y="1045183"/>
                </a:lnTo>
                <a:lnTo>
                  <a:pt x="2306025" y="1047301"/>
                </a:lnTo>
                <a:lnTo>
                  <a:pt x="2305496" y="1049684"/>
                </a:lnTo>
                <a:lnTo>
                  <a:pt x="2304967" y="1052066"/>
                </a:lnTo>
                <a:lnTo>
                  <a:pt x="2304702" y="1054714"/>
                </a:lnTo>
                <a:lnTo>
                  <a:pt x="2304702" y="1057096"/>
                </a:lnTo>
                <a:lnTo>
                  <a:pt x="2304967" y="1062126"/>
                </a:lnTo>
                <a:lnTo>
                  <a:pt x="2305760" y="1067686"/>
                </a:lnTo>
                <a:lnTo>
                  <a:pt x="2307877" y="1077746"/>
                </a:lnTo>
                <a:lnTo>
                  <a:pt x="2308670" y="1085953"/>
                </a:lnTo>
                <a:lnTo>
                  <a:pt x="2309729" y="1094689"/>
                </a:lnTo>
                <a:lnTo>
                  <a:pt x="2310258" y="1098925"/>
                </a:lnTo>
                <a:lnTo>
                  <a:pt x="2311316" y="1103161"/>
                </a:lnTo>
                <a:lnTo>
                  <a:pt x="2312374" y="1107132"/>
                </a:lnTo>
                <a:lnTo>
                  <a:pt x="2313697" y="1111368"/>
                </a:lnTo>
                <a:lnTo>
                  <a:pt x="2314755" y="1112956"/>
                </a:lnTo>
                <a:lnTo>
                  <a:pt x="2316342" y="1114015"/>
                </a:lnTo>
                <a:lnTo>
                  <a:pt x="2317665" y="1114809"/>
                </a:lnTo>
                <a:lnTo>
                  <a:pt x="2318988" y="1115868"/>
                </a:lnTo>
                <a:lnTo>
                  <a:pt x="2320840" y="1116133"/>
                </a:lnTo>
                <a:lnTo>
                  <a:pt x="2322427" y="1116133"/>
                </a:lnTo>
                <a:lnTo>
                  <a:pt x="2324014" y="1116133"/>
                </a:lnTo>
                <a:lnTo>
                  <a:pt x="2326131" y="1115868"/>
                </a:lnTo>
                <a:lnTo>
                  <a:pt x="2329570" y="1114544"/>
                </a:lnTo>
                <a:lnTo>
                  <a:pt x="2333273" y="1113486"/>
                </a:lnTo>
                <a:lnTo>
                  <a:pt x="2336712" y="1112162"/>
                </a:lnTo>
                <a:lnTo>
                  <a:pt x="2340152" y="1111368"/>
                </a:lnTo>
                <a:lnTo>
                  <a:pt x="2354173" y="1104749"/>
                </a:lnTo>
                <a:lnTo>
                  <a:pt x="2368458" y="1098925"/>
                </a:lnTo>
                <a:lnTo>
                  <a:pt x="2374543" y="1096278"/>
                </a:lnTo>
                <a:lnTo>
                  <a:pt x="2380892" y="1093630"/>
                </a:lnTo>
                <a:lnTo>
                  <a:pt x="2387505" y="1090718"/>
                </a:lnTo>
                <a:lnTo>
                  <a:pt x="2393855" y="1088071"/>
                </a:lnTo>
                <a:lnTo>
                  <a:pt x="2399675" y="1084629"/>
                </a:lnTo>
                <a:lnTo>
                  <a:pt x="2402849" y="1083041"/>
                </a:lnTo>
                <a:lnTo>
                  <a:pt x="2405495" y="1080923"/>
                </a:lnTo>
                <a:lnTo>
                  <a:pt x="2408140" y="1078805"/>
                </a:lnTo>
                <a:lnTo>
                  <a:pt x="2410521" y="1076158"/>
                </a:lnTo>
                <a:lnTo>
                  <a:pt x="2412902" y="1073775"/>
                </a:lnTo>
                <a:lnTo>
                  <a:pt x="2415018" y="1070863"/>
                </a:lnTo>
                <a:lnTo>
                  <a:pt x="2411579" y="1050213"/>
                </a:lnTo>
                <a:lnTo>
                  <a:pt x="2409463" y="1040153"/>
                </a:lnTo>
                <a:lnTo>
                  <a:pt x="2407347" y="1029829"/>
                </a:lnTo>
                <a:lnTo>
                  <a:pt x="2406288" y="1021622"/>
                </a:lnTo>
                <a:lnTo>
                  <a:pt x="2404966" y="1013415"/>
                </a:lnTo>
                <a:lnTo>
                  <a:pt x="2399939" y="1006002"/>
                </a:lnTo>
                <a:lnTo>
                  <a:pt x="2395706" y="1006002"/>
                </a:lnTo>
                <a:close/>
                <a:moveTo>
                  <a:pt x="1794919" y="955437"/>
                </a:moveTo>
                <a:lnTo>
                  <a:pt x="1788041" y="958879"/>
                </a:lnTo>
                <a:lnTo>
                  <a:pt x="1784867" y="960732"/>
                </a:lnTo>
                <a:lnTo>
                  <a:pt x="1781692" y="963115"/>
                </a:lnTo>
                <a:lnTo>
                  <a:pt x="1778782" y="965762"/>
                </a:lnTo>
                <a:lnTo>
                  <a:pt x="1777724" y="967086"/>
                </a:lnTo>
                <a:lnTo>
                  <a:pt x="1776930" y="968939"/>
                </a:lnTo>
                <a:lnTo>
                  <a:pt x="1776137" y="970527"/>
                </a:lnTo>
                <a:lnTo>
                  <a:pt x="1775608" y="972645"/>
                </a:lnTo>
                <a:lnTo>
                  <a:pt x="1775343" y="974498"/>
                </a:lnTo>
                <a:lnTo>
                  <a:pt x="1775343" y="976352"/>
                </a:lnTo>
                <a:lnTo>
                  <a:pt x="1774814" y="989324"/>
                </a:lnTo>
                <a:lnTo>
                  <a:pt x="1774020" y="1002296"/>
                </a:lnTo>
                <a:lnTo>
                  <a:pt x="1774020" y="1015533"/>
                </a:lnTo>
                <a:lnTo>
                  <a:pt x="1774020" y="1028240"/>
                </a:lnTo>
                <a:lnTo>
                  <a:pt x="1774814" y="1054449"/>
                </a:lnTo>
                <a:lnTo>
                  <a:pt x="1774814" y="1067156"/>
                </a:lnTo>
                <a:lnTo>
                  <a:pt x="1774549" y="1080129"/>
                </a:lnTo>
                <a:lnTo>
                  <a:pt x="1776666" y="1080923"/>
                </a:lnTo>
                <a:lnTo>
                  <a:pt x="1779311" y="1081452"/>
                </a:lnTo>
                <a:lnTo>
                  <a:pt x="1781428" y="1081452"/>
                </a:lnTo>
                <a:lnTo>
                  <a:pt x="1783544" y="1081452"/>
                </a:lnTo>
                <a:lnTo>
                  <a:pt x="1785660" y="1081188"/>
                </a:lnTo>
                <a:lnTo>
                  <a:pt x="1787777" y="1080923"/>
                </a:lnTo>
                <a:lnTo>
                  <a:pt x="1789893" y="1080129"/>
                </a:lnTo>
                <a:lnTo>
                  <a:pt x="1791745" y="1079334"/>
                </a:lnTo>
                <a:lnTo>
                  <a:pt x="1793861" y="1078540"/>
                </a:lnTo>
                <a:lnTo>
                  <a:pt x="1795713" y="1077481"/>
                </a:lnTo>
                <a:lnTo>
                  <a:pt x="1799417" y="1074569"/>
                </a:lnTo>
                <a:lnTo>
                  <a:pt x="1802327" y="1071128"/>
                </a:lnTo>
                <a:lnTo>
                  <a:pt x="1805501" y="1067951"/>
                </a:lnTo>
                <a:lnTo>
                  <a:pt x="1805237" y="1013415"/>
                </a:lnTo>
                <a:lnTo>
                  <a:pt x="1804972" y="986147"/>
                </a:lnTo>
                <a:lnTo>
                  <a:pt x="1804179" y="959144"/>
                </a:lnTo>
                <a:lnTo>
                  <a:pt x="1794919" y="955437"/>
                </a:lnTo>
                <a:close/>
                <a:moveTo>
                  <a:pt x="2266872" y="950143"/>
                </a:moveTo>
                <a:lnTo>
                  <a:pt x="2261846" y="950672"/>
                </a:lnTo>
                <a:lnTo>
                  <a:pt x="2257084" y="951466"/>
                </a:lnTo>
                <a:lnTo>
                  <a:pt x="2252322" y="952525"/>
                </a:lnTo>
                <a:lnTo>
                  <a:pt x="2247825" y="954114"/>
                </a:lnTo>
                <a:lnTo>
                  <a:pt x="2243063" y="955702"/>
                </a:lnTo>
                <a:lnTo>
                  <a:pt x="2234068" y="959938"/>
                </a:lnTo>
                <a:lnTo>
                  <a:pt x="2215814" y="968674"/>
                </a:lnTo>
                <a:lnTo>
                  <a:pt x="2211582" y="970527"/>
                </a:lnTo>
                <a:lnTo>
                  <a:pt x="2206820" y="972645"/>
                </a:lnTo>
                <a:lnTo>
                  <a:pt x="2202322" y="974234"/>
                </a:lnTo>
                <a:lnTo>
                  <a:pt x="2197561" y="975557"/>
                </a:lnTo>
                <a:lnTo>
                  <a:pt x="2193063" y="978470"/>
                </a:lnTo>
                <a:lnTo>
                  <a:pt x="2188301" y="981382"/>
                </a:lnTo>
                <a:lnTo>
                  <a:pt x="2186185" y="983235"/>
                </a:lnTo>
                <a:lnTo>
                  <a:pt x="2184069" y="984823"/>
                </a:lnTo>
                <a:lnTo>
                  <a:pt x="2182217" y="986941"/>
                </a:lnTo>
                <a:lnTo>
                  <a:pt x="2180629" y="988794"/>
                </a:lnTo>
                <a:lnTo>
                  <a:pt x="2180100" y="992765"/>
                </a:lnTo>
                <a:lnTo>
                  <a:pt x="2179836" y="996736"/>
                </a:lnTo>
                <a:lnTo>
                  <a:pt x="2179571" y="1004149"/>
                </a:lnTo>
                <a:lnTo>
                  <a:pt x="2179836" y="1012091"/>
                </a:lnTo>
                <a:lnTo>
                  <a:pt x="2180629" y="1019504"/>
                </a:lnTo>
                <a:lnTo>
                  <a:pt x="2183010" y="1035123"/>
                </a:lnTo>
                <a:lnTo>
                  <a:pt x="2184069" y="1042801"/>
                </a:lnTo>
                <a:lnTo>
                  <a:pt x="2184862" y="1050478"/>
                </a:lnTo>
                <a:lnTo>
                  <a:pt x="2194121" y="1055773"/>
                </a:lnTo>
                <a:lnTo>
                  <a:pt x="2228777" y="1041212"/>
                </a:lnTo>
                <a:lnTo>
                  <a:pt x="2263168" y="1026387"/>
                </a:lnTo>
                <a:lnTo>
                  <a:pt x="2266078" y="1025063"/>
                </a:lnTo>
                <a:lnTo>
                  <a:pt x="2268724" y="1023475"/>
                </a:lnTo>
                <a:lnTo>
                  <a:pt x="2271105" y="1021622"/>
                </a:lnTo>
                <a:lnTo>
                  <a:pt x="2273486" y="1019504"/>
                </a:lnTo>
                <a:lnTo>
                  <a:pt x="2277454" y="1015268"/>
                </a:lnTo>
                <a:lnTo>
                  <a:pt x="2281687" y="1010503"/>
                </a:lnTo>
                <a:lnTo>
                  <a:pt x="2279835" y="998325"/>
                </a:lnTo>
                <a:lnTo>
                  <a:pt x="2278247" y="985882"/>
                </a:lnTo>
                <a:lnTo>
                  <a:pt x="2276396" y="973704"/>
                </a:lnTo>
                <a:lnTo>
                  <a:pt x="2274808" y="961526"/>
                </a:lnTo>
                <a:lnTo>
                  <a:pt x="2271898" y="950143"/>
                </a:lnTo>
                <a:lnTo>
                  <a:pt x="2266872" y="950143"/>
                </a:lnTo>
                <a:close/>
                <a:moveTo>
                  <a:pt x="2039890" y="949878"/>
                </a:moveTo>
                <a:lnTo>
                  <a:pt x="2037509" y="950143"/>
                </a:lnTo>
                <a:lnTo>
                  <a:pt x="2032747" y="951202"/>
                </a:lnTo>
                <a:lnTo>
                  <a:pt x="2027721" y="952525"/>
                </a:lnTo>
                <a:lnTo>
                  <a:pt x="2022959" y="954643"/>
                </a:lnTo>
                <a:lnTo>
                  <a:pt x="2018462" y="956496"/>
                </a:lnTo>
                <a:lnTo>
                  <a:pt x="2013700" y="958879"/>
                </a:lnTo>
                <a:lnTo>
                  <a:pt x="2004441" y="963115"/>
                </a:lnTo>
                <a:lnTo>
                  <a:pt x="1998621" y="965762"/>
                </a:lnTo>
                <a:lnTo>
                  <a:pt x="1992272" y="968409"/>
                </a:lnTo>
                <a:lnTo>
                  <a:pt x="1979838" y="973704"/>
                </a:lnTo>
                <a:lnTo>
                  <a:pt x="1974018" y="976352"/>
                </a:lnTo>
                <a:lnTo>
                  <a:pt x="1967933" y="979793"/>
                </a:lnTo>
                <a:lnTo>
                  <a:pt x="1965288" y="981382"/>
                </a:lnTo>
                <a:lnTo>
                  <a:pt x="1962642" y="983500"/>
                </a:lnTo>
                <a:lnTo>
                  <a:pt x="1959997" y="985617"/>
                </a:lnTo>
                <a:lnTo>
                  <a:pt x="1957351" y="988000"/>
                </a:lnTo>
                <a:lnTo>
                  <a:pt x="1957616" y="1002561"/>
                </a:lnTo>
                <a:lnTo>
                  <a:pt x="1957881" y="1017386"/>
                </a:lnTo>
                <a:lnTo>
                  <a:pt x="1959203" y="1046507"/>
                </a:lnTo>
                <a:lnTo>
                  <a:pt x="1967933" y="1051537"/>
                </a:lnTo>
                <a:lnTo>
                  <a:pt x="1994388" y="1040418"/>
                </a:lnTo>
                <a:lnTo>
                  <a:pt x="2020578" y="1028505"/>
                </a:lnTo>
                <a:lnTo>
                  <a:pt x="2024547" y="1026652"/>
                </a:lnTo>
                <a:lnTo>
                  <a:pt x="2028515" y="1025063"/>
                </a:lnTo>
                <a:lnTo>
                  <a:pt x="2032483" y="1023210"/>
                </a:lnTo>
                <a:lnTo>
                  <a:pt x="2036716" y="1021357"/>
                </a:lnTo>
                <a:lnTo>
                  <a:pt x="2040155" y="1018974"/>
                </a:lnTo>
                <a:lnTo>
                  <a:pt x="2042007" y="1017651"/>
                </a:lnTo>
                <a:lnTo>
                  <a:pt x="2043329" y="1016327"/>
                </a:lnTo>
                <a:lnTo>
                  <a:pt x="2044652" y="1014474"/>
                </a:lnTo>
                <a:lnTo>
                  <a:pt x="2045975" y="1012885"/>
                </a:lnTo>
                <a:lnTo>
                  <a:pt x="2047033" y="1011032"/>
                </a:lnTo>
                <a:lnTo>
                  <a:pt x="2047827" y="1008914"/>
                </a:lnTo>
                <a:lnTo>
                  <a:pt x="2048091" y="1001502"/>
                </a:lnTo>
                <a:lnTo>
                  <a:pt x="2048091" y="994089"/>
                </a:lnTo>
                <a:lnTo>
                  <a:pt x="2047827" y="986676"/>
                </a:lnTo>
                <a:lnTo>
                  <a:pt x="2047562" y="979264"/>
                </a:lnTo>
                <a:lnTo>
                  <a:pt x="2046768" y="971586"/>
                </a:lnTo>
                <a:lnTo>
                  <a:pt x="2045710" y="964438"/>
                </a:lnTo>
                <a:lnTo>
                  <a:pt x="2044388" y="957026"/>
                </a:lnTo>
                <a:lnTo>
                  <a:pt x="2042800" y="949878"/>
                </a:lnTo>
                <a:lnTo>
                  <a:pt x="2039890" y="949878"/>
                </a:lnTo>
                <a:close/>
                <a:moveTo>
                  <a:pt x="1934336" y="946172"/>
                </a:moveTo>
                <a:lnTo>
                  <a:pt x="1923754" y="946966"/>
                </a:lnTo>
                <a:lnTo>
                  <a:pt x="1916082" y="950937"/>
                </a:lnTo>
                <a:lnTo>
                  <a:pt x="1908410" y="954378"/>
                </a:lnTo>
                <a:lnTo>
                  <a:pt x="1892802" y="961262"/>
                </a:lnTo>
                <a:lnTo>
                  <a:pt x="1877194" y="968409"/>
                </a:lnTo>
                <a:lnTo>
                  <a:pt x="1869786" y="971851"/>
                </a:lnTo>
                <a:lnTo>
                  <a:pt x="1862114" y="975822"/>
                </a:lnTo>
                <a:lnTo>
                  <a:pt x="1859204" y="977940"/>
                </a:lnTo>
                <a:lnTo>
                  <a:pt x="1857088" y="979793"/>
                </a:lnTo>
                <a:lnTo>
                  <a:pt x="1855236" y="982441"/>
                </a:lnTo>
                <a:lnTo>
                  <a:pt x="1853649" y="984823"/>
                </a:lnTo>
                <a:lnTo>
                  <a:pt x="1852591" y="987471"/>
                </a:lnTo>
                <a:lnTo>
                  <a:pt x="1851797" y="990118"/>
                </a:lnTo>
                <a:lnTo>
                  <a:pt x="1851268" y="993295"/>
                </a:lnTo>
                <a:lnTo>
                  <a:pt x="1850739" y="996472"/>
                </a:lnTo>
                <a:lnTo>
                  <a:pt x="1850739" y="999384"/>
                </a:lnTo>
                <a:lnTo>
                  <a:pt x="1850739" y="1002561"/>
                </a:lnTo>
                <a:lnTo>
                  <a:pt x="1851003" y="1008914"/>
                </a:lnTo>
                <a:lnTo>
                  <a:pt x="1852326" y="1021092"/>
                </a:lnTo>
                <a:lnTo>
                  <a:pt x="1852591" y="1032211"/>
                </a:lnTo>
                <a:lnTo>
                  <a:pt x="1852855" y="1043860"/>
                </a:lnTo>
                <a:lnTo>
                  <a:pt x="1856030" y="1044124"/>
                </a:lnTo>
                <a:lnTo>
                  <a:pt x="1858675" y="1044124"/>
                </a:lnTo>
                <a:lnTo>
                  <a:pt x="1861585" y="1043860"/>
                </a:lnTo>
                <a:lnTo>
                  <a:pt x="1864231" y="1043065"/>
                </a:lnTo>
                <a:lnTo>
                  <a:pt x="1867141" y="1042536"/>
                </a:lnTo>
                <a:lnTo>
                  <a:pt x="1870051" y="1041742"/>
                </a:lnTo>
                <a:lnTo>
                  <a:pt x="1875342" y="1039889"/>
                </a:lnTo>
                <a:lnTo>
                  <a:pt x="1880633" y="1037506"/>
                </a:lnTo>
                <a:lnTo>
                  <a:pt x="1885659" y="1035123"/>
                </a:lnTo>
                <a:lnTo>
                  <a:pt x="1890950" y="1032476"/>
                </a:lnTo>
                <a:lnTo>
                  <a:pt x="1895976" y="1030358"/>
                </a:lnTo>
                <a:lnTo>
                  <a:pt x="1907617" y="1025328"/>
                </a:lnTo>
                <a:lnTo>
                  <a:pt x="1913172" y="1022681"/>
                </a:lnTo>
                <a:lnTo>
                  <a:pt x="1918728" y="1020298"/>
                </a:lnTo>
                <a:lnTo>
                  <a:pt x="1924019" y="1017386"/>
                </a:lnTo>
                <a:lnTo>
                  <a:pt x="1929309" y="1014209"/>
                </a:lnTo>
                <a:lnTo>
                  <a:pt x="1934071" y="1010767"/>
                </a:lnTo>
                <a:lnTo>
                  <a:pt x="1936452" y="1008385"/>
                </a:lnTo>
                <a:lnTo>
                  <a:pt x="1938569" y="1006267"/>
                </a:lnTo>
                <a:lnTo>
                  <a:pt x="1938304" y="998854"/>
                </a:lnTo>
                <a:lnTo>
                  <a:pt x="1938304" y="991442"/>
                </a:lnTo>
                <a:lnTo>
                  <a:pt x="1938304" y="975822"/>
                </a:lnTo>
                <a:lnTo>
                  <a:pt x="1938040" y="968409"/>
                </a:lnTo>
                <a:lnTo>
                  <a:pt x="1937510" y="960997"/>
                </a:lnTo>
                <a:lnTo>
                  <a:pt x="1936188" y="953584"/>
                </a:lnTo>
                <a:lnTo>
                  <a:pt x="1935130" y="949878"/>
                </a:lnTo>
                <a:lnTo>
                  <a:pt x="1934336" y="946172"/>
                </a:lnTo>
                <a:close/>
                <a:moveTo>
                  <a:pt x="2151794" y="942730"/>
                </a:moveTo>
                <a:lnTo>
                  <a:pt x="2138302" y="945113"/>
                </a:lnTo>
                <a:lnTo>
                  <a:pt x="2130366" y="949084"/>
                </a:lnTo>
                <a:lnTo>
                  <a:pt x="2122694" y="952525"/>
                </a:lnTo>
                <a:lnTo>
                  <a:pt x="2106556" y="959673"/>
                </a:lnTo>
                <a:lnTo>
                  <a:pt x="2090683" y="966556"/>
                </a:lnTo>
                <a:lnTo>
                  <a:pt x="2082747" y="970527"/>
                </a:lnTo>
                <a:lnTo>
                  <a:pt x="2075075" y="974498"/>
                </a:lnTo>
                <a:lnTo>
                  <a:pt x="2072959" y="975822"/>
                </a:lnTo>
                <a:lnTo>
                  <a:pt x="2071371" y="977146"/>
                </a:lnTo>
                <a:lnTo>
                  <a:pt x="2070049" y="978734"/>
                </a:lnTo>
                <a:lnTo>
                  <a:pt x="2068461" y="980323"/>
                </a:lnTo>
                <a:lnTo>
                  <a:pt x="2067668" y="982176"/>
                </a:lnTo>
                <a:lnTo>
                  <a:pt x="2066610" y="983764"/>
                </a:lnTo>
                <a:lnTo>
                  <a:pt x="2066080" y="985617"/>
                </a:lnTo>
                <a:lnTo>
                  <a:pt x="2065551" y="987735"/>
                </a:lnTo>
                <a:lnTo>
                  <a:pt x="2065022" y="991971"/>
                </a:lnTo>
                <a:lnTo>
                  <a:pt x="2065022" y="996472"/>
                </a:lnTo>
                <a:lnTo>
                  <a:pt x="2065551" y="1000443"/>
                </a:lnTo>
                <a:lnTo>
                  <a:pt x="2066610" y="1004414"/>
                </a:lnTo>
                <a:lnTo>
                  <a:pt x="2067139" y="1014474"/>
                </a:lnTo>
                <a:lnTo>
                  <a:pt x="2067668" y="1024799"/>
                </a:lnTo>
                <a:lnTo>
                  <a:pt x="2067932" y="1029829"/>
                </a:lnTo>
                <a:lnTo>
                  <a:pt x="2068990" y="1034859"/>
                </a:lnTo>
                <a:lnTo>
                  <a:pt x="2069784" y="1039889"/>
                </a:lnTo>
                <a:lnTo>
                  <a:pt x="2070842" y="1044919"/>
                </a:lnTo>
                <a:lnTo>
                  <a:pt x="2076398" y="1044654"/>
                </a:lnTo>
                <a:lnTo>
                  <a:pt x="2081953" y="1044124"/>
                </a:lnTo>
                <a:lnTo>
                  <a:pt x="2087509" y="1043065"/>
                </a:lnTo>
                <a:lnTo>
                  <a:pt x="2093329" y="1041742"/>
                </a:lnTo>
                <a:lnTo>
                  <a:pt x="2100472" y="1037771"/>
                </a:lnTo>
                <a:lnTo>
                  <a:pt x="2108144" y="1034329"/>
                </a:lnTo>
                <a:lnTo>
                  <a:pt x="2115551" y="1030888"/>
                </a:lnTo>
                <a:lnTo>
                  <a:pt x="2123223" y="1027711"/>
                </a:lnTo>
                <a:lnTo>
                  <a:pt x="2138566" y="1021092"/>
                </a:lnTo>
                <a:lnTo>
                  <a:pt x="2145974" y="1017651"/>
                </a:lnTo>
                <a:lnTo>
                  <a:pt x="2153381" y="1013680"/>
                </a:lnTo>
                <a:lnTo>
                  <a:pt x="2156027" y="1011297"/>
                </a:lnTo>
                <a:lnTo>
                  <a:pt x="2157878" y="1008650"/>
                </a:lnTo>
                <a:lnTo>
                  <a:pt x="2159466" y="1006267"/>
                </a:lnTo>
                <a:lnTo>
                  <a:pt x="2160524" y="1003090"/>
                </a:lnTo>
                <a:lnTo>
                  <a:pt x="2161053" y="1000178"/>
                </a:lnTo>
                <a:lnTo>
                  <a:pt x="2161318" y="997266"/>
                </a:lnTo>
                <a:lnTo>
                  <a:pt x="2161582" y="993824"/>
                </a:lnTo>
                <a:lnTo>
                  <a:pt x="2161318" y="990383"/>
                </a:lnTo>
                <a:lnTo>
                  <a:pt x="2160788" y="983764"/>
                </a:lnTo>
                <a:lnTo>
                  <a:pt x="2159995" y="977146"/>
                </a:lnTo>
                <a:lnTo>
                  <a:pt x="2158937" y="970263"/>
                </a:lnTo>
                <a:lnTo>
                  <a:pt x="2158937" y="967086"/>
                </a:lnTo>
                <a:lnTo>
                  <a:pt x="2159466" y="964174"/>
                </a:lnTo>
                <a:lnTo>
                  <a:pt x="2158408" y="961262"/>
                </a:lnTo>
                <a:lnTo>
                  <a:pt x="2157878" y="958614"/>
                </a:lnTo>
                <a:lnTo>
                  <a:pt x="2157085" y="952525"/>
                </a:lnTo>
                <a:lnTo>
                  <a:pt x="2156556" y="949878"/>
                </a:lnTo>
                <a:lnTo>
                  <a:pt x="2155497" y="947230"/>
                </a:lnTo>
                <a:lnTo>
                  <a:pt x="2153910" y="944848"/>
                </a:lnTo>
                <a:lnTo>
                  <a:pt x="2152852" y="944054"/>
                </a:lnTo>
                <a:lnTo>
                  <a:pt x="2151794" y="942730"/>
                </a:lnTo>
                <a:close/>
                <a:moveTo>
                  <a:pt x="2377982" y="922080"/>
                </a:moveTo>
                <a:lnTo>
                  <a:pt x="2375865" y="922345"/>
                </a:lnTo>
                <a:lnTo>
                  <a:pt x="2371633" y="923139"/>
                </a:lnTo>
                <a:lnTo>
                  <a:pt x="2367400" y="924993"/>
                </a:lnTo>
                <a:lnTo>
                  <a:pt x="2363167" y="926581"/>
                </a:lnTo>
                <a:lnTo>
                  <a:pt x="2359463" y="928169"/>
                </a:lnTo>
                <a:lnTo>
                  <a:pt x="2351263" y="931876"/>
                </a:lnTo>
                <a:lnTo>
                  <a:pt x="2333009" y="939818"/>
                </a:lnTo>
                <a:lnTo>
                  <a:pt x="2323750" y="943789"/>
                </a:lnTo>
                <a:lnTo>
                  <a:pt x="2314490" y="947230"/>
                </a:lnTo>
                <a:lnTo>
                  <a:pt x="2308935" y="950143"/>
                </a:lnTo>
                <a:lnTo>
                  <a:pt x="2303379" y="953584"/>
                </a:lnTo>
                <a:lnTo>
                  <a:pt x="2298088" y="957026"/>
                </a:lnTo>
                <a:lnTo>
                  <a:pt x="2292798" y="960732"/>
                </a:lnTo>
                <a:lnTo>
                  <a:pt x="2292533" y="969733"/>
                </a:lnTo>
                <a:lnTo>
                  <a:pt x="2292798" y="978734"/>
                </a:lnTo>
                <a:lnTo>
                  <a:pt x="2293591" y="987735"/>
                </a:lnTo>
                <a:lnTo>
                  <a:pt x="2294649" y="997001"/>
                </a:lnTo>
                <a:lnTo>
                  <a:pt x="2296237" y="1004679"/>
                </a:lnTo>
                <a:lnTo>
                  <a:pt x="2297824" y="1012621"/>
                </a:lnTo>
                <a:lnTo>
                  <a:pt x="2299411" y="1020563"/>
                </a:lnTo>
                <a:lnTo>
                  <a:pt x="2300469" y="1024269"/>
                </a:lnTo>
                <a:lnTo>
                  <a:pt x="2301792" y="1028240"/>
                </a:lnTo>
                <a:lnTo>
                  <a:pt x="2305496" y="1028240"/>
                </a:lnTo>
                <a:lnTo>
                  <a:pt x="2309464" y="1027711"/>
                </a:lnTo>
                <a:lnTo>
                  <a:pt x="2313168" y="1027181"/>
                </a:lnTo>
                <a:lnTo>
                  <a:pt x="2317136" y="1026387"/>
                </a:lnTo>
                <a:lnTo>
                  <a:pt x="2320840" y="1025328"/>
                </a:lnTo>
                <a:lnTo>
                  <a:pt x="2324279" y="1023740"/>
                </a:lnTo>
                <a:lnTo>
                  <a:pt x="2331421" y="1020827"/>
                </a:lnTo>
                <a:lnTo>
                  <a:pt x="2344649" y="1014739"/>
                </a:lnTo>
                <a:lnTo>
                  <a:pt x="2357612" y="1009179"/>
                </a:lnTo>
                <a:lnTo>
                  <a:pt x="2370574" y="1003620"/>
                </a:lnTo>
                <a:lnTo>
                  <a:pt x="2383802" y="997795"/>
                </a:lnTo>
                <a:lnTo>
                  <a:pt x="2386712" y="996472"/>
                </a:lnTo>
                <a:lnTo>
                  <a:pt x="2389622" y="994089"/>
                </a:lnTo>
                <a:lnTo>
                  <a:pt x="2392532" y="991971"/>
                </a:lnTo>
                <a:lnTo>
                  <a:pt x="2394648" y="989324"/>
                </a:lnTo>
                <a:lnTo>
                  <a:pt x="2396765" y="986147"/>
                </a:lnTo>
                <a:lnTo>
                  <a:pt x="2397558" y="984823"/>
                </a:lnTo>
                <a:lnTo>
                  <a:pt x="2397823" y="983235"/>
                </a:lnTo>
                <a:lnTo>
                  <a:pt x="2398352" y="981382"/>
                </a:lnTo>
                <a:lnTo>
                  <a:pt x="2398352" y="979793"/>
                </a:lnTo>
                <a:lnTo>
                  <a:pt x="2398352" y="977940"/>
                </a:lnTo>
                <a:lnTo>
                  <a:pt x="2398087" y="976087"/>
                </a:lnTo>
                <a:lnTo>
                  <a:pt x="2396236" y="967615"/>
                </a:lnTo>
                <a:lnTo>
                  <a:pt x="2394648" y="958879"/>
                </a:lnTo>
                <a:lnTo>
                  <a:pt x="2393326" y="949878"/>
                </a:lnTo>
                <a:lnTo>
                  <a:pt x="2391474" y="941142"/>
                </a:lnTo>
                <a:lnTo>
                  <a:pt x="2390416" y="936112"/>
                </a:lnTo>
                <a:lnTo>
                  <a:pt x="2389357" y="931082"/>
                </a:lnTo>
                <a:lnTo>
                  <a:pt x="2388828" y="928699"/>
                </a:lnTo>
                <a:lnTo>
                  <a:pt x="2387770" y="926316"/>
                </a:lnTo>
                <a:lnTo>
                  <a:pt x="2386183" y="924198"/>
                </a:lnTo>
                <a:lnTo>
                  <a:pt x="2384595" y="922345"/>
                </a:lnTo>
                <a:lnTo>
                  <a:pt x="2382479" y="922080"/>
                </a:lnTo>
                <a:lnTo>
                  <a:pt x="2380098" y="922080"/>
                </a:lnTo>
                <a:lnTo>
                  <a:pt x="2377982" y="922080"/>
                </a:lnTo>
                <a:close/>
                <a:moveTo>
                  <a:pt x="2031160" y="874692"/>
                </a:moveTo>
                <a:lnTo>
                  <a:pt x="2027721" y="875222"/>
                </a:lnTo>
                <a:lnTo>
                  <a:pt x="2011584" y="882105"/>
                </a:lnTo>
                <a:lnTo>
                  <a:pt x="1995711" y="889253"/>
                </a:lnTo>
                <a:lnTo>
                  <a:pt x="1979838" y="896666"/>
                </a:lnTo>
                <a:lnTo>
                  <a:pt x="1964494" y="904343"/>
                </a:lnTo>
                <a:lnTo>
                  <a:pt x="1961584" y="905931"/>
                </a:lnTo>
                <a:lnTo>
                  <a:pt x="1958674" y="907785"/>
                </a:lnTo>
                <a:lnTo>
                  <a:pt x="1956558" y="909903"/>
                </a:lnTo>
                <a:lnTo>
                  <a:pt x="1954441" y="912550"/>
                </a:lnTo>
                <a:lnTo>
                  <a:pt x="1953119" y="915462"/>
                </a:lnTo>
                <a:lnTo>
                  <a:pt x="1952061" y="918109"/>
                </a:lnTo>
                <a:lnTo>
                  <a:pt x="1951796" y="921286"/>
                </a:lnTo>
                <a:lnTo>
                  <a:pt x="1951796" y="922875"/>
                </a:lnTo>
                <a:lnTo>
                  <a:pt x="1952061" y="924728"/>
                </a:lnTo>
                <a:lnTo>
                  <a:pt x="1953119" y="936112"/>
                </a:lnTo>
                <a:lnTo>
                  <a:pt x="1953912" y="947760"/>
                </a:lnTo>
                <a:lnTo>
                  <a:pt x="1955500" y="971322"/>
                </a:lnTo>
                <a:lnTo>
                  <a:pt x="1960791" y="971322"/>
                </a:lnTo>
                <a:lnTo>
                  <a:pt x="1965817" y="971057"/>
                </a:lnTo>
                <a:lnTo>
                  <a:pt x="1968462" y="970792"/>
                </a:lnTo>
                <a:lnTo>
                  <a:pt x="1971108" y="970263"/>
                </a:lnTo>
                <a:lnTo>
                  <a:pt x="1973489" y="969468"/>
                </a:lnTo>
                <a:lnTo>
                  <a:pt x="1976134" y="968409"/>
                </a:lnTo>
                <a:lnTo>
                  <a:pt x="2001002" y="956496"/>
                </a:lnTo>
                <a:lnTo>
                  <a:pt x="2026398" y="945113"/>
                </a:lnTo>
                <a:lnTo>
                  <a:pt x="2028779" y="944054"/>
                </a:lnTo>
                <a:lnTo>
                  <a:pt x="2031425" y="942200"/>
                </a:lnTo>
                <a:lnTo>
                  <a:pt x="2033541" y="940612"/>
                </a:lnTo>
                <a:lnTo>
                  <a:pt x="2035922" y="938494"/>
                </a:lnTo>
                <a:lnTo>
                  <a:pt x="2039626" y="934523"/>
                </a:lnTo>
                <a:lnTo>
                  <a:pt x="2043329" y="930023"/>
                </a:lnTo>
                <a:lnTo>
                  <a:pt x="2041213" y="904873"/>
                </a:lnTo>
                <a:lnTo>
                  <a:pt x="2038568" y="879722"/>
                </a:lnTo>
                <a:lnTo>
                  <a:pt x="2038832" y="878664"/>
                </a:lnTo>
                <a:lnTo>
                  <a:pt x="2038568" y="877605"/>
                </a:lnTo>
                <a:lnTo>
                  <a:pt x="2038568" y="876546"/>
                </a:lnTo>
                <a:lnTo>
                  <a:pt x="2038038" y="876016"/>
                </a:lnTo>
                <a:lnTo>
                  <a:pt x="2037509" y="875487"/>
                </a:lnTo>
                <a:lnTo>
                  <a:pt x="2036980" y="875222"/>
                </a:lnTo>
                <a:lnTo>
                  <a:pt x="2035128" y="874692"/>
                </a:lnTo>
                <a:lnTo>
                  <a:pt x="2033277" y="874692"/>
                </a:lnTo>
                <a:lnTo>
                  <a:pt x="2031160" y="874692"/>
                </a:lnTo>
                <a:close/>
                <a:moveTo>
                  <a:pt x="2497822" y="873898"/>
                </a:moveTo>
                <a:lnTo>
                  <a:pt x="2494383" y="874163"/>
                </a:lnTo>
                <a:lnTo>
                  <a:pt x="2490679" y="874692"/>
                </a:lnTo>
                <a:lnTo>
                  <a:pt x="2487504" y="875487"/>
                </a:lnTo>
                <a:lnTo>
                  <a:pt x="2484065" y="876546"/>
                </a:lnTo>
                <a:lnTo>
                  <a:pt x="2477187" y="879193"/>
                </a:lnTo>
                <a:lnTo>
                  <a:pt x="2470573" y="882370"/>
                </a:lnTo>
                <a:lnTo>
                  <a:pt x="2464224" y="885547"/>
                </a:lnTo>
                <a:lnTo>
                  <a:pt x="2457346" y="888724"/>
                </a:lnTo>
                <a:lnTo>
                  <a:pt x="2450732" y="891371"/>
                </a:lnTo>
                <a:lnTo>
                  <a:pt x="2447822" y="892959"/>
                </a:lnTo>
                <a:lnTo>
                  <a:pt x="2444912" y="894283"/>
                </a:lnTo>
                <a:lnTo>
                  <a:pt x="2438299" y="896930"/>
                </a:lnTo>
                <a:lnTo>
                  <a:pt x="2431949" y="899313"/>
                </a:lnTo>
                <a:lnTo>
                  <a:pt x="2425600" y="901960"/>
                </a:lnTo>
                <a:lnTo>
                  <a:pt x="2422426" y="903549"/>
                </a:lnTo>
                <a:lnTo>
                  <a:pt x="2419251" y="904873"/>
                </a:lnTo>
                <a:lnTo>
                  <a:pt x="2416606" y="906990"/>
                </a:lnTo>
                <a:lnTo>
                  <a:pt x="2413960" y="908844"/>
                </a:lnTo>
                <a:lnTo>
                  <a:pt x="2411844" y="911226"/>
                </a:lnTo>
                <a:lnTo>
                  <a:pt x="2409463" y="913609"/>
                </a:lnTo>
                <a:lnTo>
                  <a:pt x="2407876" y="916786"/>
                </a:lnTo>
                <a:lnTo>
                  <a:pt x="2406553" y="920227"/>
                </a:lnTo>
                <a:lnTo>
                  <a:pt x="2408405" y="932140"/>
                </a:lnTo>
                <a:lnTo>
                  <a:pt x="2410521" y="944583"/>
                </a:lnTo>
                <a:lnTo>
                  <a:pt x="2415018" y="968674"/>
                </a:lnTo>
                <a:lnTo>
                  <a:pt x="2419780" y="993030"/>
                </a:lnTo>
                <a:lnTo>
                  <a:pt x="2424013" y="1017386"/>
                </a:lnTo>
                <a:lnTo>
                  <a:pt x="2432214" y="1060009"/>
                </a:lnTo>
                <a:lnTo>
                  <a:pt x="2440415" y="1102367"/>
                </a:lnTo>
                <a:lnTo>
                  <a:pt x="2443060" y="1117457"/>
                </a:lnTo>
                <a:lnTo>
                  <a:pt x="2445970" y="1132547"/>
                </a:lnTo>
                <a:lnTo>
                  <a:pt x="2449145" y="1147637"/>
                </a:lnTo>
                <a:lnTo>
                  <a:pt x="2451526" y="1162727"/>
                </a:lnTo>
                <a:lnTo>
                  <a:pt x="2452849" y="1169610"/>
                </a:lnTo>
                <a:lnTo>
                  <a:pt x="2454436" y="1176493"/>
                </a:lnTo>
                <a:lnTo>
                  <a:pt x="2455494" y="1183376"/>
                </a:lnTo>
                <a:lnTo>
                  <a:pt x="2457081" y="1189995"/>
                </a:lnTo>
                <a:lnTo>
                  <a:pt x="2458933" y="1200319"/>
                </a:lnTo>
                <a:lnTo>
                  <a:pt x="2461050" y="1210379"/>
                </a:lnTo>
                <a:lnTo>
                  <a:pt x="2469251" y="1254326"/>
                </a:lnTo>
                <a:lnTo>
                  <a:pt x="2477187" y="1298008"/>
                </a:lnTo>
                <a:lnTo>
                  <a:pt x="2485653" y="1341424"/>
                </a:lnTo>
                <a:lnTo>
                  <a:pt x="2490150" y="1363398"/>
                </a:lnTo>
                <a:lnTo>
                  <a:pt x="2494912" y="1384841"/>
                </a:lnTo>
                <a:lnTo>
                  <a:pt x="2503113" y="1389871"/>
                </a:lnTo>
                <a:lnTo>
                  <a:pt x="2508139" y="1389607"/>
                </a:lnTo>
                <a:lnTo>
                  <a:pt x="2513165" y="1389342"/>
                </a:lnTo>
                <a:lnTo>
                  <a:pt x="2523218" y="1385106"/>
                </a:lnTo>
                <a:lnTo>
                  <a:pt x="2533536" y="1380870"/>
                </a:lnTo>
                <a:lnTo>
                  <a:pt x="2548879" y="1375046"/>
                </a:lnTo>
                <a:lnTo>
                  <a:pt x="2558932" y="1371340"/>
                </a:lnTo>
                <a:lnTo>
                  <a:pt x="2568985" y="1367369"/>
                </a:lnTo>
                <a:lnTo>
                  <a:pt x="2579831" y="1363662"/>
                </a:lnTo>
                <a:lnTo>
                  <a:pt x="2585122" y="1361280"/>
                </a:lnTo>
                <a:lnTo>
                  <a:pt x="2590149" y="1358897"/>
                </a:lnTo>
                <a:lnTo>
                  <a:pt x="2595175" y="1355985"/>
                </a:lnTo>
                <a:lnTo>
                  <a:pt x="2599672" y="1352808"/>
                </a:lnTo>
                <a:lnTo>
                  <a:pt x="2602053" y="1351220"/>
                </a:lnTo>
                <a:lnTo>
                  <a:pt x="2604170" y="1349367"/>
                </a:lnTo>
                <a:lnTo>
                  <a:pt x="2606286" y="1346984"/>
                </a:lnTo>
                <a:lnTo>
                  <a:pt x="2607873" y="1344866"/>
                </a:lnTo>
                <a:lnTo>
                  <a:pt x="2607080" y="1334277"/>
                </a:lnTo>
                <a:lnTo>
                  <a:pt x="2606286" y="1328982"/>
                </a:lnTo>
                <a:lnTo>
                  <a:pt x="2604963" y="1323952"/>
                </a:lnTo>
                <a:lnTo>
                  <a:pt x="2601260" y="1306214"/>
                </a:lnTo>
                <a:lnTo>
                  <a:pt x="2597027" y="1288212"/>
                </a:lnTo>
                <a:lnTo>
                  <a:pt x="2594117" y="1274975"/>
                </a:lnTo>
                <a:lnTo>
                  <a:pt x="2590942" y="1261738"/>
                </a:lnTo>
                <a:lnTo>
                  <a:pt x="2588297" y="1248502"/>
                </a:lnTo>
                <a:lnTo>
                  <a:pt x="2585387" y="1235529"/>
                </a:lnTo>
                <a:lnTo>
                  <a:pt x="2583271" y="1225469"/>
                </a:lnTo>
                <a:lnTo>
                  <a:pt x="2580625" y="1215674"/>
                </a:lnTo>
                <a:lnTo>
                  <a:pt x="2576921" y="1197407"/>
                </a:lnTo>
                <a:lnTo>
                  <a:pt x="2572953" y="1179140"/>
                </a:lnTo>
                <a:lnTo>
                  <a:pt x="2568720" y="1160874"/>
                </a:lnTo>
                <a:lnTo>
                  <a:pt x="2564752" y="1142607"/>
                </a:lnTo>
                <a:lnTo>
                  <a:pt x="2562107" y="1130429"/>
                </a:lnTo>
                <a:lnTo>
                  <a:pt x="2559461" y="1117986"/>
                </a:lnTo>
                <a:lnTo>
                  <a:pt x="2556551" y="1105543"/>
                </a:lnTo>
                <a:lnTo>
                  <a:pt x="2553906" y="1093365"/>
                </a:lnTo>
                <a:lnTo>
                  <a:pt x="2550996" y="1081452"/>
                </a:lnTo>
                <a:lnTo>
                  <a:pt x="2548086" y="1070069"/>
                </a:lnTo>
                <a:lnTo>
                  <a:pt x="2546763" y="1061862"/>
                </a:lnTo>
                <a:lnTo>
                  <a:pt x="2545176" y="1053655"/>
                </a:lnTo>
                <a:lnTo>
                  <a:pt x="2541472" y="1037241"/>
                </a:lnTo>
                <a:lnTo>
                  <a:pt x="2533007" y="1001237"/>
                </a:lnTo>
                <a:lnTo>
                  <a:pt x="2529038" y="982970"/>
                </a:lnTo>
                <a:lnTo>
                  <a:pt x="2525599" y="964438"/>
                </a:lnTo>
                <a:lnTo>
                  <a:pt x="2518721" y="934788"/>
                </a:lnTo>
                <a:lnTo>
                  <a:pt x="2512107" y="904873"/>
                </a:lnTo>
                <a:lnTo>
                  <a:pt x="2510255" y="896930"/>
                </a:lnTo>
                <a:lnTo>
                  <a:pt x="2508404" y="888988"/>
                </a:lnTo>
                <a:lnTo>
                  <a:pt x="2506816" y="881840"/>
                </a:lnTo>
                <a:lnTo>
                  <a:pt x="2505229" y="874428"/>
                </a:lnTo>
                <a:lnTo>
                  <a:pt x="2501525" y="874163"/>
                </a:lnTo>
                <a:lnTo>
                  <a:pt x="2497822" y="873898"/>
                </a:lnTo>
                <a:close/>
                <a:moveTo>
                  <a:pt x="1929309" y="870457"/>
                </a:moveTo>
                <a:lnTo>
                  <a:pt x="1926135" y="870721"/>
                </a:lnTo>
                <a:lnTo>
                  <a:pt x="1923225" y="871251"/>
                </a:lnTo>
                <a:lnTo>
                  <a:pt x="1920050" y="872310"/>
                </a:lnTo>
                <a:lnTo>
                  <a:pt x="1917405" y="873104"/>
                </a:lnTo>
                <a:lnTo>
                  <a:pt x="1911585" y="874957"/>
                </a:lnTo>
                <a:lnTo>
                  <a:pt x="1906029" y="877605"/>
                </a:lnTo>
                <a:lnTo>
                  <a:pt x="1895183" y="883164"/>
                </a:lnTo>
                <a:lnTo>
                  <a:pt x="1889627" y="885811"/>
                </a:lnTo>
                <a:lnTo>
                  <a:pt x="1884336" y="888194"/>
                </a:lnTo>
                <a:lnTo>
                  <a:pt x="1879575" y="890312"/>
                </a:lnTo>
                <a:lnTo>
                  <a:pt x="1874813" y="892695"/>
                </a:lnTo>
                <a:lnTo>
                  <a:pt x="1870051" y="894548"/>
                </a:lnTo>
                <a:lnTo>
                  <a:pt x="1865289" y="896930"/>
                </a:lnTo>
                <a:lnTo>
                  <a:pt x="1860792" y="899313"/>
                </a:lnTo>
                <a:lnTo>
                  <a:pt x="1858411" y="900901"/>
                </a:lnTo>
                <a:lnTo>
                  <a:pt x="1856559" y="902490"/>
                </a:lnTo>
                <a:lnTo>
                  <a:pt x="1854707" y="904078"/>
                </a:lnTo>
                <a:lnTo>
                  <a:pt x="1853120" y="905931"/>
                </a:lnTo>
                <a:lnTo>
                  <a:pt x="1851533" y="908049"/>
                </a:lnTo>
                <a:lnTo>
                  <a:pt x="1849945" y="910432"/>
                </a:lnTo>
                <a:lnTo>
                  <a:pt x="1849681" y="916786"/>
                </a:lnTo>
                <a:lnTo>
                  <a:pt x="1849416" y="923139"/>
                </a:lnTo>
                <a:lnTo>
                  <a:pt x="1849681" y="936112"/>
                </a:lnTo>
                <a:lnTo>
                  <a:pt x="1849945" y="949084"/>
                </a:lnTo>
                <a:lnTo>
                  <a:pt x="1849945" y="962056"/>
                </a:lnTo>
                <a:lnTo>
                  <a:pt x="1858675" y="966556"/>
                </a:lnTo>
                <a:lnTo>
                  <a:pt x="1879310" y="957291"/>
                </a:lnTo>
                <a:lnTo>
                  <a:pt x="1899680" y="947760"/>
                </a:lnTo>
                <a:lnTo>
                  <a:pt x="1905236" y="945377"/>
                </a:lnTo>
                <a:lnTo>
                  <a:pt x="1911320" y="942730"/>
                </a:lnTo>
                <a:lnTo>
                  <a:pt x="1917669" y="940347"/>
                </a:lnTo>
                <a:lnTo>
                  <a:pt x="1920315" y="939024"/>
                </a:lnTo>
                <a:lnTo>
                  <a:pt x="1923225" y="937170"/>
                </a:lnTo>
                <a:lnTo>
                  <a:pt x="1925870" y="935582"/>
                </a:lnTo>
                <a:lnTo>
                  <a:pt x="1928251" y="933464"/>
                </a:lnTo>
                <a:lnTo>
                  <a:pt x="1930368" y="931346"/>
                </a:lnTo>
                <a:lnTo>
                  <a:pt x="1932219" y="928964"/>
                </a:lnTo>
                <a:lnTo>
                  <a:pt x="1933542" y="926316"/>
                </a:lnTo>
                <a:lnTo>
                  <a:pt x="1934600" y="923404"/>
                </a:lnTo>
                <a:lnTo>
                  <a:pt x="1934865" y="920227"/>
                </a:lnTo>
                <a:lnTo>
                  <a:pt x="1934865" y="916786"/>
                </a:lnTo>
                <a:lnTo>
                  <a:pt x="1934336" y="913874"/>
                </a:lnTo>
                <a:lnTo>
                  <a:pt x="1934336" y="910961"/>
                </a:lnTo>
                <a:lnTo>
                  <a:pt x="1934071" y="904873"/>
                </a:lnTo>
                <a:lnTo>
                  <a:pt x="1934336" y="892959"/>
                </a:lnTo>
                <a:lnTo>
                  <a:pt x="1934071" y="887135"/>
                </a:lnTo>
                <a:lnTo>
                  <a:pt x="1933807" y="883958"/>
                </a:lnTo>
                <a:lnTo>
                  <a:pt x="1933542" y="881046"/>
                </a:lnTo>
                <a:lnTo>
                  <a:pt x="1932749" y="878399"/>
                </a:lnTo>
                <a:lnTo>
                  <a:pt x="1931955" y="875751"/>
                </a:lnTo>
                <a:lnTo>
                  <a:pt x="1930632" y="873104"/>
                </a:lnTo>
                <a:lnTo>
                  <a:pt x="1929309" y="870457"/>
                </a:lnTo>
                <a:close/>
                <a:moveTo>
                  <a:pt x="2259994" y="869927"/>
                </a:moveTo>
                <a:lnTo>
                  <a:pt x="2254703" y="870721"/>
                </a:lnTo>
                <a:lnTo>
                  <a:pt x="2249676" y="871780"/>
                </a:lnTo>
                <a:lnTo>
                  <a:pt x="2244385" y="873104"/>
                </a:lnTo>
                <a:lnTo>
                  <a:pt x="2239359" y="874692"/>
                </a:lnTo>
                <a:lnTo>
                  <a:pt x="2234333" y="876281"/>
                </a:lnTo>
                <a:lnTo>
                  <a:pt x="2229571" y="878399"/>
                </a:lnTo>
                <a:lnTo>
                  <a:pt x="2220047" y="882635"/>
                </a:lnTo>
                <a:lnTo>
                  <a:pt x="2210523" y="887135"/>
                </a:lnTo>
                <a:lnTo>
                  <a:pt x="2201000" y="891900"/>
                </a:lnTo>
                <a:lnTo>
                  <a:pt x="2191476" y="896401"/>
                </a:lnTo>
                <a:lnTo>
                  <a:pt x="2181952" y="900372"/>
                </a:lnTo>
                <a:lnTo>
                  <a:pt x="2179571" y="901696"/>
                </a:lnTo>
                <a:lnTo>
                  <a:pt x="2177455" y="902755"/>
                </a:lnTo>
                <a:lnTo>
                  <a:pt x="2175603" y="904078"/>
                </a:lnTo>
                <a:lnTo>
                  <a:pt x="2174016" y="905931"/>
                </a:lnTo>
                <a:lnTo>
                  <a:pt x="2172693" y="907785"/>
                </a:lnTo>
                <a:lnTo>
                  <a:pt x="2171370" y="909638"/>
                </a:lnTo>
                <a:lnTo>
                  <a:pt x="2170577" y="911756"/>
                </a:lnTo>
                <a:lnTo>
                  <a:pt x="2170048" y="913874"/>
                </a:lnTo>
                <a:lnTo>
                  <a:pt x="2169518" y="916256"/>
                </a:lnTo>
                <a:lnTo>
                  <a:pt x="2169254" y="918374"/>
                </a:lnTo>
                <a:lnTo>
                  <a:pt x="2168989" y="921021"/>
                </a:lnTo>
                <a:lnTo>
                  <a:pt x="2168989" y="923139"/>
                </a:lnTo>
                <a:lnTo>
                  <a:pt x="2169254" y="925787"/>
                </a:lnTo>
                <a:lnTo>
                  <a:pt x="2169783" y="927905"/>
                </a:lnTo>
                <a:lnTo>
                  <a:pt x="2170312" y="930287"/>
                </a:lnTo>
                <a:lnTo>
                  <a:pt x="2170841" y="932405"/>
                </a:lnTo>
                <a:lnTo>
                  <a:pt x="2171635" y="937170"/>
                </a:lnTo>
                <a:lnTo>
                  <a:pt x="2171899" y="942200"/>
                </a:lnTo>
                <a:lnTo>
                  <a:pt x="2172429" y="951996"/>
                </a:lnTo>
                <a:lnTo>
                  <a:pt x="2172693" y="957026"/>
                </a:lnTo>
                <a:lnTo>
                  <a:pt x="2174016" y="961791"/>
                </a:lnTo>
                <a:lnTo>
                  <a:pt x="2174545" y="964174"/>
                </a:lnTo>
                <a:lnTo>
                  <a:pt x="2175339" y="966292"/>
                </a:lnTo>
                <a:lnTo>
                  <a:pt x="2176397" y="968674"/>
                </a:lnTo>
                <a:lnTo>
                  <a:pt x="2177719" y="970527"/>
                </a:lnTo>
                <a:lnTo>
                  <a:pt x="2180100" y="971322"/>
                </a:lnTo>
                <a:lnTo>
                  <a:pt x="2181952" y="971586"/>
                </a:lnTo>
                <a:lnTo>
                  <a:pt x="2184333" y="971586"/>
                </a:lnTo>
                <a:lnTo>
                  <a:pt x="2186450" y="971586"/>
                </a:lnTo>
                <a:lnTo>
                  <a:pt x="2188566" y="971322"/>
                </a:lnTo>
                <a:lnTo>
                  <a:pt x="2190682" y="970792"/>
                </a:lnTo>
                <a:lnTo>
                  <a:pt x="2194915" y="969468"/>
                </a:lnTo>
                <a:lnTo>
                  <a:pt x="2199148" y="967615"/>
                </a:lnTo>
                <a:lnTo>
                  <a:pt x="2203116" y="965497"/>
                </a:lnTo>
                <a:lnTo>
                  <a:pt x="2207084" y="963644"/>
                </a:lnTo>
                <a:lnTo>
                  <a:pt x="2211052" y="962056"/>
                </a:lnTo>
                <a:lnTo>
                  <a:pt x="2218460" y="958614"/>
                </a:lnTo>
                <a:lnTo>
                  <a:pt x="2226132" y="955173"/>
                </a:lnTo>
                <a:lnTo>
                  <a:pt x="2233804" y="952260"/>
                </a:lnTo>
                <a:lnTo>
                  <a:pt x="2241475" y="949084"/>
                </a:lnTo>
                <a:lnTo>
                  <a:pt x="2248883" y="945642"/>
                </a:lnTo>
                <a:lnTo>
                  <a:pt x="2252586" y="943789"/>
                </a:lnTo>
                <a:lnTo>
                  <a:pt x="2256025" y="941671"/>
                </a:lnTo>
                <a:lnTo>
                  <a:pt x="2259465" y="939553"/>
                </a:lnTo>
                <a:lnTo>
                  <a:pt x="2262639" y="936906"/>
                </a:lnTo>
                <a:lnTo>
                  <a:pt x="2265814" y="934258"/>
                </a:lnTo>
                <a:lnTo>
                  <a:pt x="2268724" y="931082"/>
                </a:lnTo>
                <a:lnTo>
                  <a:pt x="2268195" y="923404"/>
                </a:lnTo>
                <a:lnTo>
                  <a:pt x="2267666" y="915727"/>
                </a:lnTo>
                <a:lnTo>
                  <a:pt x="2266872" y="908049"/>
                </a:lnTo>
                <a:lnTo>
                  <a:pt x="2265814" y="900372"/>
                </a:lnTo>
                <a:lnTo>
                  <a:pt x="2264756" y="892695"/>
                </a:lnTo>
                <a:lnTo>
                  <a:pt x="2263168" y="885017"/>
                </a:lnTo>
                <a:lnTo>
                  <a:pt x="2261581" y="877605"/>
                </a:lnTo>
                <a:lnTo>
                  <a:pt x="2259994" y="869927"/>
                </a:lnTo>
                <a:close/>
                <a:moveTo>
                  <a:pt x="2143328" y="865427"/>
                </a:moveTo>
                <a:lnTo>
                  <a:pt x="2132746" y="869133"/>
                </a:lnTo>
                <a:lnTo>
                  <a:pt x="2122429" y="872839"/>
                </a:lnTo>
                <a:lnTo>
                  <a:pt x="2110260" y="878664"/>
                </a:lnTo>
                <a:lnTo>
                  <a:pt x="2098091" y="884223"/>
                </a:lnTo>
                <a:lnTo>
                  <a:pt x="2073223" y="895607"/>
                </a:lnTo>
                <a:lnTo>
                  <a:pt x="2070842" y="896930"/>
                </a:lnTo>
                <a:lnTo>
                  <a:pt x="2068197" y="898254"/>
                </a:lnTo>
                <a:lnTo>
                  <a:pt x="2065816" y="899842"/>
                </a:lnTo>
                <a:lnTo>
                  <a:pt x="2063435" y="901960"/>
                </a:lnTo>
                <a:lnTo>
                  <a:pt x="2061583" y="904078"/>
                </a:lnTo>
                <a:lnTo>
                  <a:pt x="2060260" y="906726"/>
                </a:lnTo>
                <a:lnTo>
                  <a:pt x="2058938" y="909373"/>
                </a:lnTo>
                <a:lnTo>
                  <a:pt x="2058673" y="910961"/>
                </a:lnTo>
                <a:lnTo>
                  <a:pt x="2058673" y="912285"/>
                </a:lnTo>
                <a:lnTo>
                  <a:pt x="2059996" y="932405"/>
                </a:lnTo>
                <a:lnTo>
                  <a:pt x="2061319" y="952525"/>
                </a:lnTo>
                <a:lnTo>
                  <a:pt x="2064758" y="967086"/>
                </a:lnTo>
                <a:lnTo>
                  <a:pt x="2068197" y="966556"/>
                </a:lnTo>
                <a:lnTo>
                  <a:pt x="2071900" y="966027"/>
                </a:lnTo>
                <a:lnTo>
                  <a:pt x="2075604" y="965233"/>
                </a:lnTo>
                <a:lnTo>
                  <a:pt x="2079308" y="964174"/>
                </a:lnTo>
                <a:lnTo>
                  <a:pt x="2086186" y="961526"/>
                </a:lnTo>
                <a:lnTo>
                  <a:pt x="2093064" y="958879"/>
                </a:lnTo>
                <a:lnTo>
                  <a:pt x="2099678" y="955702"/>
                </a:lnTo>
                <a:lnTo>
                  <a:pt x="2106292" y="952260"/>
                </a:lnTo>
                <a:lnTo>
                  <a:pt x="2113170" y="949348"/>
                </a:lnTo>
                <a:lnTo>
                  <a:pt x="2120048" y="946172"/>
                </a:lnTo>
                <a:lnTo>
                  <a:pt x="2124281" y="944318"/>
                </a:lnTo>
                <a:lnTo>
                  <a:pt x="2128514" y="942200"/>
                </a:lnTo>
                <a:lnTo>
                  <a:pt x="2133011" y="940347"/>
                </a:lnTo>
                <a:lnTo>
                  <a:pt x="2137508" y="938229"/>
                </a:lnTo>
                <a:lnTo>
                  <a:pt x="2141477" y="936112"/>
                </a:lnTo>
                <a:lnTo>
                  <a:pt x="2145445" y="933464"/>
                </a:lnTo>
                <a:lnTo>
                  <a:pt x="2147297" y="931876"/>
                </a:lnTo>
                <a:lnTo>
                  <a:pt x="2148884" y="930552"/>
                </a:lnTo>
                <a:lnTo>
                  <a:pt x="2150471" y="928434"/>
                </a:lnTo>
                <a:lnTo>
                  <a:pt x="2151794" y="926581"/>
                </a:lnTo>
                <a:lnTo>
                  <a:pt x="2152323" y="921816"/>
                </a:lnTo>
                <a:lnTo>
                  <a:pt x="2152587" y="917050"/>
                </a:lnTo>
                <a:lnTo>
                  <a:pt x="2152587" y="912285"/>
                </a:lnTo>
                <a:lnTo>
                  <a:pt x="2152323" y="907785"/>
                </a:lnTo>
                <a:lnTo>
                  <a:pt x="2151265" y="898254"/>
                </a:lnTo>
                <a:lnTo>
                  <a:pt x="2150471" y="888724"/>
                </a:lnTo>
                <a:lnTo>
                  <a:pt x="2149148" y="882899"/>
                </a:lnTo>
                <a:lnTo>
                  <a:pt x="2147561" y="877075"/>
                </a:lnTo>
                <a:lnTo>
                  <a:pt x="2145974" y="870986"/>
                </a:lnTo>
                <a:lnTo>
                  <a:pt x="2144651" y="868339"/>
                </a:lnTo>
                <a:lnTo>
                  <a:pt x="2143328" y="865427"/>
                </a:lnTo>
                <a:close/>
                <a:moveTo>
                  <a:pt x="2368458" y="842130"/>
                </a:moveTo>
                <a:lnTo>
                  <a:pt x="2364225" y="842659"/>
                </a:lnTo>
                <a:lnTo>
                  <a:pt x="2359728" y="843718"/>
                </a:lnTo>
                <a:lnTo>
                  <a:pt x="2355760" y="844512"/>
                </a:lnTo>
                <a:lnTo>
                  <a:pt x="2351527" y="845836"/>
                </a:lnTo>
                <a:lnTo>
                  <a:pt x="2347294" y="847160"/>
                </a:lnTo>
                <a:lnTo>
                  <a:pt x="2339358" y="850601"/>
                </a:lnTo>
                <a:lnTo>
                  <a:pt x="2331686" y="854572"/>
                </a:lnTo>
                <a:lnTo>
                  <a:pt x="2323750" y="858543"/>
                </a:lnTo>
                <a:lnTo>
                  <a:pt x="2315549" y="861985"/>
                </a:lnTo>
                <a:lnTo>
                  <a:pt x="2311845" y="863838"/>
                </a:lnTo>
                <a:lnTo>
                  <a:pt x="2307877" y="865162"/>
                </a:lnTo>
                <a:lnTo>
                  <a:pt x="2300734" y="868339"/>
                </a:lnTo>
                <a:lnTo>
                  <a:pt x="2293856" y="871780"/>
                </a:lnTo>
                <a:lnTo>
                  <a:pt x="2286978" y="875487"/>
                </a:lnTo>
                <a:lnTo>
                  <a:pt x="2280364" y="879722"/>
                </a:lnTo>
                <a:lnTo>
                  <a:pt x="2280099" y="887135"/>
                </a:lnTo>
                <a:lnTo>
                  <a:pt x="2280364" y="894548"/>
                </a:lnTo>
                <a:lnTo>
                  <a:pt x="2280893" y="901960"/>
                </a:lnTo>
                <a:lnTo>
                  <a:pt x="2281687" y="909108"/>
                </a:lnTo>
                <a:lnTo>
                  <a:pt x="2284067" y="923934"/>
                </a:lnTo>
                <a:lnTo>
                  <a:pt x="2286448" y="938494"/>
                </a:lnTo>
                <a:lnTo>
                  <a:pt x="2286978" y="940083"/>
                </a:lnTo>
                <a:lnTo>
                  <a:pt x="2287771" y="941142"/>
                </a:lnTo>
                <a:lnTo>
                  <a:pt x="2288829" y="942200"/>
                </a:lnTo>
                <a:lnTo>
                  <a:pt x="2289623" y="942730"/>
                </a:lnTo>
                <a:lnTo>
                  <a:pt x="2290681" y="943789"/>
                </a:lnTo>
                <a:lnTo>
                  <a:pt x="2292268" y="944054"/>
                </a:lnTo>
                <a:lnTo>
                  <a:pt x="2294649" y="944583"/>
                </a:lnTo>
                <a:lnTo>
                  <a:pt x="2297559" y="944583"/>
                </a:lnTo>
                <a:lnTo>
                  <a:pt x="2300205" y="944054"/>
                </a:lnTo>
                <a:lnTo>
                  <a:pt x="2303115" y="942995"/>
                </a:lnTo>
                <a:lnTo>
                  <a:pt x="2305496" y="942200"/>
                </a:lnTo>
                <a:lnTo>
                  <a:pt x="2322162" y="935317"/>
                </a:lnTo>
                <a:lnTo>
                  <a:pt x="2338829" y="927905"/>
                </a:lnTo>
                <a:lnTo>
                  <a:pt x="2350469" y="923139"/>
                </a:lnTo>
                <a:lnTo>
                  <a:pt x="2356024" y="920757"/>
                </a:lnTo>
                <a:lnTo>
                  <a:pt x="2361580" y="918109"/>
                </a:lnTo>
                <a:lnTo>
                  <a:pt x="2367135" y="915462"/>
                </a:lnTo>
                <a:lnTo>
                  <a:pt x="2372426" y="912550"/>
                </a:lnTo>
                <a:lnTo>
                  <a:pt x="2377453" y="908844"/>
                </a:lnTo>
                <a:lnTo>
                  <a:pt x="2380098" y="906990"/>
                </a:lnTo>
                <a:lnTo>
                  <a:pt x="2382479" y="904873"/>
                </a:lnTo>
                <a:lnTo>
                  <a:pt x="2382479" y="896930"/>
                </a:lnTo>
                <a:lnTo>
                  <a:pt x="2381421" y="888988"/>
                </a:lnTo>
                <a:lnTo>
                  <a:pt x="2380363" y="881046"/>
                </a:lnTo>
                <a:lnTo>
                  <a:pt x="2379040" y="873369"/>
                </a:lnTo>
                <a:lnTo>
                  <a:pt x="2375865" y="858014"/>
                </a:lnTo>
                <a:lnTo>
                  <a:pt x="2374278" y="850072"/>
                </a:lnTo>
                <a:lnTo>
                  <a:pt x="2372691" y="842130"/>
                </a:lnTo>
                <a:lnTo>
                  <a:pt x="2368458" y="842130"/>
                </a:lnTo>
                <a:close/>
                <a:moveTo>
                  <a:pt x="1801269" y="825451"/>
                </a:moveTo>
                <a:lnTo>
                  <a:pt x="1796507" y="826245"/>
                </a:lnTo>
                <a:lnTo>
                  <a:pt x="1791745" y="827569"/>
                </a:lnTo>
                <a:lnTo>
                  <a:pt x="1787248" y="829687"/>
                </a:lnTo>
                <a:lnTo>
                  <a:pt x="1785131" y="830746"/>
                </a:lnTo>
                <a:lnTo>
                  <a:pt x="1783015" y="831805"/>
                </a:lnTo>
                <a:lnTo>
                  <a:pt x="1781163" y="833129"/>
                </a:lnTo>
                <a:lnTo>
                  <a:pt x="1779576" y="834982"/>
                </a:lnTo>
                <a:lnTo>
                  <a:pt x="1777724" y="836570"/>
                </a:lnTo>
                <a:lnTo>
                  <a:pt x="1776401" y="838423"/>
                </a:lnTo>
                <a:lnTo>
                  <a:pt x="1775608" y="840541"/>
                </a:lnTo>
                <a:lnTo>
                  <a:pt x="1774814" y="842659"/>
                </a:lnTo>
                <a:lnTo>
                  <a:pt x="1774020" y="845307"/>
                </a:lnTo>
                <a:lnTo>
                  <a:pt x="1774020" y="847689"/>
                </a:lnTo>
                <a:lnTo>
                  <a:pt x="1774549" y="859867"/>
                </a:lnTo>
                <a:lnTo>
                  <a:pt x="1774020" y="871780"/>
                </a:lnTo>
                <a:lnTo>
                  <a:pt x="1773756" y="896401"/>
                </a:lnTo>
                <a:lnTo>
                  <a:pt x="1773756" y="908314"/>
                </a:lnTo>
                <a:lnTo>
                  <a:pt x="1774020" y="920492"/>
                </a:lnTo>
                <a:lnTo>
                  <a:pt x="1774814" y="926581"/>
                </a:lnTo>
                <a:lnTo>
                  <a:pt x="1775343" y="932405"/>
                </a:lnTo>
                <a:lnTo>
                  <a:pt x="1776137" y="938494"/>
                </a:lnTo>
                <a:lnTo>
                  <a:pt x="1777195" y="944583"/>
                </a:lnTo>
                <a:lnTo>
                  <a:pt x="1781428" y="944054"/>
                </a:lnTo>
                <a:lnTo>
                  <a:pt x="1785925" y="942995"/>
                </a:lnTo>
                <a:lnTo>
                  <a:pt x="1789893" y="941406"/>
                </a:lnTo>
                <a:lnTo>
                  <a:pt x="1793861" y="939288"/>
                </a:lnTo>
                <a:lnTo>
                  <a:pt x="1795449" y="937965"/>
                </a:lnTo>
                <a:lnTo>
                  <a:pt x="1797036" y="936641"/>
                </a:lnTo>
                <a:lnTo>
                  <a:pt x="1798888" y="935053"/>
                </a:lnTo>
                <a:lnTo>
                  <a:pt x="1800210" y="933199"/>
                </a:lnTo>
                <a:lnTo>
                  <a:pt x="1801269" y="931611"/>
                </a:lnTo>
                <a:lnTo>
                  <a:pt x="1802327" y="929758"/>
                </a:lnTo>
                <a:lnTo>
                  <a:pt x="1803385" y="927640"/>
                </a:lnTo>
                <a:lnTo>
                  <a:pt x="1804179" y="925787"/>
                </a:lnTo>
                <a:lnTo>
                  <a:pt x="1804179" y="918904"/>
                </a:lnTo>
                <a:lnTo>
                  <a:pt x="1804179" y="912285"/>
                </a:lnTo>
                <a:lnTo>
                  <a:pt x="1804443" y="898784"/>
                </a:lnTo>
                <a:lnTo>
                  <a:pt x="1804443" y="892165"/>
                </a:lnTo>
                <a:lnTo>
                  <a:pt x="1804179" y="885282"/>
                </a:lnTo>
                <a:lnTo>
                  <a:pt x="1803914" y="878664"/>
                </a:lnTo>
                <a:lnTo>
                  <a:pt x="1803120" y="871780"/>
                </a:lnTo>
                <a:lnTo>
                  <a:pt x="1803120" y="860397"/>
                </a:lnTo>
                <a:lnTo>
                  <a:pt x="1803120" y="848748"/>
                </a:lnTo>
                <a:lnTo>
                  <a:pt x="1803120" y="842659"/>
                </a:lnTo>
                <a:lnTo>
                  <a:pt x="1802327" y="837100"/>
                </a:lnTo>
                <a:lnTo>
                  <a:pt x="1801798" y="831275"/>
                </a:lnTo>
                <a:lnTo>
                  <a:pt x="1801269" y="825451"/>
                </a:lnTo>
                <a:close/>
                <a:moveTo>
                  <a:pt x="2025076" y="801890"/>
                </a:moveTo>
                <a:lnTo>
                  <a:pt x="2009203" y="808773"/>
                </a:lnTo>
                <a:lnTo>
                  <a:pt x="1993330" y="816185"/>
                </a:lnTo>
                <a:lnTo>
                  <a:pt x="1977193" y="823598"/>
                </a:lnTo>
                <a:lnTo>
                  <a:pt x="1961584" y="831275"/>
                </a:lnTo>
                <a:lnTo>
                  <a:pt x="1958939" y="832599"/>
                </a:lnTo>
                <a:lnTo>
                  <a:pt x="1957087" y="834188"/>
                </a:lnTo>
                <a:lnTo>
                  <a:pt x="1955235" y="835776"/>
                </a:lnTo>
                <a:lnTo>
                  <a:pt x="1953119" y="837629"/>
                </a:lnTo>
                <a:lnTo>
                  <a:pt x="1950209" y="842130"/>
                </a:lnTo>
                <a:lnTo>
                  <a:pt x="1946770" y="846366"/>
                </a:lnTo>
                <a:lnTo>
                  <a:pt x="1947828" y="852190"/>
                </a:lnTo>
                <a:lnTo>
                  <a:pt x="1948621" y="858279"/>
                </a:lnTo>
                <a:lnTo>
                  <a:pt x="1949415" y="869927"/>
                </a:lnTo>
                <a:lnTo>
                  <a:pt x="1951267" y="893489"/>
                </a:lnTo>
                <a:lnTo>
                  <a:pt x="1956029" y="898254"/>
                </a:lnTo>
                <a:lnTo>
                  <a:pt x="1963172" y="896136"/>
                </a:lnTo>
                <a:lnTo>
                  <a:pt x="1970314" y="893224"/>
                </a:lnTo>
                <a:lnTo>
                  <a:pt x="1977193" y="890312"/>
                </a:lnTo>
                <a:lnTo>
                  <a:pt x="1984335" y="887135"/>
                </a:lnTo>
                <a:lnTo>
                  <a:pt x="1998092" y="880517"/>
                </a:lnTo>
                <a:lnTo>
                  <a:pt x="2004705" y="877605"/>
                </a:lnTo>
                <a:lnTo>
                  <a:pt x="2011584" y="874428"/>
                </a:lnTo>
                <a:lnTo>
                  <a:pt x="2018991" y="870986"/>
                </a:lnTo>
                <a:lnTo>
                  <a:pt x="2022695" y="869398"/>
                </a:lnTo>
                <a:lnTo>
                  <a:pt x="2025869" y="867545"/>
                </a:lnTo>
                <a:lnTo>
                  <a:pt x="2029308" y="865162"/>
                </a:lnTo>
                <a:lnTo>
                  <a:pt x="2030631" y="863838"/>
                </a:lnTo>
                <a:lnTo>
                  <a:pt x="2032218" y="862250"/>
                </a:lnTo>
                <a:lnTo>
                  <a:pt x="2033277" y="860926"/>
                </a:lnTo>
                <a:lnTo>
                  <a:pt x="2034335" y="859338"/>
                </a:lnTo>
                <a:lnTo>
                  <a:pt x="2035128" y="857220"/>
                </a:lnTo>
                <a:lnTo>
                  <a:pt x="2035922" y="855631"/>
                </a:lnTo>
                <a:lnTo>
                  <a:pt x="2036187" y="849542"/>
                </a:lnTo>
                <a:lnTo>
                  <a:pt x="2035922" y="843189"/>
                </a:lnTo>
                <a:lnTo>
                  <a:pt x="2035128" y="831275"/>
                </a:lnTo>
                <a:lnTo>
                  <a:pt x="2034335" y="818833"/>
                </a:lnTo>
                <a:lnTo>
                  <a:pt x="2033806" y="806920"/>
                </a:lnTo>
                <a:lnTo>
                  <a:pt x="2025076" y="801890"/>
                </a:lnTo>
                <a:close/>
                <a:moveTo>
                  <a:pt x="1926929" y="797124"/>
                </a:moveTo>
                <a:lnTo>
                  <a:pt x="1920050" y="798713"/>
                </a:lnTo>
                <a:lnTo>
                  <a:pt x="1913437" y="801095"/>
                </a:lnTo>
                <a:lnTo>
                  <a:pt x="1906558" y="803478"/>
                </a:lnTo>
                <a:lnTo>
                  <a:pt x="1900209" y="806390"/>
                </a:lnTo>
                <a:lnTo>
                  <a:pt x="1887246" y="812479"/>
                </a:lnTo>
                <a:lnTo>
                  <a:pt x="1880897" y="815656"/>
                </a:lnTo>
                <a:lnTo>
                  <a:pt x="1874548" y="818303"/>
                </a:lnTo>
                <a:lnTo>
                  <a:pt x="1866083" y="822274"/>
                </a:lnTo>
                <a:lnTo>
                  <a:pt x="1861850" y="824657"/>
                </a:lnTo>
                <a:lnTo>
                  <a:pt x="1857617" y="826775"/>
                </a:lnTo>
                <a:lnTo>
                  <a:pt x="1856030" y="828099"/>
                </a:lnTo>
                <a:lnTo>
                  <a:pt x="1853913" y="829687"/>
                </a:lnTo>
                <a:lnTo>
                  <a:pt x="1852326" y="831275"/>
                </a:lnTo>
                <a:lnTo>
                  <a:pt x="1851003" y="832864"/>
                </a:lnTo>
                <a:lnTo>
                  <a:pt x="1849681" y="834717"/>
                </a:lnTo>
                <a:lnTo>
                  <a:pt x="1848623" y="836570"/>
                </a:lnTo>
                <a:lnTo>
                  <a:pt x="1847829" y="838953"/>
                </a:lnTo>
                <a:lnTo>
                  <a:pt x="1847035" y="841336"/>
                </a:lnTo>
                <a:lnTo>
                  <a:pt x="1847564" y="853778"/>
                </a:lnTo>
                <a:lnTo>
                  <a:pt x="1848358" y="866221"/>
                </a:lnTo>
                <a:lnTo>
                  <a:pt x="1849945" y="890841"/>
                </a:lnTo>
                <a:lnTo>
                  <a:pt x="1853913" y="890047"/>
                </a:lnTo>
                <a:lnTo>
                  <a:pt x="1857617" y="889253"/>
                </a:lnTo>
                <a:lnTo>
                  <a:pt x="1865289" y="886870"/>
                </a:lnTo>
                <a:lnTo>
                  <a:pt x="1872167" y="883958"/>
                </a:lnTo>
                <a:lnTo>
                  <a:pt x="1879310" y="880781"/>
                </a:lnTo>
                <a:lnTo>
                  <a:pt x="1893596" y="873898"/>
                </a:lnTo>
                <a:lnTo>
                  <a:pt x="1900474" y="870457"/>
                </a:lnTo>
                <a:lnTo>
                  <a:pt x="1907881" y="867809"/>
                </a:lnTo>
                <a:lnTo>
                  <a:pt x="1915024" y="864368"/>
                </a:lnTo>
                <a:lnTo>
                  <a:pt x="1918728" y="862250"/>
                </a:lnTo>
                <a:lnTo>
                  <a:pt x="1922431" y="860397"/>
                </a:lnTo>
                <a:lnTo>
                  <a:pt x="1925341" y="858014"/>
                </a:lnTo>
                <a:lnTo>
                  <a:pt x="1926929" y="856426"/>
                </a:lnTo>
                <a:lnTo>
                  <a:pt x="1927987" y="854837"/>
                </a:lnTo>
                <a:lnTo>
                  <a:pt x="1929045" y="853513"/>
                </a:lnTo>
                <a:lnTo>
                  <a:pt x="1929839" y="851396"/>
                </a:lnTo>
                <a:lnTo>
                  <a:pt x="1930368" y="849542"/>
                </a:lnTo>
                <a:lnTo>
                  <a:pt x="1930632" y="847424"/>
                </a:lnTo>
                <a:lnTo>
                  <a:pt x="1930368" y="841071"/>
                </a:lnTo>
                <a:lnTo>
                  <a:pt x="1930632" y="834717"/>
                </a:lnTo>
                <a:lnTo>
                  <a:pt x="1930368" y="822010"/>
                </a:lnTo>
                <a:lnTo>
                  <a:pt x="1930103" y="815656"/>
                </a:lnTo>
                <a:lnTo>
                  <a:pt x="1929574" y="809302"/>
                </a:lnTo>
                <a:lnTo>
                  <a:pt x="1928516" y="803213"/>
                </a:lnTo>
                <a:lnTo>
                  <a:pt x="1926929" y="797124"/>
                </a:lnTo>
                <a:close/>
                <a:moveTo>
                  <a:pt x="2138831" y="793683"/>
                </a:moveTo>
                <a:lnTo>
                  <a:pt x="2133805" y="794477"/>
                </a:lnTo>
                <a:lnTo>
                  <a:pt x="2128778" y="795271"/>
                </a:lnTo>
                <a:lnTo>
                  <a:pt x="2124016" y="796860"/>
                </a:lnTo>
                <a:lnTo>
                  <a:pt x="2119255" y="798183"/>
                </a:lnTo>
                <a:lnTo>
                  <a:pt x="2114757" y="799772"/>
                </a:lnTo>
                <a:lnTo>
                  <a:pt x="2109995" y="801890"/>
                </a:lnTo>
                <a:lnTo>
                  <a:pt x="2101001" y="806125"/>
                </a:lnTo>
                <a:lnTo>
                  <a:pt x="2083276" y="815126"/>
                </a:lnTo>
                <a:lnTo>
                  <a:pt x="2074017" y="819098"/>
                </a:lnTo>
                <a:lnTo>
                  <a:pt x="2069520" y="821215"/>
                </a:lnTo>
                <a:lnTo>
                  <a:pt x="2064758" y="822804"/>
                </a:lnTo>
                <a:lnTo>
                  <a:pt x="2062641" y="824657"/>
                </a:lnTo>
                <a:lnTo>
                  <a:pt x="2060525" y="826510"/>
                </a:lnTo>
                <a:lnTo>
                  <a:pt x="2058409" y="828099"/>
                </a:lnTo>
                <a:lnTo>
                  <a:pt x="2056292" y="830217"/>
                </a:lnTo>
                <a:lnTo>
                  <a:pt x="2054440" y="832070"/>
                </a:lnTo>
                <a:lnTo>
                  <a:pt x="2053118" y="834452"/>
                </a:lnTo>
                <a:lnTo>
                  <a:pt x="2052589" y="835511"/>
                </a:lnTo>
                <a:lnTo>
                  <a:pt x="2052324" y="836835"/>
                </a:lnTo>
                <a:lnTo>
                  <a:pt x="2052059" y="838159"/>
                </a:lnTo>
                <a:lnTo>
                  <a:pt x="2052059" y="839747"/>
                </a:lnTo>
                <a:lnTo>
                  <a:pt x="2053118" y="851925"/>
                </a:lnTo>
                <a:lnTo>
                  <a:pt x="2054176" y="864632"/>
                </a:lnTo>
                <a:lnTo>
                  <a:pt x="2055499" y="877075"/>
                </a:lnTo>
                <a:lnTo>
                  <a:pt x="2056292" y="889518"/>
                </a:lnTo>
                <a:lnTo>
                  <a:pt x="2069784" y="890047"/>
                </a:lnTo>
                <a:lnTo>
                  <a:pt x="2077456" y="885811"/>
                </a:lnTo>
                <a:lnTo>
                  <a:pt x="2085657" y="882370"/>
                </a:lnTo>
                <a:lnTo>
                  <a:pt x="2102324" y="874692"/>
                </a:lnTo>
                <a:lnTo>
                  <a:pt x="2118461" y="867545"/>
                </a:lnTo>
                <a:lnTo>
                  <a:pt x="2126662" y="863838"/>
                </a:lnTo>
                <a:lnTo>
                  <a:pt x="2134598" y="859602"/>
                </a:lnTo>
                <a:lnTo>
                  <a:pt x="2137244" y="858279"/>
                </a:lnTo>
                <a:lnTo>
                  <a:pt x="2139096" y="856161"/>
                </a:lnTo>
                <a:lnTo>
                  <a:pt x="2140947" y="854308"/>
                </a:lnTo>
                <a:lnTo>
                  <a:pt x="2142270" y="851925"/>
                </a:lnTo>
                <a:lnTo>
                  <a:pt x="2143064" y="849807"/>
                </a:lnTo>
                <a:lnTo>
                  <a:pt x="2143593" y="847160"/>
                </a:lnTo>
                <a:lnTo>
                  <a:pt x="2144122" y="844512"/>
                </a:lnTo>
                <a:lnTo>
                  <a:pt x="2144122" y="841865"/>
                </a:lnTo>
                <a:lnTo>
                  <a:pt x="2144122" y="836305"/>
                </a:lnTo>
                <a:lnTo>
                  <a:pt x="2143328" y="830746"/>
                </a:lnTo>
                <a:lnTo>
                  <a:pt x="2142006" y="820156"/>
                </a:lnTo>
                <a:lnTo>
                  <a:pt x="2140418" y="806920"/>
                </a:lnTo>
                <a:lnTo>
                  <a:pt x="2138831" y="793683"/>
                </a:lnTo>
                <a:close/>
                <a:moveTo>
                  <a:pt x="2244385" y="793153"/>
                </a:moveTo>
                <a:lnTo>
                  <a:pt x="2230629" y="798977"/>
                </a:lnTo>
                <a:lnTo>
                  <a:pt x="2216343" y="805066"/>
                </a:lnTo>
                <a:lnTo>
                  <a:pt x="2188037" y="817509"/>
                </a:lnTo>
                <a:lnTo>
                  <a:pt x="2180365" y="821215"/>
                </a:lnTo>
                <a:lnTo>
                  <a:pt x="2176661" y="822804"/>
                </a:lnTo>
                <a:lnTo>
                  <a:pt x="2172958" y="824922"/>
                </a:lnTo>
                <a:lnTo>
                  <a:pt x="2169518" y="827040"/>
                </a:lnTo>
                <a:lnTo>
                  <a:pt x="2166079" y="829687"/>
                </a:lnTo>
                <a:lnTo>
                  <a:pt x="2163169" y="832334"/>
                </a:lnTo>
                <a:lnTo>
                  <a:pt x="2160788" y="836041"/>
                </a:lnTo>
                <a:lnTo>
                  <a:pt x="2160259" y="838953"/>
                </a:lnTo>
                <a:lnTo>
                  <a:pt x="2159995" y="841865"/>
                </a:lnTo>
                <a:lnTo>
                  <a:pt x="2159995" y="845042"/>
                </a:lnTo>
                <a:lnTo>
                  <a:pt x="2160259" y="847954"/>
                </a:lnTo>
                <a:lnTo>
                  <a:pt x="2161318" y="854308"/>
                </a:lnTo>
                <a:lnTo>
                  <a:pt x="2162111" y="860132"/>
                </a:lnTo>
                <a:lnTo>
                  <a:pt x="2162640" y="862250"/>
                </a:lnTo>
                <a:lnTo>
                  <a:pt x="2163169" y="864632"/>
                </a:lnTo>
                <a:lnTo>
                  <a:pt x="2163434" y="869662"/>
                </a:lnTo>
                <a:lnTo>
                  <a:pt x="2163698" y="874957"/>
                </a:lnTo>
                <a:lnTo>
                  <a:pt x="2164228" y="879987"/>
                </a:lnTo>
                <a:lnTo>
                  <a:pt x="2164492" y="882635"/>
                </a:lnTo>
                <a:lnTo>
                  <a:pt x="2165021" y="885017"/>
                </a:lnTo>
                <a:lnTo>
                  <a:pt x="2165815" y="887135"/>
                </a:lnTo>
                <a:lnTo>
                  <a:pt x="2166608" y="889253"/>
                </a:lnTo>
                <a:lnTo>
                  <a:pt x="2167931" y="890841"/>
                </a:lnTo>
                <a:lnTo>
                  <a:pt x="2169783" y="892430"/>
                </a:lnTo>
                <a:lnTo>
                  <a:pt x="2171635" y="893754"/>
                </a:lnTo>
                <a:lnTo>
                  <a:pt x="2174545" y="894548"/>
                </a:lnTo>
                <a:lnTo>
                  <a:pt x="2183804" y="890577"/>
                </a:lnTo>
                <a:lnTo>
                  <a:pt x="2193328" y="887135"/>
                </a:lnTo>
                <a:lnTo>
                  <a:pt x="2211846" y="878928"/>
                </a:lnTo>
                <a:lnTo>
                  <a:pt x="2230100" y="870457"/>
                </a:lnTo>
                <a:lnTo>
                  <a:pt x="2248354" y="861720"/>
                </a:lnTo>
                <a:lnTo>
                  <a:pt x="2250735" y="860397"/>
                </a:lnTo>
                <a:lnTo>
                  <a:pt x="2252322" y="858808"/>
                </a:lnTo>
                <a:lnTo>
                  <a:pt x="2253645" y="856955"/>
                </a:lnTo>
                <a:lnTo>
                  <a:pt x="2254967" y="855102"/>
                </a:lnTo>
                <a:lnTo>
                  <a:pt x="2255761" y="853249"/>
                </a:lnTo>
                <a:lnTo>
                  <a:pt x="2256555" y="851131"/>
                </a:lnTo>
                <a:lnTo>
                  <a:pt x="2256819" y="849013"/>
                </a:lnTo>
                <a:lnTo>
                  <a:pt x="2257084" y="846630"/>
                </a:lnTo>
                <a:lnTo>
                  <a:pt x="2256819" y="841865"/>
                </a:lnTo>
                <a:lnTo>
                  <a:pt x="2256555" y="837100"/>
                </a:lnTo>
                <a:lnTo>
                  <a:pt x="2255232" y="828099"/>
                </a:lnTo>
                <a:lnTo>
                  <a:pt x="2254438" y="823598"/>
                </a:lnTo>
                <a:lnTo>
                  <a:pt x="2253380" y="818833"/>
                </a:lnTo>
                <a:lnTo>
                  <a:pt x="2252851" y="814068"/>
                </a:lnTo>
                <a:lnTo>
                  <a:pt x="2252322" y="809567"/>
                </a:lnTo>
                <a:lnTo>
                  <a:pt x="2251264" y="805066"/>
                </a:lnTo>
                <a:lnTo>
                  <a:pt x="2250735" y="802949"/>
                </a:lnTo>
                <a:lnTo>
                  <a:pt x="2249941" y="800831"/>
                </a:lnTo>
                <a:lnTo>
                  <a:pt x="2248618" y="798713"/>
                </a:lnTo>
                <a:lnTo>
                  <a:pt x="2247560" y="796860"/>
                </a:lnTo>
                <a:lnTo>
                  <a:pt x="2246237" y="794742"/>
                </a:lnTo>
                <a:lnTo>
                  <a:pt x="2244385" y="793153"/>
                </a:lnTo>
                <a:close/>
                <a:moveTo>
                  <a:pt x="2475071" y="772769"/>
                </a:moveTo>
                <a:lnTo>
                  <a:pt x="2471632" y="773298"/>
                </a:lnTo>
                <a:lnTo>
                  <a:pt x="2468457" y="773827"/>
                </a:lnTo>
                <a:lnTo>
                  <a:pt x="2465282" y="774357"/>
                </a:lnTo>
                <a:lnTo>
                  <a:pt x="2461843" y="775416"/>
                </a:lnTo>
                <a:lnTo>
                  <a:pt x="2458933" y="776475"/>
                </a:lnTo>
                <a:lnTo>
                  <a:pt x="2455494" y="778063"/>
                </a:lnTo>
                <a:lnTo>
                  <a:pt x="2447822" y="782034"/>
                </a:lnTo>
                <a:lnTo>
                  <a:pt x="2440415" y="785476"/>
                </a:lnTo>
                <a:lnTo>
                  <a:pt x="2424542" y="792624"/>
                </a:lnTo>
                <a:lnTo>
                  <a:pt x="2419516" y="794742"/>
                </a:lnTo>
                <a:lnTo>
                  <a:pt x="2414225" y="796860"/>
                </a:lnTo>
                <a:lnTo>
                  <a:pt x="2408934" y="798977"/>
                </a:lnTo>
                <a:lnTo>
                  <a:pt x="2403907" y="801360"/>
                </a:lnTo>
                <a:lnTo>
                  <a:pt x="2399146" y="804007"/>
                </a:lnTo>
                <a:lnTo>
                  <a:pt x="2396765" y="805596"/>
                </a:lnTo>
                <a:lnTo>
                  <a:pt x="2394648" y="807184"/>
                </a:lnTo>
                <a:lnTo>
                  <a:pt x="2392796" y="809038"/>
                </a:lnTo>
                <a:lnTo>
                  <a:pt x="2390680" y="811155"/>
                </a:lnTo>
                <a:lnTo>
                  <a:pt x="2389093" y="813273"/>
                </a:lnTo>
                <a:lnTo>
                  <a:pt x="2387770" y="815921"/>
                </a:lnTo>
                <a:lnTo>
                  <a:pt x="2387505" y="820156"/>
                </a:lnTo>
                <a:lnTo>
                  <a:pt x="2387770" y="823863"/>
                </a:lnTo>
                <a:lnTo>
                  <a:pt x="2388299" y="827834"/>
                </a:lnTo>
                <a:lnTo>
                  <a:pt x="2389093" y="831805"/>
                </a:lnTo>
                <a:lnTo>
                  <a:pt x="2390680" y="840012"/>
                </a:lnTo>
                <a:lnTo>
                  <a:pt x="2392796" y="847689"/>
                </a:lnTo>
                <a:lnTo>
                  <a:pt x="2394384" y="858279"/>
                </a:lnTo>
                <a:lnTo>
                  <a:pt x="2395177" y="863309"/>
                </a:lnTo>
                <a:lnTo>
                  <a:pt x="2396236" y="868603"/>
                </a:lnTo>
                <a:lnTo>
                  <a:pt x="2397823" y="878664"/>
                </a:lnTo>
                <a:lnTo>
                  <a:pt x="2398881" y="888988"/>
                </a:lnTo>
                <a:lnTo>
                  <a:pt x="2400204" y="892430"/>
                </a:lnTo>
                <a:lnTo>
                  <a:pt x="2400997" y="893754"/>
                </a:lnTo>
                <a:lnTo>
                  <a:pt x="2402056" y="895077"/>
                </a:lnTo>
                <a:lnTo>
                  <a:pt x="2403114" y="896401"/>
                </a:lnTo>
                <a:lnTo>
                  <a:pt x="2403907" y="897195"/>
                </a:lnTo>
                <a:lnTo>
                  <a:pt x="2406288" y="898519"/>
                </a:lnTo>
                <a:lnTo>
                  <a:pt x="2408669" y="899313"/>
                </a:lnTo>
                <a:lnTo>
                  <a:pt x="2411579" y="899578"/>
                </a:lnTo>
                <a:lnTo>
                  <a:pt x="2414225" y="899578"/>
                </a:lnTo>
                <a:lnTo>
                  <a:pt x="2417399" y="899048"/>
                </a:lnTo>
                <a:lnTo>
                  <a:pt x="2420574" y="898254"/>
                </a:lnTo>
                <a:lnTo>
                  <a:pt x="2423484" y="897195"/>
                </a:lnTo>
                <a:lnTo>
                  <a:pt x="2429569" y="894548"/>
                </a:lnTo>
                <a:lnTo>
                  <a:pt x="2435389" y="891900"/>
                </a:lnTo>
                <a:lnTo>
                  <a:pt x="2440679" y="889253"/>
                </a:lnTo>
                <a:lnTo>
                  <a:pt x="2448087" y="885811"/>
                </a:lnTo>
                <a:lnTo>
                  <a:pt x="2455759" y="882899"/>
                </a:lnTo>
                <a:lnTo>
                  <a:pt x="2461314" y="880252"/>
                </a:lnTo>
                <a:lnTo>
                  <a:pt x="2466870" y="878134"/>
                </a:lnTo>
                <a:lnTo>
                  <a:pt x="2472425" y="875751"/>
                </a:lnTo>
                <a:lnTo>
                  <a:pt x="2478245" y="873633"/>
                </a:lnTo>
                <a:lnTo>
                  <a:pt x="2483801" y="870986"/>
                </a:lnTo>
                <a:lnTo>
                  <a:pt x="2488827" y="868074"/>
                </a:lnTo>
                <a:lnTo>
                  <a:pt x="2491208" y="866221"/>
                </a:lnTo>
                <a:lnTo>
                  <a:pt x="2493589" y="864368"/>
                </a:lnTo>
                <a:lnTo>
                  <a:pt x="2495705" y="862250"/>
                </a:lnTo>
                <a:lnTo>
                  <a:pt x="2498086" y="859867"/>
                </a:lnTo>
                <a:lnTo>
                  <a:pt x="2498615" y="858543"/>
                </a:lnTo>
                <a:lnTo>
                  <a:pt x="2499144" y="856690"/>
                </a:lnTo>
                <a:lnTo>
                  <a:pt x="2499674" y="853513"/>
                </a:lnTo>
                <a:lnTo>
                  <a:pt x="2499674" y="849807"/>
                </a:lnTo>
                <a:lnTo>
                  <a:pt x="2499144" y="846366"/>
                </a:lnTo>
                <a:lnTo>
                  <a:pt x="2498615" y="842659"/>
                </a:lnTo>
                <a:lnTo>
                  <a:pt x="2497822" y="839482"/>
                </a:lnTo>
                <a:lnTo>
                  <a:pt x="2495970" y="832334"/>
                </a:lnTo>
                <a:lnTo>
                  <a:pt x="2492266" y="814068"/>
                </a:lnTo>
                <a:lnTo>
                  <a:pt x="2488033" y="796330"/>
                </a:lnTo>
                <a:lnTo>
                  <a:pt x="2485388" y="784417"/>
                </a:lnTo>
                <a:lnTo>
                  <a:pt x="2483801" y="778593"/>
                </a:lnTo>
                <a:lnTo>
                  <a:pt x="2481949" y="772769"/>
                </a:lnTo>
                <a:lnTo>
                  <a:pt x="2478510" y="772769"/>
                </a:lnTo>
                <a:lnTo>
                  <a:pt x="2475071" y="772769"/>
                </a:lnTo>
                <a:close/>
                <a:moveTo>
                  <a:pt x="2351527" y="765091"/>
                </a:moveTo>
                <a:lnTo>
                  <a:pt x="2342003" y="768797"/>
                </a:lnTo>
                <a:lnTo>
                  <a:pt x="2332480" y="772504"/>
                </a:lnTo>
                <a:lnTo>
                  <a:pt x="2323220" y="776210"/>
                </a:lnTo>
                <a:lnTo>
                  <a:pt x="2313697" y="780181"/>
                </a:lnTo>
                <a:lnTo>
                  <a:pt x="2295178" y="788918"/>
                </a:lnTo>
                <a:lnTo>
                  <a:pt x="2276925" y="797919"/>
                </a:lnTo>
                <a:lnTo>
                  <a:pt x="2274544" y="799242"/>
                </a:lnTo>
                <a:lnTo>
                  <a:pt x="2272427" y="801360"/>
                </a:lnTo>
                <a:lnTo>
                  <a:pt x="2270840" y="803213"/>
                </a:lnTo>
                <a:lnTo>
                  <a:pt x="2269517" y="805066"/>
                </a:lnTo>
                <a:lnTo>
                  <a:pt x="2268724" y="807449"/>
                </a:lnTo>
                <a:lnTo>
                  <a:pt x="2267930" y="809832"/>
                </a:lnTo>
                <a:lnTo>
                  <a:pt x="2267666" y="812479"/>
                </a:lnTo>
                <a:lnTo>
                  <a:pt x="2267666" y="815126"/>
                </a:lnTo>
                <a:lnTo>
                  <a:pt x="2267930" y="820686"/>
                </a:lnTo>
                <a:lnTo>
                  <a:pt x="2268988" y="825981"/>
                </a:lnTo>
                <a:lnTo>
                  <a:pt x="2269782" y="831275"/>
                </a:lnTo>
                <a:lnTo>
                  <a:pt x="2270311" y="836305"/>
                </a:lnTo>
                <a:lnTo>
                  <a:pt x="2271634" y="842394"/>
                </a:lnTo>
                <a:lnTo>
                  <a:pt x="2272427" y="849013"/>
                </a:lnTo>
                <a:lnTo>
                  <a:pt x="2274015" y="861456"/>
                </a:lnTo>
                <a:lnTo>
                  <a:pt x="2286448" y="866221"/>
                </a:lnTo>
                <a:lnTo>
                  <a:pt x="2295972" y="861456"/>
                </a:lnTo>
                <a:lnTo>
                  <a:pt x="2306025" y="856955"/>
                </a:lnTo>
                <a:lnTo>
                  <a:pt x="2326131" y="848483"/>
                </a:lnTo>
                <a:lnTo>
                  <a:pt x="2336183" y="844248"/>
                </a:lnTo>
                <a:lnTo>
                  <a:pt x="2345972" y="839482"/>
                </a:lnTo>
                <a:lnTo>
                  <a:pt x="2355495" y="834452"/>
                </a:lnTo>
                <a:lnTo>
                  <a:pt x="2360257" y="831540"/>
                </a:lnTo>
                <a:lnTo>
                  <a:pt x="2364754" y="828628"/>
                </a:lnTo>
                <a:lnTo>
                  <a:pt x="2369516" y="819098"/>
                </a:lnTo>
                <a:lnTo>
                  <a:pt x="2367664" y="813009"/>
                </a:lnTo>
                <a:lnTo>
                  <a:pt x="2366606" y="806655"/>
                </a:lnTo>
                <a:lnTo>
                  <a:pt x="2364490" y="793418"/>
                </a:lnTo>
                <a:lnTo>
                  <a:pt x="2363167" y="787064"/>
                </a:lnTo>
                <a:lnTo>
                  <a:pt x="2362109" y="780446"/>
                </a:lnTo>
                <a:lnTo>
                  <a:pt x="2360522" y="774092"/>
                </a:lnTo>
                <a:lnTo>
                  <a:pt x="2358141" y="768003"/>
                </a:lnTo>
                <a:lnTo>
                  <a:pt x="2351527" y="765091"/>
                </a:lnTo>
                <a:close/>
                <a:moveTo>
                  <a:pt x="1925341" y="728028"/>
                </a:moveTo>
                <a:lnTo>
                  <a:pt x="1922431" y="728293"/>
                </a:lnTo>
                <a:lnTo>
                  <a:pt x="1919786" y="728557"/>
                </a:lnTo>
                <a:lnTo>
                  <a:pt x="1914230" y="729881"/>
                </a:lnTo>
                <a:lnTo>
                  <a:pt x="1908939" y="731469"/>
                </a:lnTo>
                <a:lnTo>
                  <a:pt x="1903913" y="733323"/>
                </a:lnTo>
                <a:lnTo>
                  <a:pt x="1898887" y="735970"/>
                </a:lnTo>
                <a:lnTo>
                  <a:pt x="1893860" y="738353"/>
                </a:lnTo>
                <a:lnTo>
                  <a:pt x="1888834" y="741000"/>
                </a:lnTo>
                <a:lnTo>
                  <a:pt x="1884072" y="743118"/>
                </a:lnTo>
                <a:lnTo>
                  <a:pt x="1873755" y="747883"/>
                </a:lnTo>
                <a:lnTo>
                  <a:pt x="1863702" y="753178"/>
                </a:lnTo>
                <a:lnTo>
                  <a:pt x="1858675" y="755825"/>
                </a:lnTo>
                <a:lnTo>
                  <a:pt x="1853913" y="758737"/>
                </a:lnTo>
                <a:lnTo>
                  <a:pt x="1849681" y="762179"/>
                </a:lnTo>
                <a:lnTo>
                  <a:pt x="1847564" y="764297"/>
                </a:lnTo>
                <a:lnTo>
                  <a:pt x="1845713" y="766150"/>
                </a:lnTo>
                <a:lnTo>
                  <a:pt x="1846242" y="791830"/>
                </a:lnTo>
                <a:lnTo>
                  <a:pt x="1847035" y="817509"/>
                </a:lnTo>
                <a:lnTo>
                  <a:pt x="1849416" y="817774"/>
                </a:lnTo>
                <a:lnTo>
                  <a:pt x="1852326" y="817509"/>
                </a:lnTo>
                <a:lnTo>
                  <a:pt x="1854707" y="817244"/>
                </a:lnTo>
                <a:lnTo>
                  <a:pt x="1857088" y="816715"/>
                </a:lnTo>
                <a:lnTo>
                  <a:pt x="1862114" y="815391"/>
                </a:lnTo>
                <a:lnTo>
                  <a:pt x="1866876" y="813538"/>
                </a:lnTo>
                <a:lnTo>
                  <a:pt x="1871374" y="811420"/>
                </a:lnTo>
                <a:lnTo>
                  <a:pt x="1876135" y="809038"/>
                </a:lnTo>
                <a:lnTo>
                  <a:pt x="1880633" y="806920"/>
                </a:lnTo>
                <a:lnTo>
                  <a:pt x="1885130" y="804537"/>
                </a:lnTo>
                <a:lnTo>
                  <a:pt x="1890421" y="802154"/>
                </a:lnTo>
                <a:lnTo>
                  <a:pt x="1895976" y="799242"/>
                </a:lnTo>
                <a:lnTo>
                  <a:pt x="1906823" y="794212"/>
                </a:lnTo>
                <a:lnTo>
                  <a:pt x="1912378" y="791565"/>
                </a:lnTo>
                <a:lnTo>
                  <a:pt x="1917405" y="788653"/>
                </a:lnTo>
                <a:lnTo>
                  <a:pt x="1922431" y="784946"/>
                </a:lnTo>
                <a:lnTo>
                  <a:pt x="1926929" y="780975"/>
                </a:lnTo>
                <a:lnTo>
                  <a:pt x="1927193" y="768003"/>
                </a:lnTo>
                <a:lnTo>
                  <a:pt x="1926929" y="754766"/>
                </a:lnTo>
                <a:lnTo>
                  <a:pt x="1926135" y="741265"/>
                </a:lnTo>
                <a:lnTo>
                  <a:pt x="1925341" y="728028"/>
                </a:lnTo>
                <a:close/>
                <a:moveTo>
                  <a:pt x="2130895" y="724851"/>
                </a:moveTo>
                <a:lnTo>
                  <a:pt x="2117667" y="725381"/>
                </a:lnTo>
                <a:lnTo>
                  <a:pt x="2106292" y="730940"/>
                </a:lnTo>
                <a:lnTo>
                  <a:pt x="2095445" y="736235"/>
                </a:lnTo>
                <a:lnTo>
                  <a:pt x="2072959" y="746030"/>
                </a:lnTo>
                <a:lnTo>
                  <a:pt x="2066080" y="749472"/>
                </a:lnTo>
                <a:lnTo>
                  <a:pt x="2062377" y="751060"/>
                </a:lnTo>
                <a:lnTo>
                  <a:pt x="2058673" y="752649"/>
                </a:lnTo>
                <a:lnTo>
                  <a:pt x="2055499" y="755031"/>
                </a:lnTo>
                <a:lnTo>
                  <a:pt x="2052324" y="757149"/>
                </a:lnTo>
                <a:lnTo>
                  <a:pt x="2049414" y="760061"/>
                </a:lnTo>
                <a:lnTo>
                  <a:pt x="2048356" y="761385"/>
                </a:lnTo>
                <a:lnTo>
                  <a:pt x="2047298" y="763238"/>
                </a:lnTo>
                <a:lnTo>
                  <a:pt x="2047033" y="770121"/>
                </a:lnTo>
                <a:lnTo>
                  <a:pt x="2046768" y="777269"/>
                </a:lnTo>
                <a:lnTo>
                  <a:pt x="2047033" y="784152"/>
                </a:lnTo>
                <a:lnTo>
                  <a:pt x="2047298" y="791300"/>
                </a:lnTo>
                <a:lnTo>
                  <a:pt x="2048091" y="798183"/>
                </a:lnTo>
                <a:lnTo>
                  <a:pt x="2048885" y="805066"/>
                </a:lnTo>
                <a:lnTo>
                  <a:pt x="2050472" y="812214"/>
                </a:lnTo>
                <a:lnTo>
                  <a:pt x="2051795" y="818833"/>
                </a:lnTo>
                <a:lnTo>
                  <a:pt x="2056292" y="818039"/>
                </a:lnTo>
                <a:lnTo>
                  <a:pt x="2060525" y="816980"/>
                </a:lnTo>
                <a:lnTo>
                  <a:pt x="2064758" y="815656"/>
                </a:lnTo>
                <a:lnTo>
                  <a:pt x="2068990" y="814068"/>
                </a:lnTo>
                <a:lnTo>
                  <a:pt x="2076927" y="810626"/>
                </a:lnTo>
                <a:lnTo>
                  <a:pt x="2084863" y="806920"/>
                </a:lnTo>
                <a:lnTo>
                  <a:pt x="2098355" y="801360"/>
                </a:lnTo>
                <a:lnTo>
                  <a:pt x="2104704" y="798183"/>
                </a:lnTo>
                <a:lnTo>
                  <a:pt x="2111318" y="795271"/>
                </a:lnTo>
                <a:lnTo>
                  <a:pt x="2117932" y="792094"/>
                </a:lnTo>
                <a:lnTo>
                  <a:pt x="2124016" y="788388"/>
                </a:lnTo>
                <a:lnTo>
                  <a:pt x="2130101" y="784417"/>
                </a:lnTo>
                <a:lnTo>
                  <a:pt x="2136186" y="780181"/>
                </a:lnTo>
                <a:lnTo>
                  <a:pt x="2136186" y="773298"/>
                </a:lnTo>
                <a:lnTo>
                  <a:pt x="2135921" y="766150"/>
                </a:lnTo>
                <a:lnTo>
                  <a:pt x="2135656" y="759267"/>
                </a:lnTo>
                <a:lnTo>
                  <a:pt x="2134598" y="752384"/>
                </a:lnTo>
                <a:lnTo>
                  <a:pt x="2132746" y="738882"/>
                </a:lnTo>
                <a:lnTo>
                  <a:pt x="2130895" y="724851"/>
                </a:lnTo>
                <a:close/>
                <a:moveTo>
                  <a:pt x="2233274" y="723792"/>
                </a:moveTo>
                <a:lnTo>
                  <a:pt x="2230100" y="724057"/>
                </a:lnTo>
                <a:lnTo>
                  <a:pt x="2227454" y="724851"/>
                </a:lnTo>
                <a:lnTo>
                  <a:pt x="2224280" y="725381"/>
                </a:lnTo>
                <a:lnTo>
                  <a:pt x="2221634" y="726175"/>
                </a:lnTo>
                <a:lnTo>
                  <a:pt x="2215814" y="728293"/>
                </a:lnTo>
                <a:lnTo>
                  <a:pt x="2210523" y="730940"/>
                </a:lnTo>
                <a:lnTo>
                  <a:pt x="2204968" y="733587"/>
                </a:lnTo>
                <a:lnTo>
                  <a:pt x="2199677" y="736235"/>
                </a:lnTo>
                <a:lnTo>
                  <a:pt x="2194121" y="738882"/>
                </a:lnTo>
                <a:lnTo>
                  <a:pt x="2183275" y="744177"/>
                </a:lnTo>
                <a:lnTo>
                  <a:pt x="2172164" y="749207"/>
                </a:lnTo>
                <a:lnTo>
                  <a:pt x="2166873" y="752119"/>
                </a:lnTo>
                <a:lnTo>
                  <a:pt x="2161582" y="755031"/>
                </a:lnTo>
                <a:lnTo>
                  <a:pt x="2156556" y="758737"/>
                </a:lnTo>
                <a:lnTo>
                  <a:pt x="2151794" y="762179"/>
                </a:lnTo>
                <a:lnTo>
                  <a:pt x="2151794" y="769327"/>
                </a:lnTo>
                <a:lnTo>
                  <a:pt x="2152058" y="776210"/>
                </a:lnTo>
                <a:lnTo>
                  <a:pt x="2152587" y="783358"/>
                </a:lnTo>
                <a:lnTo>
                  <a:pt x="2153381" y="790241"/>
                </a:lnTo>
                <a:lnTo>
                  <a:pt x="2155497" y="804272"/>
                </a:lnTo>
                <a:lnTo>
                  <a:pt x="2157349" y="818039"/>
                </a:lnTo>
                <a:lnTo>
                  <a:pt x="2162640" y="818303"/>
                </a:lnTo>
                <a:lnTo>
                  <a:pt x="2167931" y="818039"/>
                </a:lnTo>
                <a:lnTo>
                  <a:pt x="2170577" y="817774"/>
                </a:lnTo>
                <a:lnTo>
                  <a:pt x="2172958" y="817244"/>
                </a:lnTo>
                <a:lnTo>
                  <a:pt x="2175603" y="816450"/>
                </a:lnTo>
                <a:lnTo>
                  <a:pt x="2177719" y="815391"/>
                </a:lnTo>
                <a:lnTo>
                  <a:pt x="2191740" y="808508"/>
                </a:lnTo>
                <a:lnTo>
                  <a:pt x="2205497" y="802419"/>
                </a:lnTo>
                <a:lnTo>
                  <a:pt x="2233010" y="789712"/>
                </a:lnTo>
                <a:lnTo>
                  <a:pt x="2235920" y="788388"/>
                </a:lnTo>
                <a:lnTo>
                  <a:pt x="2238036" y="787064"/>
                </a:lnTo>
                <a:lnTo>
                  <a:pt x="2240417" y="784946"/>
                </a:lnTo>
                <a:lnTo>
                  <a:pt x="2242004" y="782829"/>
                </a:lnTo>
                <a:lnTo>
                  <a:pt x="2243592" y="780446"/>
                </a:lnTo>
                <a:lnTo>
                  <a:pt x="2245179" y="778063"/>
                </a:lnTo>
                <a:lnTo>
                  <a:pt x="2247825" y="773033"/>
                </a:lnTo>
                <a:lnTo>
                  <a:pt x="2246502" y="766944"/>
                </a:lnTo>
                <a:lnTo>
                  <a:pt x="2245444" y="760855"/>
                </a:lnTo>
                <a:lnTo>
                  <a:pt x="2243327" y="748942"/>
                </a:lnTo>
                <a:lnTo>
                  <a:pt x="2241475" y="736500"/>
                </a:lnTo>
                <a:lnTo>
                  <a:pt x="2239359" y="724057"/>
                </a:lnTo>
                <a:lnTo>
                  <a:pt x="2236449" y="723792"/>
                </a:lnTo>
                <a:lnTo>
                  <a:pt x="2233274" y="723792"/>
                </a:lnTo>
                <a:close/>
                <a:moveTo>
                  <a:pt x="2338564" y="693083"/>
                </a:moveTo>
                <a:lnTo>
                  <a:pt x="2335919" y="693347"/>
                </a:lnTo>
                <a:lnTo>
                  <a:pt x="2333009" y="693877"/>
                </a:lnTo>
                <a:lnTo>
                  <a:pt x="2330628" y="694406"/>
                </a:lnTo>
                <a:lnTo>
                  <a:pt x="2327718" y="695730"/>
                </a:lnTo>
                <a:lnTo>
                  <a:pt x="2322427" y="697583"/>
                </a:lnTo>
                <a:lnTo>
                  <a:pt x="2317136" y="699966"/>
                </a:lnTo>
                <a:lnTo>
                  <a:pt x="2311845" y="702613"/>
                </a:lnTo>
                <a:lnTo>
                  <a:pt x="2306819" y="705525"/>
                </a:lnTo>
                <a:lnTo>
                  <a:pt x="2301263" y="707643"/>
                </a:lnTo>
                <a:lnTo>
                  <a:pt x="2295443" y="710820"/>
                </a:lnTo>
                <a:lnTo>
                  <a:pt x="2289358" y="713467"/>
                </a:lnTo>
                <a:lnTo>
                  <a:pt x="2277189" y="718762"/>
                </a:lnTo>
                <a:lnTo>
                  <a:pt x="2271369" y="721939"/>
                </a:lnTo>
                <a:lnTo>
                  <a:pt x="2265814" y="725381"/>
                </a:lnTo>
                <a:lnTo>
                  <a:pt x="2262904" y="727234"/>
                </a:lnTo>
                <a:lnTo>
                  <a:pt x="2260523" y="729352"/>
                </a:lnTo>
                <a:lnTo>
                  <a:pt x="2258142" y="731469"/>
                </a:lnTo>
                <a:lnTo>
                  <a:pt x="2256025" y="734117"/>
                </a:lnTo>
                <a:lnTo>
                  <a:pt x="2256819" y="746824"/>
                </a:lnTo>
                <a:lnTo>
                  <a:pt x="2258406" y="759796"/>
                </a:lnTo>
                <a:lnTo>
                  <a:pt x="2259994" y="767474"/>
                </a:lnTo>
                <a:lnTo>
                  <a:pt x="2261316" y="775151"/>
                </a:lnTo>
                <a:lnTo>
                  <a:pt x="2262904" y="782829"/>
                </a:lnTo>
                <a:lnTo>
                  <a:pt x="2264226" y="786800"/>
                </a:lnTo>
                <a:lnTo>
                  <a:pt x="2265549" y="790241"/>
                </a:lnTo>
                <a:lnTo>
                  <a:pt x="2269782" y="789712"/>
                </a:lnTo>
                <a:lnTo>
                  <a:pt x="2274279" y="788653"/>
                </a:lnTo>
                <a:lnTo>
                  <a:pt x="2278512" y="787594"/>
                </a:lnTo>
                <a:lnTo>
                  <a:pt x="2282745" y="786535"/>
                </a:lnTo>
                <a:lnTo>
                  <a:pt x="2290946" y="783093"/>
                </a:lnTo>
                <a:lnTo>
                  <a:pt x="2298882" y="779387"/>
                </a:lnTo>
                <a:lnTo>
                  <a:pt x="2315020" y="771445"/>
                </a:lnTo>
                <a:lnTo>
                  <a:pt x="2322956" y="767739"/>
                </a:lnTo>
                <a:lnTo>
                  <a:pt x="2331157" y="764297"/>
                </a:lnTo>
                <a:lnTo>
                  <a:pt x="2339358" y="760591"/>
                </a:lnTo>
                <a:lnTo>
                  <a:pt x="2343591" y="758473"/>
                </a:lnTo>
                <a:lnTo>
                  <a:pt x="2347559" y="755825"/>
                </a:lnTo>
                <a:lnTo>
                  <a:pt x="2349411" y="754237"/>
                </a:lnTo>
                <a:lnTo>
                  <a:pt x="2350733" y="752649"/>
                </a:lnTo>
                <a:lnTo>
                  <a:pt x="2352056" y="751060"/>
                </a:lnTo>
                <a:lnTo>
                  <a:pt x="2353114" y="749207"/>
                </a:lnTo>
                <a:lnTo>
                  <a:pt x="2354173" y="747089"/>
                </a:lnTo>
                <a:lnTo>
                  <a:pt x="2354702" y="744971"/>
                </a:lnTo>
                <a:lnTo>
                  <a:pt x="2354702" y="742588"/>
                </a:lnTo>
                <a:lnTo>
                  <a:pt x="2354437" y="740206"/>
                </a:lnTo>
                <a:lnTo>
                  <a:pt x="2352321" y="728293"/>
                </a:lnTo>
                <a:lnTo>
                  <a:pt x="2350733" y="716379"/>
                </a:lnTo>
                <a:lnTo>
                  <a:pt x="2349675" y="710555"/>
                </a:lnTo>
                <a:lnTo>
                  <a:pt x="2348088" y="704466"/>
                </a:lnTo>
                <a:lnTo>
                  <a:pt x="2346501" y="698907"/>
                </a:lnTo>
                <a:lnTo>
                  <a:pt x="2344649" y="693083"/>
                </a:lnTo>
                <a:lnTo>
                  <a:pt x="2341739" y="693083"/>
                </a:lnTo>
                <a:lnTo>
                  <a:pt x="2338564" y="693083"/>
                </a:lnTo>
                <a:close/>
                <a:moveTo>
                  <a:pt x="3114746" y="683817"/>
                </a:moveTo>
                <a:lnTo>
                  <a:pt x="3106281" y="684876"/>
                </a:lnTo>
                <a:lnTo>
                  <a:pt x="3097815" y="686464"/>
                </a:lnTo>
                <a:lnTo>
                  <a:pt x="3092524" y="689111"/>
                </a:lnTo>
                <a:lnTo>
                  <a:pt x="3087498" y="691759"/>
                </a:lnTo>
                <a:lnTo>
                  <a:pt x="3076651" y="696259"/>
                </a:lnTo>
                <a:lnTo>
                  <a:pt x="3071360" y="698377"/>
                </a:lnTo>
                <a:lnTo>
                  <a:pt x="3065805" y="701025"/>
                </a:lnTo>
                <a:lnTo>
                  <a:pt x="3061043" y="703937"/>
                </a:lnTo>
                <a:lnTo>
                  <a:pt x="3058662" y="705790"/>
                </a:lnTo>
                <a:lnTo>
                  <a:pt x="3056546" y="707643"/>
                </a:lnTo>
                <a:lnTo>
                  <a:pt x="3056017" y="709232"/>
                </a:lnTo>
                <a:lnTo>
                  <a:pt x="3056017" y="711349"/>
                </a:lnTo>
                <a:lnTo>
                  <a:pt x="3056017" y="712938"/>
                </a:lnTo>
                <a:lnTo>
                  <a:pt x="3056281" y="714791"/>
                </a:lnTo>
                <a:lnTo>
                  <a:pt x="3057075" y="718233"/>
                </a:lnTo>
                <a:lnTo>
                  <a:pt x="3058398" y="721674"/>
                </a:lnTo>
                <a:lnTo>
                  <a:pt x="3061308" y="728557"/>
                </a:lnTo>
                <a:lnTo>
                  <a:pt x="3062895" y="731999"/>
                </a:lnTo>
                <a:lnTo>
                  <a:pt x="3063953" y="735441"/>
                </a:lnTo>
                <a:lnTo>
                  <a:pt x="3071889" y="755825"/>
                </a:lnTo>
                <a:lnTo>
                  <a:pt x="3080090" y="775945"/>
                </a:lnTo>
                <a:lnTo>
                  <a:pt x="3089879" y="798977"/>
                </a:lnTo>
                <a:lnTo>
                  <a:pt x="3103900" y="833129"/>
                </a:lnTo>
                <a:lnTo>
                  <a:pt x="3118185" y="867809"/>
                </a:lnTo>
                <a:lnTo>
                  <a:pt x="3122682" y="879722"/>
                </a:lnTo>
                <a:lnTo>
                  <a:pt x="3127444" y="891636"/>
                </a:lnTo>
                <a:lnTo>
                  <a:pt x="3137233" y="915197"/>
                </a:lnTo>
                <a:lnTo>
                  <a:pt x="3143582" y="915462"/>
                </a:lnTo>
                <a:lnTo>
                  <a:pt x="3149402" y="915197"/>
                </a:lnTo>
                <a:lnTo>
                  <a:pt x="3152576" y="914403"/>
                </a:lnTo>
                <a:lnTo>
                  <a:pt x="3155222" y="913874"/>
                </a:lnTo>
                <a:lnTo>
                  <a:pt x="3158396" y="912815"/>
                </a:lnTo>
                <a:lnTo>
                  <a:pt x="3161042" y="911756"/>
                </a:lnTo>
                <a:lnTo>
                  <a:pt x="3166597" y="909108"/>
                </a:lnTo>
                <a:lnTo>
                  <a:pt x="3172417" y="906990"/>
                </a:lnTo>
                <a:lnTo>
                  <a:pt x="3183793" y="902490"/>
                </a:lnTo>
                <a:lnTo>
                  <a:pt x="3189084" y="899578"/>
                </a:lnTo>
                <a:lnTo>
                  <a:pt x="3194904" y="896930"/>
                </a:lnTo>
                <a:lnTo>
                  <a:pt x="3197285" y="895077"/>
                </a:lnTo>
                <a:lnTo>
                  <a:pt x="3199930" y="893489"/>
                </a:lnTo>
                <a:lnTo>
                  <a:pt x="3202047" y="891636"/>
                </a:lnTo>
                <a:lnTo>
                  <a:pt x="3204428" y="889253"/>
                </a:lnTo>
                <a:lnTo>
                  <a:pt x="3197549" y="872575"/>
                </a:lnTo>
                <a:lnTo>
                  <a:pt x="3185380" y="844248"/>
                </a:lnTo>
                <a:lnTo>
                  <a:pt x="3173211" y="816185"/>
                </a:lnTo>
                <a:lnTo>
                  <a:pt x="3167920" y="803743"/>
                </a:lnTo>
                <a:lnTo>
                  <a:pt x="3162629" y="791565"/>
                </a:lnTo>
                <a:lnTo>
                  <a:pt x="3148608" y="759002"/>
                </a:lnTo>
                <a:lnTo>
                  <a:pt x="3134323" y="726704"/>
                </a:lnTo>
                <a:lnTo>
                  <a:pt x="3125063" y="704731"/>
                </a:lnTo>
                <a:lnTo>
                  <a:pt x="3120037" y="694141"/>
                </a:lnTo>
                <a:lnTo>
                  <a:pt x="3114746" y="683817"/>
                </a:lnTo>
                <a:close/>
                <a:moveTo>
                  <a:pt x="2017668" y="680110"/>
                </a:moveTo>
                <a:lnTo>
                  <a:pt x="2009467" y="683817"/>
                </a:lnTo>
                <a:lnTo>
                  <a:pt x="2001266" y="687258"/>
                </a:lnTo>
                <a:lnTo>
                  <a:pt x="1977986" y="698377"/>
                </a:lnTo>
                <a:lnTo>
                  <a:pt x="1954971" y="710026"/>
                </a:lnTo>
                <a:lnTo>
                  <a:pt x="1952590" y="711349"/>
                </a:lnTo>
                <a:lnTo>
                  <a:pt x="1950209" y="712938"/>
                </a:lnTo>
                <a:lnTo>
                  <a:pt x="1947828" y="715056"/>
                </a:lnTo>
                <a:lnTo>
                  <a:pt x="1945711" y="716909"/>
                </a:lnTo>
                <a:lnTo>
                  <a:pt x="1943860" y="719027"/>
                </a:lnTo>
                <a:lnTo>
                  <a:pt x="1942537" y="721674"/>
                </a:lnTo>
                <a:lnTo>
                  <a:pt x="1942272" y="722998"/>
                </a:lnTo>
                <a:lnTo>
                  <a:pt x="1942008" y="724057"/>
                </a:lnTo>
                <a:lnTo>
                  <a:pt x="1941743" y="725910"/>
                </a:lnTo>
                <a:lnTo>
                  <a:pt x="1941743" y="727234"/>
                </a:lnTo>
                <a:lnTo>
                  <a:pt x="1942272" y="741265"/>
                </a:lnTo>
                <a:lnTo>
                  <a:pt x="1942801" y="755296"/>
                </a:lnTo>
                <a:lnTo>
                  <a:pt x="1943595" y="769062"/>
                </a:lnTo>
                <a:lnTo>
                  <a:pt x="1944124" y="775945"/>
                </a:lnTo>
                <a:lnTo>
                  <a:pt x="1944918" y="783093"/>
                </a:lnTo>
                <a:lnTo>
                  <a:pt x="1945976" y="804007"/>
                </a:lnTo>
                <a:lnTo>
                  <a:pt x="1946770" y="814332"/>
                </a:lnTo>
                <a:lnTo>
                  <a:pt x="1947299" y="819892"/>
                </a:lnTo>
                <a:lnTo>
                  <a:pt x="1947828" y="824922"/>
                </a:lnTo>
                <a:lnTo>
                  <a:pt x="1950473" y="825186"/>
                </a:lnTo>
                <a:lnTo>
                  <a:pt x="1952854" y="825186"/>
                </a:lnTo>
                <a:lnTo>
                  <a:pt x="1955235" y="824922"/>
                </a:lnTo>
                <a:lnTo>
                  <a:pt x="1957351" y="824657"/>
                </a:lnTo>
                <a:lnTo>
                  <a:pt x="1959732" y="823863"/>
                </a:lnTo>
                <a:lnTo>
                  <a:pt x="1961849" y="823069"/>
                </a:lnTo>
                <a:lnTo>
                  <a:pt x="1966346" y="821215"/>
                </a:lnTo>
                <a:lnTo>
                  <a:pt x="1975076" y="816715"/>
                </a:lnTo>
                <a:lnTo>
                  <a:pt x="1979573" y="814332"/>
                </a:lnTo>
                <a:lnTo>
                  <a:pt x="1983806" y="812744"/>
                </a:lnTo>
                <a:lnTo>
                  <a:pt x="1989891" y="809567"/>
                </a:lnTo>
                <a:lnTo>
                  <a:pt x="1996240" y="806655"/>
                </a:lnTo>
                <a:lnTo>
                  <a:pt x="2008938" y="801360"/>
                </a:lnTo>
                <a:lnTo>
                  <a:pt x="2015023" y="798183"/>
                </a:lnTo>
                <a:lnTo>
                  <a:pt x="2018197" y="796595"/>
                </a:lnTo>
                <a:lnTo>
                  <a:pt x="2020843" y="794477"/>
                </a:lnTo>
                <a:lnTo>
                  <a:pt x="2023753" y="792624"/>
                </a:lnTo>
                <a:lnTo>
                  <a:pt x="2026398" y="790241"/>
                </a:lnTo>
                <a:lnTo>
                  <a:pt x="2028779" y="788123"/>
                </a:lnTo>
                <a:lnTo>
                  <a:pt x="2031425" y="785476"/>
                </a:lnTo>
                <a:lnTo>
                  <a:pt x="2030631" y="777269"/>
                </a:lnTo>
                <a:lnTo>
                  <a:pt x="2030102" y="768797"/>
                </a:lnTo>
                <a:lnTo>
                  <a:pt x="2029308" y="760326"/>
                </a:lnTo>
                <a:lnTo>
                  <a:pt x="2027986" y="751854"/>
                </a:lnTo>
                <a:lnTo>
                  <a:pt x="2027192" y="729616"/>
                </a:lnTo>
                <a:lnTo>
                  <a:pt x="2026398" y="718233"/>
                </a:lnTo>
                <a:lnTo>
                  <a:pt x="2025340" y="712673"/>
                </a:lnTo>
                <a:lnTo>
                  <a:pt x="2024547" y="707378"/>
                </a:lnTo>
                <a:lnTo>
                  <a:pt x="2023753" y="696789"/>
                </a:lnTo>
                <a:lnTo>
                  <a:pt x="2023224" y="686199"/>
                </a:lnTo>
                <a:lnTo>
                  <a:pt x="2017668" y="680110"/>
                </a:lnTo>
                <a:close/>
                <a:moveTo>
                  <a:pt x="2447822" y="673492"/>
                </a:moveTo>
                <a:lnTo>
                  <a:pt x="2438034" y="678522"/>
                </a:lnTo>
                <a:lnTo>
                  <a:pt x="2427981" y="683023"/>
                </a:lnTo>
                <a:lnTo>
                  <a:pt x="2407611" y="692024"/>
                </a:lnTo>
                <a:lnTo>
                  <a:pt x="2397558" y="696524"/>
                </a:lnTo>
                <a:lnTo>
                  <a:pt x="2387770" y="701554"/>
                </a:lnTo>
                <a:lnTo>
                  <a:pt x="2382744" y="703937"/>
                </a:lnTo>
                <a:lnTo>
                  <a:pt x="2378246" y="707114"/>
                </a:lnTo>
                <a:lnTo>
                  <a:pt x="2373484" y="710026"/>
                </a:lnTo>
                <a:lnTo>
                  <a:pt x="2368987" y="713203"/>
                </a:lnTo>
                <a:lnTo>
                  <a:pt x="2369516" y="723527"/>
                </a:lnTo>
                <a:lnTo>
                  <a:pt x="2370839" y="733587"/>
                </a:lnTo>
                <a:lnTo>
                  <a:pt x="2372162" y="744177"/>
                </a:lnTo>
                <a:lnTo>
                  <a:pt x="2374278" y="754237"/>
                </a:lnTo>
                <a:lnTo>
                  <a:pt x="2378511" y="774357"/>
                </a:lnTo>
                <a:lnTo>
                  <a:pt x="2380627" y="784417"/>
                </a:lnTo>
                <a:lnTo>
                  <a:pt x="2382744" y="794477"/>
                </a:lnTo>
                <a:lnTo>
                  <a:pt x="2387770" y="794477"/>
                </a:lnTo>
                <a:lnTo>
                  <a:pt x="2392796" y="794212"/>
                </a:lnTo>
                <a:lnTo>
                  <a:pt x="2397558" y="793418"/>
                </a:lnTo>
                <a:lnTo>
                  <a:pt x="2402320" y="792359"/>
                </a:lnTo>
                <a:lnTo>
                  <a:pt x="2407082" y="790506"/>
                </a:lnTo>
                <a:lnTo>
                  <a:pt x="2411844" y="788918"/>
                </a:lnTo>
                <a:lnTo>
                  <a:pt x="2416341" y="787064"/>
                </a:lnTo>
                <a:lnTo>
                  <a:pt x="2420838" y="784682"/>
                </a:lnTo>
                <a:lnTo>
                  <a:pt x="2429569" y="780181"/>
                </a:lnTo>
                <a:lnTo>
                  <a:pt x="2438828" y="775681"/>
                </a:lnTo>
                <a:lnTo>
                  <a:pt x="2443325" y="773563"/>
                </a:lnTo>
                <a:lnTo>
                  <a:pt x="2447822" y="771710"/>
                </a:lnTo>
                <a:lnTo>
                  <a:pt x="2452584" y="769856"/>
                </a:lnTo>
                <a:lnTo>
                  <a:pt x="2457346" y="768533"/>
                </a:lnTo>
                <a:lnTo>
                  <a:pt x="2460785" y="766680"/>
                </a:lnTo>
                <a:lnTo>
                  <a:pt x="2463960" y="764826"/>
                </a:lnTo>
                <a:lnTo>
                  <a:pt x="2466870" y="762973"/>
                </a:lnTo>
                <a:lnTo>
                  <a:pt x="2469780" y="760591"/>
                </a:lnTo>
                <a:lnTo>
                  <a:pt x="2472161" y="758208"/>
                </a:lnTo>
                <a:lnTo>
                  <a:pt x="2474542" y="755296"/>
                </a:lnTo>
                <a:lnTo>
                  <a:pt x="2476393" y="751854"/>
                </a:lnTo>
                <a:lnTo>
                  <a:pt x="2478245" y="748677"/>
                </a:lnTo>
                <a:lnTo>
                  <a:pt x="2475335" y="737823"/>
                </a:lnTo>
                <a:lnTo>
                  <a:pt x="2473219" y="726969"/>
                </a:lnTo>
                <a:lnTo>
                  <a:pt x="2460785" y="673757"/>
                </a:lnTo>
                <a:lnTo>
                  <a:pt x="2447822" y="673492"/>
                </a:lnTo>
                <a:close/>
                <a:moveTo>
                  <a:pt x="1921108" y="659461"/>
                </a:moveTo>
                <a:lnTo>
                  <a:pt x="1917405" y="660255"/>
                </a:lnTo>
                <a:lnTo>
                  <a:pt x="1913437" y="661314"/>
                </a:lnTo>
                <a:lnTo>
                  <a:pt x="1905765" y="664226"/>
                </a:lnTo>
                <a:lnTo>
                  <a:pt x="1898622" y="667403"/>
                </a:lnTo>
                <a:lnTo>
                  <a:pt x="1891215" y="670580"/>
                </a:lnTo>
                <a:lnTo>
                  <a:pt x="1876665" y="677992"/>
                </a:lnTo>
                <a:lnTo>
                  <a:pt x="1869522" y="681434"/>
                </a:lnTo>
                <a:lnTo>
                  <a:pt x="1862114" y="684611"/>
                </a:lnTo>
                <a:lnTo>
                  <a:pt x="1858411" y="686199"/>
                </a:lnTo>
                <a:lnTo>
                  <a:pt x="1855501" y="688053"/>
                </a:lnTo>
                <a:lnTo>
                  <a:pt x="1852326" y="690170"/>
                </a:lnTo>
                <a:lnTo>
                  <a:pt x="1849416" y="692818"/>
                </a:lnTo>
                <a:lnTo>
                  <a:pt x="1847300" y="695730"/>
                </a:lnTo>
                <a:lnTo>
                  <a:pt x="1845183" y="698642"/>
                </a:lnTo>
                <a:lnTo>
                  <a:pt x="1843596" y="702084"/>
                </a:lnTo>
                <a:lnTo>
                  <a:pt x="1842538" y="705790"/>
                </a:lnTo>
                <a:lnTo>
                  <a:pt x="1843861" y="716379"/>
                </a:lnTo>
                <a:lnTo>
                  <a:pt x="1844654" y="726704"/>
                </a:lnTo>
                <a:lnTo>
                  <a:pt x="1845183" y="737029"/>
                </a:lnTo>
                <a:lnTo>
                  <a:pt x="1846242" y="747354"/>
                </a:lnTo>
                <a:lnTo>
                  <a:pt x="1849416" y="747089"/>
                </a:lnTo>
                <a:lnTo>
                  <a:pt x="1852855" y="746560"/>
                </a:lnTo>
                <a:lnTo>
                  <a:pt x="1856294" y="745765"/>
                </a:lnTo>
                <a:lnTo>
                  <a:pt x="1859469" y="744971"/>
                </a:lnTo>
                <a:lnTo>
                  <a:pt x="1862908" y="743912"/>
                </a:lnTo>
                <a:lnTo>
                  <a:pt x="1866083" y="742324"/>
                </a:lnTo>
                <a:lnTo>
                  <a:pt x="1869522" y="741000"/>
                </a:lnTo>
                <a:lnTo>
                  <a:pt x="1872432" y="739412"/>
                </a:lnTo>
                <a:lnTo>
                  <a:pt x="1878252" y="735970"/>
                </a:lnTo>
                <a:lnTo>
                  <a:pt x="1884866" y="733058"/>
                </a:lnTo>
                <a:lnTo>
                  <a:pt x="1897299" y="727234"/>
                </a:lnTo>
                <a:lnTo>
                  <a:pt x="1903648" y="724057"/>
                </a:lnTo>
                <a:lnTo>
                  <a:pt x="1909733" y="721145"/>
                </a:lnTo>
                <a:lnTo>
                  <a:pt x="1915553" y="717438"/>
                </a:lnTo>
                <a:lnTo>
                  <a:pt x="1921373" y="713467"/>
                </a:lnTo>
                <a:lnTo>
                  <a:pt x="1925606" y="704201"/>
                </a:lnTo>
                <a:lnTo>
                  <a:pt x="1923754" y="698377"/>
                </a:lnTo>
                <a:lnTo>
                  <a:pt x="1922960" y="679052"/>
                </a:lnTo>
                <a:lnTo>
                  <a:pt x="1922431" y="669256"/>
                </a:lnTo>
                <a:lnTo>
                  <a:pt x="1921108" y="659461"/>
                </a:lnTo>
                <a:close/>
                <a:moveTo>
                  <a:pt x="2228248" y="654431"/>
                </a:moveTo>
                <a:lnTo>
                  <a:pt x="2224809" y="654960"/>
                </a:lnTo>
                <a:lnTo>
                  <a:pt x="2221634" y="655490"/>
                </a:lnTo>
                <a:lnTo>
                  <a:pt x="2218195" y="656284"/>
                </a:lnTo>
                <a:lnTo>
                  <a:pt x="2214756" y="657078"/>
                </a:lnTo>
                <a:lnTo>
                  <a:pt x="2208407" y="659461"/>
                </a:lnTo>
                <a:lnTo>
                  <a:pt x="2202322" y="661844"/>
                </a:lnTo>
                <a:lnTo>
                  <a:pt x="2189889" y="667933"/>
                </a:lnTo>
                <a:lnTo>
                  <a:pt x="2183539" y="670845"/>
                </a:lnTo>
                <a:lnTo>
                  <a:pt x="2177190" y="673492"/>
                </a:lnTo>
                <a:lnTo>
                  <a:pt x="2172693" y="675610"/>
                </a:lnTo>
                <a:lnTo>
                  <a:pt x="2168196" y="677992"/>
                </a:lnTo>
                <a:lnTo>
                  <a:pt x="2163698" y="679846"/>
                </a:lnTo>
                <a:lnTo>
                  <a:pt x="2159466" y="681964"/>
                </a:lnTo>
                <a:lnTo>
                  <a:pt x="2155233" y="684346"/>
                </a:lnTo>
                <a:lnTo>
                  <a:pt x="2151265" y="686994"/>
                </a:lnTo>
                <a:lnTo>
                  <a:pt x="2149148" y="688582"/>
                </a:lnTo>
                <a:lnTo>
                  <a:pt x="2147561" y="690170"/>
                </a:lnTo>
                <a:lnTo>
                  <a:pt x="2145974" y="692024"/>
                </a:lnTo>
                <a:lnTo>
                  <a:pt x="2144122" y="693877"/>
                </a:lnTo>
                <a:lnTo>
                  <a:pt x="2143857" y="698113"/>
                </a:lnTo>
                <a:lnTo>
                  <a:pt x="2143593" y="702084"/>
                </a:lnTo>
                <a:lnTo>
                  <a:pt x="2143593" y="706319"/>
                </a:lnTo>
                <a:lnTo>
                  <a:pt x="2143857" y="710555"/>
                </a:lnTo>
                <a:lnTo>
                  <a:pt x="2145180" y="718497"/>
                </a:lnTo>
                <a:lnTo>
                  <a:pt x="2146238" y="726969"/>
                </a:lnTo>
                <a:lnTo>
                  <a:pt x="2148884" y="746295"/>
                </a:lnTo>
                <a:lnTo>
                  <a:pt x="2152058" y="746560"/>
                </a:lnTo>
                <a:lnTo>
                  <a:pt x="2155233" y="746295"/>
                </a:lnTo>
                <a:lnTo>
                  <a:pt x="2158143" y="746030"/>
                </a:lnTo>
                <a:lnTo>
                  <a:pt x="2161053" y="745501"/>
                </a:lnTo>
                <a:lnTo>
                  <a:pt x="2164228" y="744971"/>
                </a:lnTo>
                <a:lnTo>
                  <a:pt x="2166873" y="744177"/>
                </a:lnTo>
                <a:lnTo>
                  <a:pt x="2172429" y="741794"/>
                </a:lnTo>
                <a:lnTo>
                  <a:pt x="2178249" y="739412"/>
                </a:lnTo>
                <a:lnTo>
                  <a:pt x="2183539" y="736500"/>
                </a:lnTo>
                <a:lnTo>
                  <a:pt x="2189095" y="733587"/>
                </a:lnTo>
                <a:lnTo>
                  <a:pt x="2194386" y="731205"/>
                </a:lnTo>
                <a:lnTo>
                  <a:pt x="2200206" y="728557"/>
                </a:lnTo>
                <a:lnTo>
                  <a:pt x="2206026" y="726175"/>
                </a:lnTo>
                <a:lnTo>
                  <a:pt x="2212111" y="723527"/>
                </a:lnTo>
                <a:lnTo>
                  <a:pt x="2217666" y="720880"/>
                </a:lnTo>
                <a:lnTo>
                  <a:pt x="2223222" y="717703"/>
                </a:lnTo>
                <a:lnTo>
                  <a:pt x="2225867" y="716115"/>
                </a:lnTo>
                <a:lnTo>
                  <a:pt x="2228248" y="713997"/>
                </a:lnTo>
                <a:lnTo>
                  <a:pt x="2230893" y="712144"/>
                </a:lnTo>
                <a:lnTo>
                  <a:pt x="2233010" y="710026"/>
                </a:lnTo>
                <a:lnTo>
                  <a:pt x="2234862" y="707643"/>
                </a:lnTo>
                <a:lnTo>
                  <a:pt x="2236978" y="704731"/>
                </a:lnTo>
                <a:lnTo>
                  <a:pt x="2233274" y="679581"/>
                </a:lnTo>
                <a:lnTo>
                  <a:pt x="2231158" y="667138"/>
                </a:lnTo>
                <a:lnTo>
                  <a:pt x="2229835" y="660785"/>
                </a:lnTo>
                <a:lnTo>
                  <a:pt x="2228248" y="654431"/>
                </a:lnTo>
                <a:close/>
                <a:moveTo>
                  <a:pt x="2117932" y="634576"/>
                </a:moveTo>
                <a:lnTo>
                  <a:pt x="2112641" y="635899"/>
                </a:lnTo>
                <a:lnTo>
                  <a:pt x="2107350" y="637223"/>
                </a:lnTo>
                <a:lnTo>
                  <a:pt x="2102324" y="639341"/>
                </a:lnTo>
                <a:lnTo>
                  <a:pt x="2097032" y="641194"/>
                </a:lnTo>
                <a:lnTo>
                  <a:pt x="2087244" y="645959"/>
                </a:lnTo>
                <a:lnTo>
                  <a:pt x="2077721" y="650989"/>
                </a:lnTo>
                <a:lnTo>
                  <a:pt x="2067403" y="655755"/>
                </a:lnTo>
                <a:lnTo>
                  <a:pt x="2057350" y="660520"/>
                </a:lnTo>
                <a:lnTo>
                  <a:pt x="2052324" y="663432"/>
                </a:lnTo>
                <a:lnTo>
                  <a:pt x="2047562" y="666079"/>
                </a:lnTo>
                <a:lnTo>
                  <a:pt x="2042800" y="669521"/>
                </a:lnTo>
                <a:lnTo>
                  <a:pt x="2038568" y="673227"/>
                </a:lnTo>
                <a:lnTo>
                  <a:pt x="2038568" y="682228"/>
                </a:lnTo>
                <a:lnTo>
                  <a:pt x="2039097" y="691494"/>
                </a:lnTo>
                <a:lnTo>
                  <a:pt x="2039626" y="700495"/>
                </a:lnTo>
                <a:lnTo>
                  <a:pt x="2040684" y="709496"/>
                </a:lnTo>
                <a:lnTo>
                  <a:pt x="2042536" y="727763"/>
                </a:lnTo>
                <a:lnTo>
                  <a:pt x="2043594" y="736764"/>
                </a:lnTo>
                <a:lnTo>
                  <a:pt x="2044123" y="746030"/>
                </a:lnTo>
                <a:lnTo>
                  <a:pt x="2048091" y="745765"/>
                </a:lnTo>
                <a:lnTo>
                  <a:pt x="2052059" y="745236"/>
                </a:lnTo>
                <a:lnTo>
                  <a:pt x="2055763" y="744442"/>
                </a:lnTo>
                <a:lnTo>
                  <a:pt x="2059731" y="743118"/>
                </a:lnTo>
                <a:lnTo>
                  <a:pt x="2062906" y="742059"/>
                </a:lnTo>
                <a:lnTo>
                  <a:pt x="2066610" y="740735"/>
                </a:lnTo>
                <a:lnTo>
                  <a:pt x="2073752" y="737294"/>
                </a:lnTo>
                <a:lnTo>
                  <a:pt x="2087509" y="730146"/>
                </a:lnTo>
                <a:lnTo>
                  <a:pt x="2094652" y="726704"/>
                </a:lnTo>
                <a:lnTo>
                  <a:pt x="2101794" y="723792"/>
                </a:lnTo>
                <a:lnTo>
                  <a:pt x="2108937" y="720615"/>
                </a:lnTo>
                <a:lnTo>
                  <a:pt x="2115551" y="716909"/>
                </a:lnTo>
                <a:lnTo>
                  <a:pt x="2122429" y="712673"/>
                </a:lnTo>
                <a:lnTo>
                  <a:pt x="2125339" y="710290"/>
                </a:lnTo>
                <a:lnTo>
                  <a:pt x="2128514" y="707643"/>
                </a:lnTo>
                <a:lnTo>
                  <a:pt x="2128249" y="699436"/>
                </a:lnTo>
                <a:lnTo>
                  <a:pt x="2127455" y="691494"/>
                </a:lnTo>
                <a:lnTo>
                  <a:pt x="2125339" y="674816"/>
                </a:lnTo>
                <a:lnTo>
                  <a:pt x="2124545" y="666609"/>
                </a:lnTo>
                <a:lnTo>
                  <a:pt x="2123487" y="658667"/>
                </a:lnTo>
                <a:lnTo>
                  <a:pt x="2122958" y="650195"/>
                </a:lnTo>
                <a:lnTo>
                  <a:pt x="2122694" y="641988"/>
                </a:lnTo>
                <a:lnTo>
                  <a:pt x="2117932" y="634576"/>
                </a:lnTo>
                <a:close/>
                <a:moveTo>
                  <a:pt x="2012906" y="615250"/>
                </a:moveTo>
                <a:lnTo>
                  <a:pt x="2010525" y="615515"/>
                </a:lnTo>
                <a:lnTo>
                  <a:pt x="2008145" y="615779"/>
                </a:lnTo>
                <a:lnTo>
                  <a:pt x="2005764" y="616044"/>
                </a:lnTo>
                <a:lnTo>
                  <a:pt x="2003647" y="616573"/>
                </a:lnTo>
                <a:lnTo>
                  <a:pt x="1999150" y="618162"/>
                </a:lnTo>
                <a:lnTo>
                  <a:pt x="1994653" y="620545"/>
                </a:lnTo>
                <a:lnTo>
                  <a:pt x="1990420" y="622398"/>
                </a:lnTo>
                <a:lnTo>
                  <a:pt x="1985923" y="625045"/>
                </a:lnTo>
                <a:lnTo>
                  <a:pt x="1981690" y="626898"/>
                </a:lnTo>
                <a:lnTo>
                  <a:pt x="1976134" y="630075"/>
                </a:lnTo>
                <a:lnTo>
                  <a:pt x="1970314" y="632722"/>
                </a:lnTo>
                <a:lnTo>
                  <a:pt x="1958410" y="638017"/>
                </a:lnTo>
                <a:lnTo>
                  <a:pt x="1952590" y="641194"/>
                </a:lnTo>
                <a:lnTo>
                  <a:pt x="1947299" y="644636"/>
                </a:lnTo>
                <a:lnTo>
                  <a:pt x="1944653" y="646489"/>
                </a:lnTo>
                <a:lnTo>
                  <a:pt x="1942272" y="648871"/>
                </a:lnTo>
                <a:lnTo>
                  <a:pt x="1939891" y="650725"/>
                </a:lnTo>
                <a:lnTo>
                  <a:pt x="1937775" y="653372"/>
                </a:lnTo>
                <a:lnTo>
                  <a:pt x="1938040" y="659461"/>
                </a:lnTo>
                <a:lnTo>
                  <a:pt x="1938304" y="665550"/>
                </a:lnTo>
                <a:lnTo>
                  <a:pt x="1938569" y="678257"/>
                </a:lnTo>
                <a:lnTo>
                  <a:pt x="1938833" y="684346"/>
                </a:lnTo>
                <a:lnTo>
                  <a:pt x="1939627" y="690435"/>
                </a:lnTo>
                <a:lnTo>
                  <a:pt x="1940950" y="696789"/>
                </a:lnTo>
                <a:lnTo>
                  <a:pt x="1942801" y="702613"/>
                </a:lnTo>
                <a:lnTo>
                  <a:pt x="1946240" y="701819"/>
                </a:lnTo>
                <a:lnTo>
                  <a:pt x="1949415" y="701025"/>
                </a:lnTo>
                <a:lnTo>
                  <a:pt x="1956293" y="698642"/>
                </a:lnTo>
                <a:lnTo>
                  <a:pt x="1962907" y="696259"/>
                </a:lnTo>
                <a:lnTo>
                  <a:pt x="1969521" y="693083"/>
                </a:lnTo>
                <a:lnTo>
                  <a:pt x="1981954" y="686464"/>
                </a:lnTo>
                <a:lnTo>
                  <a:pt x="1988568" y="683287"/>
                </a:lnTo>
                <a:lnTo>
                  <a:pt x="1994917" y="680375"/>
                </a:lnTo>
                <a:lnTo>
                  <a:pt x="2002060" y="677198"/>
                </a:lnTo>
                <a:lnTo>
                  <a:pt x="2005499" y="675345"/>
                </a:lnTo>
                <a:lnTo>
                  <a:pt x="2009203" y="673492"/>
                </a:lnTo>
                <a:lnTo>
                  <a:pt x="2012642" y="671374"/>
                </a:lnTo>
                <a:lnTo>
                  <a:pt x="2015287" y="668991"/>
                </a:lnTo>
                <a:lnTo>
                  <a:pt x="2016875" y="667668"/>
                </a:lnTo>
                <a:lnTo>
                  <a:pt x="2017933" y="666079"/>
                </a:lnTo>
                <a:lnTo>
                  <a:pt x="2018991" y="664491"/>
                </a:lnTo>
                <a:lnTo>
                  <a:pt x="2020049" y="662903"/>
                </a:lnTo>
                <a:lnTo>
                  <a:pt x="2020049" y="656814"/>
                </a:lnTo>
                <a:lnTo>
                  <a:pt x="2020049" y="650989"/>
                </a:lnTo>
                <a:lnTo>
                  <a:pt x="2019520" y="639341"/>
                </a:lnTo>
                <a:lnTo>
                  <a:pt x="2018726" y="627428"/>
                </a:lnTo>
                <a:lnTo>
                  <a:pt x="2017933" y="615779"/>
                </a:lnTo>
                <a:lnTo>
                  <a:pt x="2015287" y="615515"/>
                </a:lnTo>
                <a:lnTo>
                  <a:pt x="2012906" y="615250"/>
                </a:lnTo>
                <a:close/>
                <a:moveTo>
                  <a:pt x="1918463" y="596983"/>
                </a:moveTo>
                <a:lnTo>
                  <a:pt x="1913437" y="597777"/>
                </a:lnTo>
                <a:lnTo>
                  <a:pt x="1908675" y="598836"/>
                </a:lnTo>
                <a:lnTo>
                  <a:pt x="1903913" y="600424"/>
                </a:lnTo>
                <a:lnTo>
                  <a:pt x="1899151" y="602278"/>
                </a:lnTo>
                <a:lnTo>
                  <a:pt x="1889892" y="606778"/>
                </a:lnTo>
                <a:lnTo>
                  <a:pt x="1880897" y="611014"/>
                </a:lnTo>
                <a:lnTo>
                  <a:pt x="1875606" y="613397"/>
                </a:lnTo>
                <a:lnTo>
                  <a:pt x="1870315" y="616044"/>
                </a:lnTo>
                <a:lnTo>
                  <a:pt x="1865024" y="618427"/>
                </a:lnTo>
                <a:lnTo>
                  <a:pt x="1859469" y="621339"/>
                </a:lnTo>
                <a:lnTo>
                  <a:pt x="1854443" y="624251"/>
                </a:lnTo>
                <a:lnTo>
                  <a:pt x="1849681" y="627692"/>
                </a:lnTo>
                <a:lnTo>
                  <a:pt x="1847564" y="629546"/>
                </a:lnTo>
                <a:lnTo>
                  <a:pt x="1845713" y="631664"/>
                </a:lnTo>
                <a:lnTo>
                  <a:pt x="1843596" y="634046"/>
                </a:lnTo>
                <a:lnTo>
                  <a:pt x="1841744" y="636164"/>
                </a:lnTo>
                <a:lnTo>
                  <a:pt x="1843332" y="680905"/>
                </a:lnTo>
                <a:lnTo>
                  <a:pt x="1845977" y="680905"/>
                </a:lnTo>
                <a:lnTo>
                  <a:pt x="1848093" y="680905"/>
                </a:lnTo>
                <a:lnTo>
                  <a:pt x="1852855" y="680110"/>
                </a:lnTo>
                <a:lnTo>
                  <a:pt x="1857353" y="679052"/>
                </a:lnTo>
                <a:lnTo>
                  <a:pt x="1861585" y="677463"/>
                </a:lnTo>
                <a:lnTo>
                  <a:pt x="1865818" y="675345"/>
                </a:lnTo>
                <a:lnTo>
                  <a:pt x="1870051" y="673227"/>
                </a:lnTo>
                <a:lnTo>
                  <a:pt x="1878252" y="668991"/>
                </a:lnTo>
                <a:lnTo>
                  <a:pt x="1884336" y="665815"/>
                </a:lnTo>
                <a:lnTo>
                  <a:pt x="1890156" y="663167"/>
                </a:lnTo>
                <a:lnTo>
                  <a:pt x="1896241" y="660520"/>
                </a:lnTo>
                <a:lnTo>
                  <a:pt x="1902061" y="657608"/>
                </a:lnTo>
                <a:lnTo>
                  <a:pt x="1908146" y="654431"/>
                </a:lnTo>
                <a:lnTo>
                  <a:pt x="1910527" y="652313"/>
                </a:lnTo>
                <a:lnTo>
                  <a:pt x="1913437" y="650460"/>
                </a:lnTo>
                <a:lnTo>
                  <a:pt x="1915818" y="648607"/>
                </a:lnTo>
                <a:lnTo>
                  <a:pt x="1918198" y="646224"/>
                </a:lnTo>
                <a:lnTo>
                  <a:pt x="1920315" y="643841"/>
                </a:lnTo>
                <a:lnTo>
                  <a:pt x="1922431" y="640929"/>
                </a:lnTo>
                <a:lnTo>
                  <a:pt x="1921373" y="630075"/>
                </a:lnTo>
                <a:lnTo>
                  <a:pt x="1920315" y="618691"/>
                </a:lnTo>
                <a:lnTo>
                  <a:pt x="1918463" y="596983"/>
                </a:lnTo>
                <a:close/>
                <a:moveTo>
                  <a:pt x="2215814" y="588247"/>
                </a:moveTo>
                <a:lnTo>
                  <a:pt x="2212640" y="588776"/>
                </a:lnTo>
                <a:lnTo>
                  <a:pt x="2209465" y="589305"/>
                </a:lnTo>
                <a:lnTo>
                  <a:pt x="2206291" y="590100"/>
                </a:lnTo>
                <a:lnTo>
                  <a:pt x="2200206" y="592482"/>
                </a:lnTo>
                <a:lnTo>
                  <a:pt x="2194386" y="595130"/>
                </a:lnTo>
                <a:lnTo>
                  <a:pt x="2182481" y="601219"/>
                </a:lnTo>
                <a:lnTo>
                  <a:pt x="2176926" y="603866"/>
                </a:lnTo>
                <a:lnTo>
                  <a:pt x="2170841" y="606778"/>
                </a:lnTo>
                <a:lnTo>
                  <a:pt x="2166079" y="608896"/>
                </a:lnTo>
                <a:lnTo>
                  <a:pt x="2161318" y="611279"/>
                </a:lnTo>
                <a:lnTo>
                  <a:pt x="2156291" y="613397"/>
                </a:lnTo>
                <a:lnTo>
                  <a:pt x="2151265" y="615779"/>
                </a:lnTo>
                <a:lnTo>
                  <a:pt x="2146503" y="618162"/>
                </a:lnTo>
                <a:lnTo>
                  <a:pt x="2144386" y="620015"/>
                </a:lnTo>
                <a:lnTo>
                  <a:pt x="2142270" y="621603"/>
                </a:lnTo>
                <a:lnTo>
                  <a:pt x="2140418" y="623192"/>
                </a:lnTo>
                <a:lnTo>
                  <a:pt x="2138566" y="625310"/>
                </a:lnTo>
                <a:lnTo>
                  <a:pt x="2137244" y="627428"/>
                </a:lnTo>
                <a:lnTo>
                  <a:pt x="2135921" y="630075"/>
                </a:lnTo>
                <a:lnTo>
                  <a:pt x="2135921" y="635899"/>
                </a:lnTo>
                <a:lnTo>
                  <a:pt x="2136186" y="641988"/>
                </a:lnTo>
                <a:lnTo>
                  <a:pt x="2136715" y="648342"/>
                </a:lnTo>
                <a:lnTo>
                  <a:pt x="2137244" y="654166"/>
                </a:lnTo>
                <a:lnTo>
                  <a:pt x="2138831" y="666079"/>
                </a:lnTo>
                <a:lnTo>
                  <a:pt x="2140947" y="678257"/>
                </a:lnTo>
                <a:lnTo>
                  <a:pt x="2143593" y="678257"/>
                </a:lnTo>
                <a:lnTo>
                  <a:pt x="2146767" y="677992"/>
                </a:lnTo>
                <a:lnTo>
                  <a:pt x="2149413" y="677728"/>
                </a:lnTo>
                <a:lnTo>
                  <a:pt x="2152323" y="677198"/>
                </a:lnTo>
                <a:lnTo>
                  <a:pt x="2157614" y="675610"/>
                </a:lnTo>
                <a:lnTo>
                  <a:pt x="2162905" y="673757"/>
                </a:lnTo>
                <a:lnTo>
                  <a:pt x="2168196" y="671109"/>
                </a:lnTo>
                <a:lnTo>
                  <a:pt x="2173487" y="668727"/>
                </a:lnTo>
                <a:lnTo>
                  <a:pt x="2178778" y="666079"/>
                </a:lnTo>
                <a:lnTo>
                  <a:pt x="2183804" y="663961"/>
                </a:lnTo>
                <a:lnTo>
                  <a:pt x="2189095" y="661314"/>
                </a:lnTo>
                <a:lnTo>
                  <a:pt x="2194650" y="658931"/>
                </a:lnTo>
                <a:lnTo>
                  <a:pt x="2205497" y="653637"/>
                </a:lnTo>
                <a:lnTo>
                  <a:pt x="2210788" y="650725"/>
                </a:lnTo>
                <a:lnTo>
                  <a:pt x="2216343" y="647548"/>
                </a:lnTo>
                <a:lnTo>
                  <a:pt x="2221105" y="644371"/>
                </a:lnTo>
                <a:lnTo>
                  <a:pt x="2225867" y="640400"/>
                </a:lnTo>
                <a:lnTo>
                  <a:pt x="2225338" y="633781"/>
                </a:lnTo>
                <a:lnTo>
                  <a:pt x="2225073" y="627163"/>
                </a:lnTo>
                <a:lnTo>
                  <a:pt x="2224544" y="620545"/>
                </a:lnTo>
                <a:lnTo>
                  <a:pt x="2223751" y="613926"/>
                </a:lnTo>
                <a:lnTo>
                  <a:pt x="2221899" y="601219"/>
                </a:lnTo>
                <a:lnTo>
                  <a:pt x="2219253" y="588247"/>
                </a:lnTo>
                <a:lnTo>
                  <a:pt x="2215814" y="588247"/>
                </a:lnTo>
                <a:close/>
                <a:moveTo>
                  <a:pt x="2430627" y="580304"/>
                </a:moveTo>
                <a:lnTo>
                  <a:pt x="2428510" y="580834"/>
                </a:lnTo>
                <a:lnTo>
                  <a:pt x="2426394" y="581628"/>
                </a:lnTo>
                <a:lnTo>
                  <a:pt x="2424278" y="582422"/>
                </a:lnTo>
                <a:lnTo>
                  <a:pt x="2409727" y="589041"/>
                </a:lnTo>
                <a:lnTo>
                  <a:pt x="2395442" y="596189"/>
                </a:lnTo>
                <a:lnTo>
                  <a:pt x="2380892" y="602807"/>
                </a:lnTo>
                <a:lnTo>
                  <a:pt x="2366342" y="609161"/>
                </a:lnTo>
                <a:lnTo>
                  <a:pt x="2363961" y="610749"/>
                </a:lnTo>
                <a:lnTo>
                  <a:pt x="2361315" y="612073"/>
                </a:lnTo>
                <a:lnTo>
                  <a:pt x="2359199" y="613661"/>
                </a:lnTo>
                <a:lnTo>
                  <a:pt x="2357083" y="615779"/>
                </a:lnTo>
                <a:lnTo>
                  <a:pt x="2353379" y="620280"/>
                </a:lnTo>
                <a:lnTo>
                  <a:pt x="2349940" y="624780"/>
                </a:lnTo>
                <a:lnTo>
                  <a:pt x="2351527" y="631928"/>
                </a:lnTo>
                <a:lnTo>
                  <a:pt x="2353114" y="639606"/>
                </a:lnTo>
                <a:lnTo>
                  <a:pt x="2356024" y="654166"/>
                </a:lnTo>
                <a:lnTo>
                  <a:pt x="2357876" y="665285"/>
                </a:lnTo>
                <a:lnTo>
                  <a:pt x="2359993" y="676139"/>
                </a:lnTo>
                <a:lnTo>
                  <a:pt x="2361051" y="681699"/>
                </a:lnTo>
                <a:lnTo>
                  <a:pt x="2362373" y="687258"/>
                </a:lnTo>
                <a:lnTo>
                  <a:pt x="2363961" y="692553"/>
                </a:lnTo>
                <a:lnTo>
                  <a:pt x="2365813" y="697848"/>
                </a:lnTo>
                <a:lnTo>
                  <a:pt x="2368458" y="697848"/>
                </a:lnTo>
                <a:lnTo>
                  <a:pt x="2371104" y="697583"/>
                </a:lnTo>
                <a:lnTo>
                  <a:pt x="2376130" y="696524"/>
                </a:lnTo>
                <a:lnTo>
                  <a:pt x="2381156" y="694936"/>
                </a:lnTo>
                <a:lnTo>
                  <a:pt x="2386183" y="693083"/>
                </a:lnTo>
                <a:lnTo>
                  <a:pt x="2390945" y="690965"/>
                </a:lnTo>
                <a:lnTo>
                  <a:pt x="2395706" y="688582"/>
                </a:lnTo>
                <a:lnTo>
                  <a:pt x="2405230" y="683817"/>
                </a:lnTo>
                <a:lnTo>
                  <a:pt x="2411844" y="680905"/>
                </a:lnTo>
                <a:lnTo>
                  <a:pt x="2418193" y="678257"/>
                </a:lnTo>
                <a:lnTo>
                  <a:pt x="2430891" y="672698"/>
                </a:lnTo>
                <a:lnTo>
                  <a:pt x="2436976" y="669521"/>
                </a:lnTo>
                <a:lnTo>
                  <a:pt x="2443060" y="666344"/>
                </a:lnTo>
                <a:lnTo>
                  <a:pt x="2449145" y="662903"/>
                </a:lnTo>
                <a:lnTo>
                  <a:pt x="2454701" y="658931"/>
                </a:lnTo>
                <a:lnTo>
                  <a:pt x="2454965" y="653901"/>
                </a:lnTo>
                <a:lnTo>
                  <a:pt x="2454701" y="649136"/>
                </a:lnTo>
                <a:lnTo>
                  <a:pt x="2454436" y="644106"/>
                </a:lnTo>
                <a:lnTo>
                  <a:pt x="2453907" y="639341"/>
                </a:lnTo>
                <a:lnTo>
                  <a:pt x="2451790" y="629810"/>
                </a:lnTo>
                <a:lnTo>
                  <a:pt x="2449939" y="620280"/>
                </a:lnTo>
                <a:lnTo>
                  <a:pt x="2444912" y="601219"/>
                </a:lnTo>
                <a:lnTo>
                  <a:pt x="2442796" y="591688"/>
                </a:lnTo>
                <a:lnTo>
                  <a:pt x="2442002" y="586923"/>
                </a:lnTo>
                <a:lnTo>
                  <a:pt x="2441209" y="582158"/>
                </a:lnTo>
                <a:lnTo>
                  <a:pt x="2436976" y="580834"/>
                </a:lnTo>
                <a:lnTo>
                  <a:pt x="2435124" y="580569"/>
                </a:lnTo>
                <a:lnTo>
                  <a:pt x="2432743" y="580304"/>
                </a:lnTo>
                <a:lnTo>
                  <a:pt x="2430627" y="580304"/>
                </a:lnTo>
                <a:close/>
                <a:moveTo>
                  <a:pt x="2110789" y="566538"/>
                </a:moveTo>
                <a:lnTo>
                  <a:pt x="2105763" y="568391"/>
                </a:lnTo>
                <a:lnTo>
                  <a:pt x="2100736" y="569980"/>
                </a:lnTo>
                <a:lnTo>
                  <a:pt x="2090948" y="574216"/>
                </a:lnTo>
                <a:lnTo>
                  <a:pt x="2081160" y="578716"/>
                </a:lnTo>
                <a:lnTo>
                  <a:pt x="2071636" y="583481"/>
                </a:lnTo>
                <a:lnTo>
                  <a:pt x="2060789" y="588511"/>
                </a:lnTo>
                <a:lnTo>
                  <a:pt x="2055234" y="591159"/>
                </a:lnTo>
                <a:lnTo>
                  <a:pt x="2049678" y="593806"/>
                </a:lnTo>
                <a:lnTo>
                  <a:pt x="2044388" y="596983"/>
                </a:lnTo>
                <a:lnTo>
                  <a:pt x="2039626" y="600424"/>
                </a:lnTo>
                <a:lnTo>
                  <a:pt x="2037509" y="602278"/>
                </a:lnTo>
                <a:lnTo>
                  <a:pt x="2035128" y="604131"/>
                </a:lnTo>
                <a:lnTo>
                  <a:pt x="2033012" y="606513"/>
                </a:lnTo>
                <a:lnTo>
                  <a:pt x="2031160" y="608896"/>
                </a:lnTo>
                <a:lnTo>
                  <a:pt x="2032483" y="617368"/>
                </a:lnTo>
                <a:lnTo>
                  <a:pt x="2034070" y="625839"/>
                </a:lnTo>
                <a:lnTo>
                  <a:pt x="2034864" y="640665"/>
                </a:lnTo>
                <a:lnTo>
                  <a:pt x="2035393" y="648077"/>
                </a:lnTo>
                <a:lnTo>
                  <a:pt x="2036187" y="651519"/>
                </a:lnTo>
                <a:lnTo>
                  <a:pt x="2036980" y="655225"/>
                </a:lnTo>
                <a:lnTo>
                  <a:pt x="2039890" y="655755"/>
                </a:lnTo>
                <a:lnTo>
                  <a:pt x="2042800" y="656019"/>
                </a:lnTo>
                <a:lnTo>
                  <a:pt x="2044388" y="656019"/>
                </a:lnTo>
                <a:lnTo>
                  <a:pt x="2045975" y="655755"/>
                </a:lnTo>
                <a:lnTo>
                  <a:pt x="2047298" y="655225"/>
                </a:lnTo>
                <a:lnTo>
                  <a:pt x="2048885" y="654696"/>
                </a:lnTo>
                <a:lnTo>
                  <a:pt x="2055234" y="651784"/>
                </a:lnTo>
                <a:lnTo>
                  <a:pt x="2061319" y="649136"/>
                </a:lnTo>
                <a:lnTo>
                  <a:pt x="2073223" y="643312"/>
                </a:lnTo>
                <a:lnTo>
                  <a:pt x="2085657" y="636958"/>
                </a:lnTo>
                <a:lnTo>
                  <a:pt x="2091742" y="634311"/>
                </a:lnTo>
                <a:lnTo>
                  <a:pt x="2098091" y="631399"/>
                </a:lnTo>
                <a:lnTo>
                  <a:pt x="2101001" y="629810"/>
                </a:lnTo>
                <a:lnTo>
                  <a:pt x="2104175" y="628222"/>
                </a:lnTo>
                <a:lnTo>
                  <a:pt x="2107350" y="626634"/>
                </a:lnTo>
                <a:lnTo>
                  <a:pt x="2109995" y="625045"/>
                </a:lnTo>
                <a:lnTo>
                  <a:pt x="2112905" y="622927"/>
                </a:lnTo>
                <a:lnTo>
                  <a:pt x="2113964" y="621868"/>
                </a:lnTo>
                <a:lnTo>
                  <a:pt x="2115022" y="620545"/>
                </a:lnTo>
                <a:lnTo>
                  <a:pt x="2115815" y="619486"/>
                </a:lnTo>
                <a:lnTo>
                  <a:pt x="2116874" y="617632"/>
                </a:lnTo>
                <a:lnTo>
                  <a:pt x="2117138" y="616044"/>
                </a:lnTo>
                <a:lnTo>
                  <a:pt x="2117403" y="614191"/>
                </a:lnTo>
                <a:lnTo>
                  <a:pt x="2117138" y="602278"/>
                </a:lnTo>
                <a:lnTo>
                  <a:pt x="2116874" y="596189"/>
                </a:lnTo>
                <a:lnTo>
                  <a:pt x="2116080" y="590100"/>
                </a:lnTo>
                <a:lnTo>
                  <a:pt x="2115286" y="584011"/>
                </a:lnTo>
                <a:lnTo>
                  <a:pt x="2114228" y="578186"/>
                </a:lnTo>
                <a:lnTo>
                  <a:pt x="2112905" y="572362"/>
                </a:lnTo>
                <a:lnTo>
                  <a:pt x="2110789" y="566538"/>
                </a:lnTo>
                <a:close/>
                <a:moveTo>
                  <a:pt x="2010525" y="550124"/>
                </a:moveTo>
                <a:lnTo>
                  <a:pt x="2005499" y="551183"/>
                </a:lnTo>
                <a:lnTo>
                  <a:pt x="2000473" y="553037"/>
                </a:lnTo>
                <a:lnTo>
                  <a:pt x="1995711" y="554625"/>
                </a:lnTo>
                <a:lnTo>
                  <a:pt x="1991214" y="556743"/>
                </a:lnTo>
                <a:lnTo>
                  <a:pt x="1981954" y="561243"/>
                </a:lnTo>
                <a:lnTo>
                  <a:pt x="1972695" y="566009"/>
                </a:lnTo>
                <a:lnTo>
                  <a:pt x="1962642" y="570774"/>
                </a:lnTo>
                <a:lnTo>
                  <a:pt x="1952854" y="575804"/>
                </a:lnTo>
                <a:lnTo>
                  <a:pt x="1948092" y="578716"/>
                </a:lnTo>
                <a:lnTo>
                  <a:pt x="1943330" y="581628"/>
                </a:lnTo>
                <a:lnTo>
                  <a:pt x="1938833" y="584805"/>
                </a:lnTo>
                <a:lnTo>
                  <a:pt x="1934336" y="588247"/>
                </a:lnTo>
                <a:lnTo>
                  <a:pt x="1934600" y="600954"/>
                </a:lnTo>
                <a:lnTo>
                  <a:pt x="1934600" y="607043"/>
                </a:lnTo>
                <a:lnTo>
                  <a:pt x="1934865" y="613132"/>
                </a:lnTo>
                <a:lnTo>
                  <a:pt x="1935130" y="619486"/>
                </a:lnTo>
                <a:lnTo>
                  <a:pt x="1936188" y="625575"/>
                </a:lnTo>
                <a:lnTo>
                  <a:pt x="1937510" y="631664"/>
                </a:lnTo>
                <a:lnTo>
                  <a:pt x="1938304" y="634840"/>
                </a:lnTo>
                <a:lnTo>
                  <a:pt x="1939362" y="637488"/>
                </a:lnTo>
                <a:lnTo>
                  <a:pt x="1958939" y="629546"/>
                </a:lnTo>
                <a:lnTo>
                  <a:pt x="1968727" y="625310"/>
                </a:lnTo>
                <a:lnTo>
                  <a:pt x="1978780" y="620809"/>
                </a:lnTo>
                <a:lnTo>
                  <a:pt x="1988304" y="616044"/>
                </a:lnTo>
                <a:lnTo>
                  <a:pt x="1997827" y="611014"/>
                </a:lnTo>
                <a:lnTo>
                  <a:pt x="2006557" y="605454"/>
                </a:lnTo>
                <a:lnTo>
                  <a:pt x="2011055" y="602278"/>
                </a:lnTo>
                <a:lnTo>
                  <a:pt x="2015552" y="599101"/>
                </a:lnTo>
                <a:lnTo>
                  <a:pt x="2015287" y="586923"/>
                </a:lnTo>
                <a:lnTo>
                  <a:pt x="2014758" y="574480"/>
                </a:lnTo>
                <a:lnTo>
                  <a:pt x="2014229" y="568391"/>
                </a:lnTo>
                <a:lnTo>
                  <a:pt x="2013436" y="562302"/>
                </a:lnTo>
                <a:lnTo>
                  <a:pt x="2012377" y="556213"/>
                </a:lnTo>
                <a:lnTo>
                  <a:pt x="2010525" y="550124"/>
                </a:lnTo>
                <a:close/>
                <a:moveTo>
                  <a:pt x="2310522" y="542447"/>
                </a:moveTo>
                <a:lnTo>
                  <a:pt x="2307877" y="543241"/>
                </a:lnTo>
                <a:lnTo>
                  <a:pt x="2304967" y="543771"/>
                </a:lnTo>
                <a:lnTo>
                  <a:pt x="2302057" y="544565"/>
                </a:lnTo>
                <a:lnTo>
                  <a:pt x="2296237" y="546683"/>
                </a:lnTo>
                <a:lnTo>
                  <a:pt x="2290946" y="549330"/>
                </a:lnTo>
                <a:lnTo>
                  <a:pt x="2285390" y="551978"/>
                </a:lnTo>
                <a:lnTo>
                  <a:pt x="2280099" y="554890"/>
                </a:lnTo>
                <a:lnTo>
                  <a:pt x="2274808" y="557008"/>
                </a:lnTo>
                <a:lnTo>
                  <a:pt x="2269253" y="559920"/>
                </a:lnTo>
                <a:lnTo>
                  <a:pt x="2263433" y="562567"/>
                </a:lnTo>
                <a:lnTo>
                  <a:pt x="2257613" y="564685"/>
                </a:lnTo>
                <a:lnTo>
                  <a:pt x="2252057" y="567332"/>
                </a:lnTo>
                <a:lnTo>
                  <a:pt x="2246502" y="569980"/>
                </a:lnTo>
                <a:lnTo>
                  <a:pt x="2243856" y="571833"/>
                </a:lnTo>
                <a:lnTo>
                  <a:pt x="2241475" y="573421"/>
                </a:lnTo>
                <a:lnTo>
                  <a:pt x="2239094" y="575010"/>
                </a:lnTo>
                <a:lnTo>
                  <a:pt x="2236978" y="577392"/>
                </a:lnTo>
                <a:lnTo>
                  <a:pt x="2234862" y="579510"/>
                </a:lnTo>
                <a:lnTo>
                  <a:pt x="2233010" y="582158"/>
                </a:lnTo>
                <a:lnTo>
                  <a:pt x="2233010" y="587452"/>
                </a:lnTo>
                <a:lnTo>
                  <a:pt x="2233274" y="592747"/>
                </a:lnTo>
                <a:lnTo>
                  <a:pt x="2234068" y="597777"/>
                </a:lnTo>
                <a:lnTo>
                  <a:pt x="2234862" y="603072"/>
                </a:lnTo>
                <a:lnTo>
                  <a:pt x="2236978" y="613397"/>
                </a:lnTo>
                <a:lnTo>
                  <a:pt x="2237772" y="618691"/>
                </a:lnTo>
                <a:lnTo>
                  <a:pt x="2238565" y="623721"/>
                </a:lnTo>
                <a:lnTo>
                  <a:pt x="2242004" y="647283"/>
                </a:lnTo>
                <a:lnTo>
                  <a:pt x="2245444" y="670580"/>
                </a:lnTo>
                <a:lnTo>
                  <a:pt x="2249147" y="694141"/>
                </a:lnTo>
                <a:lnTo>
                  <a:pt x="2253380" y="717174"/>
                </a:lnTo>
                <a:lnTo>
                  <a:pt x="2256555" y="717174"/>
                </a:lnTo>
                <a:lnTo>
                  <a:pt x="2259465" y="717174"/>
                </a:lnTo>
                <a:lnTo>
                  <a:pt x="2262110" y="716644"/>
                </a:lnTo>
                <a:lnTo>
                  <a:pt x="2265020" y="716115"/>
                </a:lnTo>
                <a:lnTo>
                  <a:pt x="2270576" y="714262"/>
                </a:lnTo>
                <a:lnTo>
                  <a:pt x="2275867" y="712144"/>
                </a:lnTo>
                <a:lnTo>
                  <a:pt x="2281157" y="709496"/>
                </a:lnTo>
                <a:lnTo>
                  <a:pt x="2286448" y="707114"/>
                </a:lnTo>
                <a:lnTo>
                  <a:pt x="2291739" y="704466"/>
                </a:lnTo>
                <a:lnTo>
                  <a:pt x="2297295" y="702084"/>
                </a:lnTo>
                <a:lnTo>
                  <a:pt x="2303115" y="699171"/>
                </a:lnTo>
                <a:lnTo>
                  <a:pt x="2308935" y="696789"/>
                </a:lnTo>
                <a:lnTo>
                  <a:pt x="2315020" y="693877"/>
                </a:lnTo>
                <a:lnTo>
                  <a:pt x="2321104" y="691494"/>
                </a:lnTo>
                <a:lnTo>
                  <a:pt x="2326924" y="688317"/>
                </a:lnTo>
                <a:lnTo>
                  <a:pt x="2332480" y="684876"/>
                </a:lnTo>
                <a:lnTo>
                  <a:pt x="2335125" y="683023"/>
                </a:lnTo>
                <a:lnTo>
                  <a:pt x="2337506" y="680640"/>
                </a:lnTo>
                <a:lnTo>
                  <a:pt x="2339887" y="678522"/>
                </a:lnTo>
                <a:lnTo>
                  <a:pt x="2342268" y="676139"/>
                </a:lnTo>
                <a:lnTo>
                  <a:pt x="2340945" y="665550"/>
                </a:lnTo>
                <a:lnTo>
                  <a:pt x="2339093" y="655225"/>
                </a:lnTo>
                <a:lnTo>
                  <a:pt x="2337242" y="644900"/>
                </a:lnTo>
                <a:lnTo>
                  <a:pt x="2335390" y="634576"/>
                </a:lnTo>
                <a:lnTo>
                  <a:pt x="2332480" y="617103"/>
                </a:lnTo>
                <a:lnTo>
                  <a:pt x="2329305" y="599895"/>
                </a:lnTo>
                <a:lnTo>
                  <a:pt x="2326131" y="582952"/>
                </a:lnTo>
                <a:lnTo>
                  <a:pt x="2322427" y="565744"/>
                </a:lnTo>
                <a:lnTo>
                  <a:pt x="2319781" y="543241"/>
                </a:lnTo>
                <a:lnTo>
                  <a:pt x="2316871" y="542447"/>
                </a:lnTo>
                <a:lnTo>
                  <a:pt x="2313697" y="542447"/>
                </a:lnTo>
                <a:lnTo>
                  <a:pt x="2310522" y="542447"/>
                </a:lnTo>
                <a:close/>
                <a:moveTo>
                  <a:pt x="1911320" y="535829"/>
                </a:moveTo>
                <a:lnTo>
                  <a:pt x="1909733" y="536093"/>
                </a:lnTo>
                <a:lnTo>
                  <a:pt x="1907881" y="536093"/>
                </a:lnTo>
                <a:lnTo>
                  <a:pt x="1904442" y="537152"/>
                </a:lnTo>
                <a:lnTo>
                  <a:pt x="1901003" y="538476"/>
                </a:lnTo>
                <a:lnTo>
                  <a:pt x="1894654" y="541653"/>
                </a:lnTo>
                <a:lnTo>
                  <a:pt x="1891215" y="543506"/>
                </a:lnTo>
                <a:lnTo>
                  <a:pt x="1888040" y="544830"/>
                </a:lnTo>
                <a:lnTo>
                  <a:pt x="1882220" y="548006"/>
                </a:lnTo>
                <a:lnTo>
                  <a:pt x="1876135" y="550919"/>
                </a:lnTo>
                <a:lnTo>
                  <a:pt x="1863702" y="556478"/>
                </a:lnTo>
                <a:lnTo>
                  <a:pt x="1857617" y="559655"/>
                </a:lnTo>
                <a:lnTo>
                  <a:pt x="1854707" y="561243"/>
                </a:lnTo>
                <a:lnTo>
                  <a:pt x="1852062" y="563097"/>
                </a:lnTo>
                <a:lnTo>
                  <a:pt x="1849152" y="564950"/>
                </a:lnTo>
                <a:lnTo>
                  <a:pt x="1846771" y="567332"/>
                </a:lnTo>
                <a:lnTo>
                  <a:pt x="1844125" y="569450"/>
                </a:lnTo>
                <a:lnTo>
                  <a:pt x="1842009" y="572098"/>
                </a:lnTo>
                <a:lnTo>
                  <a:pt x="1841480" y="577922"/>
                </a:lnTo>
                <a:lnTo>
                  <a:pt x="1840951" y="583481"/>
                </a:lnTo>
                <a:lnTo>
                  <a:pt x="1840951" y="589305"/>
                </a:lnTo>
                <a:lnTo>
                  <a:pt x="1841215" y="594865"/>
                </a:lnTo>
                <a:lnTo>
                  <a:pt x="1841744" y="606513"/>
                </a:lnTo>
                <a:lnTo>
                  <a:pt x="1842538" y="617897"/>
                </a:lnTo>
                <a:lnTo>
                  <a:pt x="1851003" y="616573"/>
                </a:lnTo>
                <a:lnTo>
                  <a:pt x="1859204" y="614720"/>
                </a:lnTo>
                <a:lnTo>
                  <a:pt x="1862908" y="612338"/>
                </a:lnTo>
                <a:lnTo>
                  <a:pt x="1866612" y="610220"/>
                </a:lnTo>
                <a:lnTo>
                  <a:pt x="1874284" y="606249"/>
                </a:lnTo>
                <a:lnTo>
                  <a:pt x="1889892" y="598836"/>
                </a:lnTo>
                <a:lnTo>
                  <a:pt x="1897299" y="595130"/>
                </a:lnTo>
                <a:lnTo>
                  <a:pt x="1904707" y="591159"/>
                </a:lnTo>
                <a:lnTo>
                  <a:pt x="1908410" y="588776"/>
                </a:lnTo>
                <a:lnTo>
                  <a:pt x="1911585" y="586393"/>
                </a:lnTo>
                <a:lnTo>
                  <a:pt x="1915024" y="583481"/>
                </a:lnTo>
                <a:lnTo>
                  <a:pt x="1918198" y="580569"/>
                </a:lnTo>
                <a:lnTo>
                  <a:pt x="1918198" y="569450"/>
                </a:lnTo>
                <a:lnTo>
                  <a:pt x="1917934" y="558331"/>
                </a:lnTo>
                <a:lnTo>
                  <a:pt x="1917405" y="553037"/>
                </a:lnTo>
                <a:lnTo>
                  <a:pt x="1916611" y="547212"/>
                </a:lnTo>
                <a:lnTo>
                  <a:pt x="1916082" y="541918"/>
                </a:lnTo>
                <a:lnTo>
                  <a:pt x="1915024" y="536358"/>
                </a:lnTo>
                <a:lnTo>
                  <a:pt x="1913172" y="536093"/>
                </a:lnTo>
                <a:lnTo>
                  <a:pt x="1911320" y="535829"/>
                </a:lnTo>
                <a:close/>
                <a:moveTo>
                  <a:pt x="2207878" y="522062"/>
                </a:moveTo>
                <a:lnTo>
                  <a:pt x="2204703" y="522327"/>
                </a:lnTo>
                <a:lnTo>
                  <a:pt x="2201264" y="522592"/>
                </a:lnTo>
                <a:lnTo>
                  <a:pt x="2198354" y="523386"/>
                </a:lnTo>
                <a:lnTo>
                  <a:pt x="2195180" y="524445"/>
                </a:lnTo>
                <a:lnTo>
                  <a:pt x="2192005" y="525504"/>
                </a:lnTo>
                <a:lnTo>
                  <a:pt x="2189095" y="526563"/>
                </a:lnTo>
                <a:lnTo>
                  <a:pt x="2185920" y="527886"/>
                </a:lnTo>
                <a:lnTo>
                  <a:pt x="2178778" y="532122"/>
                </a:lnTo>
                <a:lnTo>
                  <a:pt x="2171106" y="535564"/>
                </a:lnTo>
                <a:lnTo>
                  <a:pt x="2156027" y="542447"/>
                </a:lnTo>
                <a:lnTo>
                  <a:pt x="2148619" y="546153"/>
                </a:lnTo>
                <a:lnTo>
                  <a:pt x="2141477" y="550389"/>
                </a:lnTo>
                <a:lnTo>
                  <a:pt x="2138037" y="552772"/>
                </a:lnTo>
                <a:lnTo>
                  <a:pt x="2134598" y="555154"/>
                </a:lnTo>
                <a:lnTo>
                  <a:pt x="2131688" y="558067"/>
                </a:lnTo>
                <a:lnTo>
                  <a:pt x="2128514" y="560714"/>
                </a:lnTo>
                <a:lnTo>
                  <a:pt x="2129043" y="574216"/>
                </a:lnTo>
                <a:lnTo>
                  <a:pt x="2129836" y="578451"/>
                </a:lnTo>
                <a:lnTo>
                  <a:pt x="2130895" y="582687"/>
                </a:lnTo>
                <a:lnTo>
                  <a:pt x="2131688" y="591423"/>
                </a:lnTo>
                <a:lnTo>
                  <a:pt x="2132482" y="599630"/>
                </a:lnTo>
                <a:lnTo>
                  <a:pt x="2133276" y="608367"/>
                </a:lnTo>
                <a:lnTo>
                  <a:pt x="2135921" y="608631"/>
                </a:lnTo>
                <a:lnTo>
                  <a:pt x="2138302" y="608631"/>
                </a:lnTo>
                <a:lnTo>
                  <a:pt x="2140683" y="608367"/>
                </a:lnTo>
                <a:lnTo>
                  <a:pt x="2143064" y="608102"/>
                </a:lnTo>
                <a:lnTo>
                  <a:pt x="2147561" y="607043"/>
                </a:lnTo>
                <a:lnTo>
                  <a:pt x="2152058" y="605719"/>
                </a:lnTo>
                <a:lnTo>
                  <a:pt x="2156556" y="603601"/>
                </a:lnTo>
                <a:lnTo>
                  <a:pt x="2161053" y="601748"/>
                </a:lnTo>
                <a:lnTo>
                  <a:pt x="2169783" y="597512"/>
                </a:lnTo>
                <a:lnTo>
                  <a:pt x="2175868" y="594335"/>
                </a:lnTo>
                <a:lnTo>
                  <a:pt x="2181952" y="591423"/>
                </a:lnTo>
                <a:lnTo>
                  <a:pt x="2194386" y="585334"/>
                </a:lnTo>
                <a:lnTo>
                  <a:pt x="2200471" y="582422"/>
                </a:lnTo>
                <a:lnTo>
                  <a:pt x="2206291" y="578716"/>
                </a:lnTo>
                <a:lnTo>
                  <a:pt x="2212111" y="574745"/>
                </a:lnTo>
                <a:lnTo>
                  <a:pt x="2214756" y="572892"/>
                </a:lnTo>
                <a:lnTo>
                  <a:pt x="2217402" y="570509"/>
                </a:lnTo>
                <a:lnTo>
                  <a:pt x="2217137" y="564420"/>
                </a:lnTo>
                <a:lnTo>
                  <a:pt x="2216608" y="558331"/>
                </a:lnTo>
                <a:lnTo>
                  <a:pt x="2214756" y="546153"/>
                </a:lnTo>
                <a:lnTo>
                  <a:pt x="2212904" y="534505"/>
                </a:lnTo>
                <a:lnTo>
                  <a:pt x="2211052" y="522327"/>
                </a:lnTo>
                <a:lnTo>
                  <a:pt x="2207878" y="522062"/>
                </a:lnTo>
                <a:close/>
                <a:moveTo>
                  <a:pt x="2931679" y="518356"/>
                </a:moveTo>
                <a:lnTo>
                  <a:pt x="2911574" y="527357"/>
                </a:lnTo>
                <a:lnTo>
                  <a:pt x="2891733" y="536623"/>
                </a:lnTo>
                <a:lnTo>
                  <a:pt x="2871892" y="545624"/>
                </a:lnTo>
                <a:lnTo>
                  <a:pt x="2851522" y="554360"/>
                </a:lnTo>
                <a:lnTo>
                  <a:pt x="2839352" y="559920"/>
                </a:lnTo>
                <a:lnTo>
                  <a:pt x="2826919" y="565744"/>
                </a:lnTo>
                <a:lnTo>
                  <a:pt x="2815014" y="571303"/>
                </a:lnTo>
                <a:lnTo>
                  <a:pt x="2802316" y="576863"/>
                </a:lnTo>
                <a:lnTo>
                  <a:pt x="2788824" y="582952"/>
                </a:lnTo>
                <a:lnTo>
                  <a:pt x="2775067" y="588776"/>
                </a:lnTo>
                <a:lnTo>
                  <a:pt x="2763427" y="594600"/>
                </a:lnTo>
                <a:lnTo>
                  <a:pt x="2746496" y="602013"/>
                </a:lnTo>
                <a:lnTo>
                  <a:pt x="2730094" y="609426"/>
                </a:lnTo>
                <a:lnTo>
                  <a:pt x="2707343" y="620280"/>
                </a:lnTo>
                <a:lnTo>
                  <a:pt x="2684063" y="630340"/>
                </a:lnTo>
                <a:lnTo>
                  <a:pt x="2661047" y="640665"/>
                </a:lnTo>
                <a:lnTo>
                  <a:pt x="2649672" y="645959"/>
                </a:lnTo>
                <a:lnTo>
                  <a:pt x="2638032" y="651254"/>
                </a:lnTo>
                <a:lnTo>
                  <a:pt x="2602053" y="667933"/>
                </a:lnTo>
                <a:lnTo>
                  <a:pt x="2590678" y="672698"/>
                </a:lnTo>
                <a:lnTo>
                  <a:pt x="2579567" y="677728"/>
                </a:lnTo>
                <a:lnTo>
                  <a:pt x="2557345" y="687788"/>
                </a:lnTo>
                <a:lnTo>
                  <a:pt x="2540414" y="695730"/>
                </a:lnTo>
                <a:lnTo>
                  <a:pt x="2531684" y="699171"/>
                </a:lnTo>
                <a:lnTo>
                  <a:pt x="2522954" y="702878"/>
                </a:lnTo>
                <a:lnTo>
                  <a:pt x="2531948" y="739412"/>
                </a:lnTo>
                <a:lnTo>
                  <a:pt x="2536446" y="757414"/>
                </a:lnTo>
                <a:lnTo>
                  <a:pt x="2540678" y="775681"/>
                </a:lnTo>
                <a:lnTo>
                  <a:pt x="2545705" y="795006"/>
                </a:lnTo>
                <a:lnTo>
                  <a:pt x="2548086" y="808508"/>
                </a:lnTo>
                <a:lnTo>
                  <a:pt x="2553906" y="830481"/>
                </a:lnTo>
                <a:lnTo>
                  <a:pt x="2559461" y="852190"/>
                </a:lnTo>
                <a:lnTo>
                  <a:pt x="2569779" y="896401"/>
                </a:lnTo>
                <a:lnTo>
                  <a:pt x="2588032" y="970792"/>
                </a:lnTo>
                <a:lnTo>
                  <a:pt x="2606022" y="1045713"/>
                </a:lnTo>
                <a:lnTo>
                  <a:pt x="2609725" y="1061068"/>
                </a:lnTo>
                <a:lnTo>
                  <a:pt x="2611842" y="1069804"/>
                </a:lnTo>
                <a:lnTo>
                  <a:pt x="2613693" y="1078275"/>
                </a:lnTo>
                <a:lnTo>
                  <a:pt x="2618191" y="1095219"/>
                </a:lnTo>
                <a:lnTo>
                  <a:pt x="2622424" y="1112427"/>
                </a:lnTo>
                <a:lnTo>
                  <a:pt x="2624011" y="1120898"/>
                </a:lnTo>
                <a:lnTo>
                  <a:pt x="2625863" y="1129370"/>
                </a:lnTo>
                <a:lnTo>
                  <a:pt x="2635915" y="1125928"/>
                </a:lnTo>
                <a:lnTo>
                  <a:pt x="2645968" y="1121957"/>
                </a:lnTo>
                <a:lnTo>
                  <a:pt x="2666074" y="1113750"/>
                </a:lnTo>
                <a:lnTo>
                  <a:pt x="2686179" y="1105279"/>
                </a:lnTo>
                <a:lnTo>
                  <a:pt x="2706285" y="1097072"/>
                </a:lnTo>
                <a:lnTo>
                  <a:pt x="2723216" y="1089924"/>
                </a:lnTo>
                <a:lnTo>
                  <a:pt x="2740147" y="1083041"/>
                </a:lnTo>
                <a:lnTo>
                  <a:pt x="2757078" y="1075893"/>
                </a:lnTo>
                <a:lnTo>
                  <a:pt x="2774274" y="1069010"/>
                </a:lnTo>
                <a:lnTo>
                  <a:pt x="2784326" y="1065039"/>
                </a:lnTo>
                <a:lnTo>
                  <a:pt x="2794379" y="1060803"/>
                </a:lnTo>
                <a:lnTo>
                  <a:pt x="2815014" y="1052331"/>
                </a:lnTo>
                <a:lnTo>
                  <a:pt x="2842791" y="1041212"/>
                </a:lnTo>
                <a:lnTo>
                  <a:pt x="2863162" y="1032741"/>
                </a:lnTo>
                <a:lnTo>
                  <a:pt x="2883267" y="1024269"/>
                </a:lnTo>
                <a:lnTo>
                  <a:pt x="2895172" y="1019504"/>
                </a:lnTo>
                <a:lnTo>
                  <a:pt x="2907606" y="1014739"/>
                </a:lnTo>
                <a:lnTo>
                  <a:pt x="2931679" y="1004679"/>
                </a:lnTo>
                <a:lnTo>
                  <a:pt x="3006282" y="974498"/>
                </a:lnTo>
                <a:lnTo>
                  <a:pt x="3080884" y="944054"/>
                </a:lnTo>
                <a:lnTo>
                  <a:pt x="3097021" y="937435"/>
                </a:lnTo>
                <a:lnTo>
                  <a:pt x="3090408" y="920227"/>
                </a:lnTo>
                <a:lnTo>
                  <a:pt x="3082207" y="899842"/>
                </a:lnTo>
                <a:lnTo>
                  <a:pt x="3075064" y="882370"/>
                </a:lnTo>
                <a:lnTo>
                  <a:pt x="3071889" y="873369"/>
                </a:lnTo>
                <a:lnTo>
                  <a:pt x="3067921" y="864632"/>
                </a:lnTo>
                <a:lnTo>
                  <a:pt x="3061043" y="846366"/>
                </a:lnTo>
                <a:lnTo>
                  <a:pt x="3053900" y="828099"/>
                </a:lnTo>
                <a:lnTo>
                  <a:pt x="3046493" y="809832"/>
                </a:lnTo>
                <a:lnTo>
                  <a:pt x="3039615" y="791830"/>
                </a:lnTo>
                <a:lnTo>
                  <a:pt x="3035382" y="782034"/>
                </a:lnTo>
                <a:lnTo>
                  <a:pt x="3031414" y="771710"/>
                </a:lnTo>
                <a:lnTo>
                  <a:pt x="3023477" y="751590"/>
                </a:lnTo>
                <a:lnTo>
                  <a:pt x="2993583" y="675080"/>
                </a:lnTo>
                <a:lnTo>
                  <a:pt x="2963425" y="598571"/>
                </a:lnTo>
                <a:lnTo>
                  <a:pt x="2955224" y="578451"/>
                </a:lnTo>
                <a:lnTo>
                  <a:pt x="2947288" y="558067"/>
                </a:lnTo>
                <a:lnTo>
                  <a:pt x="2939351" y="537946"/>
                </a:lnTo>
                <a:lnTo>
                  <a:pt x="2931679" y="518356"/>
                </a:lnTo>
                <a:close/>
                <a:moveTo>
                  <a:pt x="2106556" y="505913"/>
                </a:moveTo>
                <a:lnTo>
                  <a:pt x="2100472" y="506443"/>
                </a:lnTo>
                <a:lnTo>
                  <a:pt x="2097562" y="506707"/>
                </a:lnTo>
                <a:lnTo>
                  <a:pt x="2094652" y="507237"/>
                </a:lnTo>
                <a:lnTo>
                  <a:pt x="2091742" y="508031"/>
                </a:lnTo>
                <a:lnTo>
                  <a:pt x="2089096" y="509090"/>
                </a:lnTo>
                <a:lnTo>
                  <a:pt x="2086186" y="510414"/>
                </a:lnTo>
                <a:lnTo>
                  <a:pt x="2083541" y="512002"/>
                </a:lnTo>
                <a:lnTo>
                  <a:pt x="2076133" y="515709"/>
                </a:lnTo>
                <a:lnTo>
                  <a:pt x="2068990" y="518885"/>
                </a:lnTo>
                <a:lnTo>
                  <a:pt x="2053911" y="526033"/>
                </a:lnTo>
                <a:lnTo>
                  <a:pt x="2046768" y="529740"/>
                </a:lnTo>
                <a:lnTo>
                  <a:pt x="2039626" y="533711"/>
                </a:lnTo>
                <a:lnTo>
                  <a:pt x="2036451" y="535829"/>
                </a:lnTo>
                <a:lnTo>
                  <a:pt x="2033012" y="538476"/>
                </a:lnTo>
                <a:lnTo>
                  <a:pt x="2029837" y="540859"/>
                </a:lnTo>
                <a:lnTo>
                  <a:pt x="2026927" y="543771"/>
                </a:lnTo>
                <a:lnTo>
                  <a:pt x="2027192" y="551978"/>
                </a:lnTo>
                <a:lnTo>
                  <a:pt x="2027721" y="560449"/>
                </a:lnTo>
                <a:lnTo>
                  <a:pt x="2028515" y="568921"/>
                </a:lnTo>
                <a:lnTo>
                  <a:pt x="2029573" y="577392"/>
                </a:lnTo>
                <a:lnTo>
                  <a:pt x="2031425" y="589835"/>
                </a:lnTo>
                <a:lnTo>
                  <a:pt x="2034335" y="589570"/>
                </a:lnTo>
                <a:lnTo>
                  <a:pt x="2037774" y="589305"/>
                </a:lnTo>
                <a:lnTo>
                  <a:pt x="2040948" y="588776"/>
                </a:lnTo>
                <a:lnTo>
                  <a:pt x="2044123" y="587982"/>
                </a:lnTo>
                <a:lnTo>
                  <a:pt x="2047298" y="587188"/>
                </a:lnTo>
                <a:lnTo>
                  <a:pt x="2050208" y="586129"/>
                </a:lnTo>
                <a:lnTo>
                  <a:pt x="2056292" y="583217"/>
                </a:lnTo>
                <a:lnTo>
                  <a:pt x="2062112" y="580040"/>
                </a:lnTo>
                <a:lnTo>
                  <a:pt x="2067668" y="577128"/>
                </a:lnTo>
                <a:lnTo>
                  <a:pt x="2073752" y="574216"/>
                </a:lnTo>
                <a:lnTo>
                  <a:pt x="2079572" y="571303"/>
                </a:lnTo>
                <a:lnTo>
                  <a:pt x="2083805" y="569185"/>
                </a:lnTo>
                <a:lnTo>
                  <a:pt x="2088302" y="567332"/>
                </a:lnTo>
                <a:lnTo>
                  <a:pt x="2092800" y="565214"/>
                </a:lnTo>
                <a:lnTo>
                  <a:pt x="2096768" y="563097"/>
                </a:lnTo>
                <a:lnTo>
                  <a:pt x="2101001" y="560449"/>
                </a:lnTo>
                <a:lnTo>
                  <a:pt x="2104704" y="557802"/>
                </a:lnTo>
                <a:lnTo>
                  <a:pt x="2106292" y="555949"/>
                </a:lnTo>
                <a:lnTo>
                  <a:pt x="2108144" y="554360"/>
                </a:lnTo>
                <a:lnTo>
                  <a:pt x="2109466" y="552242"/>
                </a:lnTo>
                <a:lnTo>
                  <a:pt x="2110789" y="550389"/>
                </a:lnTo>
                <a:lnTo>
                  <a:pt x="2110524" y="544830"/>
                </a:lnTo>
                <a:lnTo>
                  <a:pt x="2110260" y="539270"/>
                </a:lnTo>
                <a:lnTo>
                  <a:pt x="2108937" y="527886"/>
                </a:lnTo>
                <a:lnTo>
                  <a:pt x="2107614" y="517032"/>
                </a:lnTo>
                <a:lnTo>
                  <a:pt x="2107085" y="511473"/>
                </a:lnTo>
                <a:lnTo>
                  <a:pt x="2106556" y="505913"/>
                </a:lnTo>
                <a:close/>
                <a:moveTo>
                  <a:pt x="2412373" y="491882"/>
                </a:moveTo>
                <a:lnTo>
                  <a:pt x="2379834" y="506972"/>
                </a:lnTo>
                <a:lnTo>
                  <a:pt x="2347559" y="522592"/>
                </a:lnTo>
                <a:lnTo>
                  <a:pt x="2345442" y="523651"/>
                </a:lnTo>
                <a:lnTo>
                  <a:pt x="2343326" y="525239"/>
                </a:lnTo>
                <a:lnTo>
                  <a:pt x="2341474" y="526828"/>
                </a:lnTo>
                <a:lnTo>
                  <a:pt x="2339887" y="528416"/>
                </a:lnTo>
                <a:lnTo>
                  <a:pt x="2336448" y="532122"/>
                </a:lnTo>
                <a:lnTo>
                  <a:pt x="2333009" y="535829"/>
                </a:lnTo>
                <a:lnTo>
                  <a:pt x="2335125" y="543506"/>
                </a:lnTo>
                <a:lnTo>
                  <a:pt x="2336448" y="550919"/>
                </a:lnTo>
                <a:lnTo>
                  <a:pt x="2337771" y="558596"/>
                </a:lnTo>
                <a:lnTo>
                  <a:pt x="2339093" y="566009"/>
                </a:lnTo>
                <a:lnTo>
                  <a:pt x="2340416" y="572362"/>
                </a:lnTo>
                <a:lnTo>
                  <a:pt x="2341474" y="578186"/>
                </a:lnTo>
                <a:lnTo>
                  <a:pt x="2342532" y="584011"/>
                </a:lnTo>
                <a:lnTo>
                  <a:pt x="2343855" y="589835"/>
                </a:lnTo>
                <a:lnTo>
                  <a:pt x="2346765" y="604660"/>
                </a:lnTo>
                <a:lnTo>
                  <a:pt x="2350998" y="604660"/>
                </a:lnTo>
                <a:lnTo>
                  <a:pt x="2354966" y="604396"/>
                </a:lnTo>
                <a:lnTo>
                  <a:pt x="2358934" y="603866"/>
                </a:lnTo>
                <a:lnTo>
                  <a:pt x="2362638" y="602807"/>
                </a:lnTo>
                <a:lnTo>
                  <a:pt x="2366606" y="601483"/>
                </a:lnTo>
                <a:lnTo>
                  <a:pt x="2370310" y="599630"/>
                </a:lnTo>
                <a:lnTo>
                  <a:pt x="2374014" y="598042"/>
                </a:lnTo>
                <a:lnTo>
                  <a:pt x="2377453" y="596189"/>
                </a:lnTo>
                <a:lnTo>
                  <a:pt x="2384860" y="592218"/>
                </a:lnTo>
                <a:lnTo>
                  <a:pt x="2392267" y="588776"/>
                </a:lnTo>
                <a:lnTo>
                  <a:pt x="2407347" y="582158"/>
                </a:lnTo>
                <a:lnTo>
                  <a:pt x="2414489" y="578451"/>
                </a:lnTo>
                <a:lnTo>
                  <a:pt x="2421897" y="574745"/>
                </a:lnTo>
                <a:lnTo>
                  <a:pt x="2428775" y="570509"/>
                </a:lnTo>
                <a:lnTo>
                  <a:pt x="2432214" y="568391"/>
                </a:lnTo>
                <a:lnTo>
                  <a:pt x="2435653" y="565744"/>
                </a:lnTo>
                <a:lnTo>
                  <a:pt x="2435389" y="560714"/>
                </a:lnTo>
                <a:lnTo>
                  <a:pt x="2435124" y="555419"/>
                </a:lnTo>
                <a:lnTo>
                  <a:pt x="2434066" y="550389"/>
                </a:lnTo>
                <a:lnTo>
                  <a:pt x="2433272" y="545359"/>
                </a:lnTo>
                <a:lnTo>
                  <a:pt x="2431156" y="535299"/>
                </a:lnTo>
                <a:lnTo>
                  <a:pt x="2428775" y="525239"/>
                </a:lnTo>
                <a:lnTo>
                  <a:pt x="2425600" y="510414"/>
                </a:lnTo>
                <a:lnTo>
                  <a:pt x="2422161" y="495588"/>
                </a:lnTo>
                <a:lnTo>
                  <a:pt x="2412373" y="491882"/>
                </a:lnTo>
                <a:close/>
                <a:moveTo>
                  <a:pt x="2006557" y="489764"/>
                </a:moveTo>
                <a:lnTo>
                  <a:pt x="2000737" y="490823"/>
                </a:lnTo>
                <a:lnTo>
                  <a:pt x="1995446" y="492412"/>
                </a:lnTo>
                <a:lnTo>
                  <a:pt x="1990155" y="494265"/>
                </a:lnTo>
                <a:lnTo>
                  <a:pt x="1985129" y="496647"/>
                </a:lnTo>
                <a:lnTo>
                  <a:pt x="1975076" y="501942"/>
                </a:lnTo>
                <a:lnTo>
                  <a:pt x="1965023" y="506972"/>
                </a:lnTo>
                <a:lnTo>
                  <a:pt x="1956558" y="511208"/>
                </a:lnTo>
                <a:lnTo>
                  <a:pt x="1947828" y="515444"/>
                </a:lnTo>
                <a:lnTo>
                  <a:pt x="1943595" y="517562"/>
                </a:lnTo>
                <a:lnTo>
                  <a:pt x="1939627" y="520209"/>
                </a:lnTo>
                <a:lnTo>
                  <a:pt x="1935659" y="522856"/>
                </a:lnTo>
                <a:lnTo>
                  <a:pt x="1932484" y="526033"/>
                </a:lnTo>
                <a:lnTo>
                  <a:pt x="1931426" y="531858"/>
                </a:lnTo>
                <a:lnTo>
                  <a:pt x="1930632" y="537682"/>
                </a:lnTo>
                <a:lnTo>
                  <a:pt x="1930632" y="544035"/>
                </a:lnTo>
                <a:lnTo>
                  <a:pt x="1931426" y="549860"/>
                </a:lnTo>
                <a:lnTo>
                  <a:pt x="1931955" y="555949"/>
                </a:lnTo>
                <a:lnTo>
                  <a:pt x="1933013" y="561773"/>
                </a:lnTo>
                <a:lnTo>
                  <a:pt x="1934865" y="573686"/>
                </a:lnTo>
                <a:lnTo>
                  <a:pt x="1939627" y="572892"/>
                </a:lnTo>
                <a:lnTo>
                  <a:pt x="1944389" y="571303"/>
                </a:lnTo>
                <a:lnTo>
                  <a:pt x="1949151" y="569450"/>
                </a:lnTo>
                <a:lnTo>
                  <a:pt x="1953648" y="567597"/>
                </a:lnTo>
                <a:lnTo>
                  <a:pt x="1962642" y="563097"/>
                </a:lnTo>
                <a:lnTo>
                  <a:pt x="1971637" y="558596"/>
                </a:lnTo>
                <a:lnTo>
                  <a:pt x="1981954" y="553566"/>
                </a:lnTo>
                <a:lnTo>
                  <a:pt x="1987245" y="551183"/>
                </a:lnTo>
                <a:lnTo>
                  <a:pt x="1992536" y="548536"/>
                </a:lnTo>
                <a:lnTo>
                  <a:pt x="1997827" y="545624"/>
                </a:lnTo>
                <a:lnTo>
                  <a:pt x="2002589" y="542447"/>
                </a:lnTo>
                <a:lnTo>
                  <a:pt x="2006822" y="539005"/>
                </a:lnTo>
                <a:lnTo>
                  <a:pt x="2011055" y="535034"/>
                </a:lnTo>
                <a:lnTo>
                  <a:pt x="2010525" y="525769"/>
                </a:lnTo>
                <a:lnTo>
                  <a:pt x="2010261" y="516503"/>
                </a:lnTo>
                <a:lnTo>
                  <a:pt x="2006557" y="489764"/>
                </a:lnTo>
                <a:close/>
                <a:moveTo>
                  <a:pt x="3019774" y="479704"/>
                </a:moveTo>
                <a:lnTo>
                  <a:pt x="3018186" y="480234"/>
                </a:lnTo>
                <a:lnTo>
                  <a:pt x="3016864" y="480763"/>
                </a:lnTo>
                <a:lnTo>
                  <a:pt x="3010779" y="483675"/>
                </a:lnTo>
                <a:lnTo>
                  <a:pt x="3004959" y="486323"/>
                </a:lnTo>
                <a:lnTo>
                  <a:pt x="2998610" y="488705"/>
                </a:lnTo>
                <a:lnTo>
                  <a:pt x="2992525" y="491353"/>
                </a:lnTo>
                <a:lnTo>
                  <a:pt x="2986705" y="494000"/>
                </a:lnTo>
                <a:lnTo>
                  <a:pt x="2981150" y="497177"/>
                </a:lnTo>
                <a:lnTo>
                  <a:pt x="2978240" y="499030"/>
                </a:lnTo>
                <a:lnTo>
                  <a:pt x="2975330" y="501148"/>
                </a:lnTo>
                <a:lnTo>
                  <a:pt x="2972949" y="503001"/>
                </a:lnTo>
                <a:lnTo>
                  <a:pt x="2970568" y="505384"/>
                </a:lnTo>
                <a:lnTo>
                  <a:pt x="2972420" y="511473"/>
                </a:lnTo>
                <a:lnTo>
                  <a:pt x="2974536" y="517562"/>
                </a:lnTo>
                <a:lnTo>
                  <a:pt x="2976917" y="523386"/>
                </a:lnTo>
                <a:lnTo>
                  <a:pt x="2979298" y="529475"/>
                </a:lnTo>
                <a:lnTo>
                  <a:pt x="2984324" y="541388"/>
                </a:lnTo>
                <a:lnTo>
                  <a:pt x="2989351" y="553301"/>
                </a:lnTo>
                <a:lnTo>
                  <a:pt x="2997552" y="573421"/>
                </a:lnTo>
                <a:lnTo>
                  <a:pt x="3007869" y="598307"/>
                </a:lnTo>
                <a:lnTo>
                  <a:pt x="3011044" y="607043"/>
                </a:lnTo>
                <a:lnTo>
                  <a:pt x="3014483" y="615779"/>
                </a:lnTo>
                <a:lnTo>
                  <a:pt x="3021625" y="632722"/>
                </a:lnTo>
                <a:lnTo>
                  <a:pt x="3028768" y="650195"/>
                </a:lnTo>
                <a:lnTo>
                  <a:pt x="3035646" y="667403"/>
                </a:lnTo>
                <a:lnTo>
                  <a:pt x="3040144" y="676669"/>
                </a:lnTo>
                <a:lnTo>
                  <a:pt x="3044641" y="685405"/>
                </a:lnTo>
                <a:lnTo>
                  <a:pt x="3050726" y="684081"/>
                </a:lnTo>
                <a:lnTo>
                  <a:pt x="3057075" y="682493"/>
                </a:lnTo>
                <a:lnTo>
                  <a:pt x="3062895" y="680375"/>
                </a:lnTo>
                <a:lnTo>
                  <a:pt x="3068979" y="678522"/>
                </a:lnTo>
                <a:lnTo>
                  <a:pt x="3078239" y="674021"/>
                </a:lnTo>
                <a:lnTo>
                  <a:pt x="3087233" y="669521"/>
                </a:lnTo>
                <a:lnTo>
                  <a:pt x="3091730" y="667403"/>
                </a:lnTo>
                <a:lnTo>
                  <a:pt x="3096228" y="664756"/>
                </a:lnTo>
                <a:lnTo>
                  <a:pt x="3100461" y="661844"/>
                </a:lnTo>
                <a:lnTo>
                  <a:pt x="3104164" y="658931"/>
                </a:lnTo>
                <a:lnTo>
                  <a:pt x="3102312" y="652843"/>
                </a:lnTo>
                <a:lnTo>
                  <a:pt x="3099931" y="646489"/>
                </a:lnTo>
                <a:lnTo>
                  <a:pt x="3094640" y="634576"/>
                </a:lnTo>
                <a:lnTo>
                  <a:pt x="3084323" y="610484"/>
                </a:lnTo>
                <a:lnTo>
                  <a:pt x="3070831" y="579775"/>
                </a:lnTo>
                <a:lnTo>
                  <a:pt x="3057868" y="549065"/>
                </a:lnTo>
                <a:lnTo>
                  <a:pt x="3051519" y="535034"/>
                </a:lnTo>
                <a:lnTo>
                  <a:pt x="3045435" y="521003"/>
                </a:lnTo>
                <a:lnTo>
                  <a:pt x="3039350" y="506707"/>
                </a:lnTo>
                <a:lnTo>
                  <a:pt x="3036440" y="499295"/>
                </a:lnTo>
                <a:lnTo>
                  <a:pt x="3034059" y="492412"/>
                </a:lnTo>
                <a:lnTo>
                  <a:pt x="3031149" y="487382"/>
                </a:lnTo>
                <a:lnTo>
                  <a:pt x="3029297" y="484734"/>
                </a:lnTo>
                <a:lnTo>
                  <a:pt x="3027181" y="482616"/>
                </a:lnTo>
                <a:lnTo>
                  <a:pt x="3026123" y="481557"/>
                </a:lnTo>
                <a:lnTo>
                  <a:pt x="3025065" y="480763"/>
                </a:lnTo>
                <a:lnTo>
                  <a:pt x="3024006" y="479969"/>
                </a:lnTo>
                <a:lnTo>
                  <a:pt x="3022419" y="479704"/>
                </a:lnTo>
                <a:lnTo>
                  <a:pt x="3021096" y="479704"/>
                </a:lnTo>
                <a:lnTo>
                  <a:pt x="3019774" y="479704"/>
                </a:lnTo>
                <a:close/>
                <a:moveTo>
                  <a:pt x="2308406" y="473615"/>
                </a:moveTo>
                <a:lnTo>
                  <a:pt x="2305231" y="473880"/>
                </a:lnTo>
                <a:lnTo>
                  <a:pt x="2302057" y="474145"/>
                </a:lnTo>
                <a:lnTo>
                  <a:pt x="2298882" y="474939"/>
                </a:lnTo>
                <a:lnTo>
                  <a:pt x="2295708" y="475733"/>
                </a:lnTo>
                <a:lnTo>
                  <a:pt x="2293062" y="476792"/>
                </a:lnTo>
                <a:lnTo>
                  <a:pt x="2286713" y="479175"/>
                </a:lnTo>
                <a:lnTo>
                  <a:pt x="2281157" y="482352"/>
                </a:lnTo>
                <a:lnTo>
                  <a:pt x="2275337" y="484999"/>
                </a:lnTo>
                <a:lnTo>
                  <a:pt x="2269517" y="488176"/>
                </a:lnTo>
                <a:lnTo>
                  <a:pt x="2263962" y="490823"/>
                </a:lnTo>
                <a:lnTo>
                  <a:pt x="2259200" y="492941"/>
                </a:lnTo>
                <a:lnTo>
                  <a:pt x="2254438" y="495059"/>
                </a:lnTo>
                <a:lnTo>
                  <a:pt x="2249676" y="497177"/>
                </a:lnTo>
                <a:lnTo>
                  <a:pt x="2245179" y="499295"/>
                </a:lnTo>
                <a:lnTo>
                  <a:pt x="2240682" y="501942"/>
                </a:lnTo>
                <a:lnTo>
                  <a:pt x="2236184" y="504590"/>
                </a:lnTo>
                <a:lnTo>
                  <a:pt x="2234068" y="506178"/>
                </a:lnTo>
                <a:lnTo>
                  <a:pt x="2232216" y="507766"/>
                </a:lnTo>
                <a:lnTo>
                  <a:pt x="2230629" y="509884"/>
                </a:lnTo>
                <a:lnTo>
                  <a:pt x="2228777" y="511737"/>
                </a:lnTo>
                <a:lnTo>
                  <a:pt x="2228513" y="514914"/>
                </a:lnTo>
                <a:lnTo>
                  <a:pt x="2228513" y="517826"/>
                </a:lnTo>
                <a:lnTo>
                  <a:pt x="2228513" y="524180"/>
                </a:lnTo>
                <a:lnTo>
                  <a:pt x="2229306" y="530004"/>
                </a:lnTo>
                <a:lnTo>
                  <a:pt x="2230100" y="536093"/>
                </a:lnTo>
                <a:lnTo>
                  <a:pt x="2232745" y="548271"/>
                </a:lnTo>
                <a:lnTo>
                  <a:pt x="2233539" y="554360"/>
                </a:lnTo>
                <a:lnTo>
                  <a:pt x="2234333" y="560449"/>
                </a:lnTo>
                <a:lnTo>
                  <a:pt x="2238830" y="560449"/>
                </a:lnTo>
                <a:lnTo>
                  <a:pt x="2243063" y="560184"/>
                </a:lnTo>
                <a:lnTo>
                  <a:pt x="2247295" y="559125"/>
                </a:lnTo>
                <a:lnTo>
                  <a:pt x="2251528" y="557802"/>
                </a:lnTo>
                <a:lnTo>
                  <a:pt x="2255496" y="555949"/>
                </a:lnTo>
                <a:lnTo>
                  <a:pt x="2259729" y="554360"/>
                </a:lnTo>
                <a:lnTo>
                  <a:pt x="2267401" y="550654"/>
                </a:lnTo>
                <a:lnTo>
                  <a:pt x="2295443" y="537152"/>
                </a:lnTo>
                <a:lnTo>
                  <a:pt x="2301263" y="534505"/>
                </a:lnTo>
                <a:lnTo>
                  <a:pt x="2307348" y="531328"/>
                </a:lnTo>
                <a:lnTo>
                  <a:pt x="2309993" y="529740"/>
                </a:lnTo>
                <a:lnTo>
                  <a:pt x="2312903" y="527886"/>
                </a:lnTo>
                <a:lnTo>
                  <a:pt x="2315284" y="525769"/>
                </a:lnTo>
                <a:lnTo>
                  <a:pt x="2317400" y="522856"/>
                </a:lnTo>
                <a:lnTo>
                  <a:pt x="2318194" y="519415"/>
                </a:lnTo>
                <a:lnTo>
                  <a:pt x="2318459" y="515709"/>
                </a:lnTo>
                <a:lnTo>
                  <a:pt x="2318459" y="511737"/>
                </a:lnTo>
                <a:lnTo>
                  <a:pt x="2318194" y="508031"/>
                </a:lnTo>
                <a:lnTo>
                  <a:pt x="2316871" y="500618"/>
                </a:lnTo>
                <a:lnTo>
                  <a:pt x="2316078" y="492941"/>
                </a:lnTo>
                <a:lnTo>
                  <a:pt x="2313697" y="483411"/>
                </a:lnTo>
                <a:lnTo>
                  <a:pt x="2311845" y="473880"/>
                </a:lnTo>
                <a:lnTo>
                  <a:pt x="2308406" y="473615"/>
                </a:lnTo>
                <a:close/>
                <a:moveTo>
                  <a:pt x="2199677" y="457466"/>
                </a:moveTo>
                <a:lnTo>
                  <a:pt x="2193592" y="459319"/>
                </a:lnTo>
                <a:lnTo>
                  <a:pt x="2187243" y="461437"/>
                </a:lnTo>
                <a:lnTo>
                  <a:pt x="2181159" y="464085"/>
                </a:lnTo>
                <a:lnTo>
                  <a:pt x="2175339" y="466997"/>
                </a:lnTo>
                <a:lnTo>
                  <a:pt x="2163434" y="472821"/>
                </a:lnTo>
                <a:lnTo>
                  <a:pt x="2157614" y="475733"/>
                </a:lnTo>
                <a:lnTo>
                  <a:pt x="2151794" y="478645"/>
                </a:lnTo>
                <a:lnTo>
                  <a:pt x="2142270" y="483146"/>
                </a:lnTo>
                <a:lnTo>
                  <a:pt x="2137508" y="485264"/>
                </a:lnTo>
                <a:lnTo>
                  <a:pt x="2132746" y="487911"/>
                </a:lnTo>
                <a:lnTo>
                  <a:pt x="2130895" y="489235"/>
                </a:lnTo>
                <a:lnTo>
                  <a:pt x="2128778" y="491088"/>
                </a:lnTo>
                <a:lnTo>
                  <a:pt x="2126926" y="492676"/>
                </a:lnTo>
                <a:lnTo>
                  <a:pt x="2125075" y="494530"/>
                </a:lnTo>
                <a:lnTo>
                  <a:pt x="2123487" y="496647"/>
                </a:lnTo>
                <a:lnTo>
                  <a:pt x="2122429" y="498765"/>
                </a:lnTo>
                <a:lnTo>
                  <a:pt x="2121371" y="501413"/>
                </a:lnTo>
                <a:lnTo>
                  <a:pt x="2120313" y="504060"/>
                </a:lnTo>
                <a:lnTo>
                  <a:pt x="2121635" y="509090"/>
                </a:lnTo>
                <a:lnTo>
                  <a:pt x="2122429" y="514120"/>
                </a:lnTo>
                <a:lnTo>
                  <a:pt x="2123752" y="524710"/>
                </a:lnTo>
                <a:lnTo>
                  <a:pt x="2124281" y="530004"/>
                </a:lnTo>
                <a:lnTo>
                  <a:pt x="2125339" y="535034"/>
                </a:lnTo>
                <a:lnTo>
                  <a:pt x="2126662" y="540064"/>
                </a:lnTo>
                <a:lnTo>
                  <a:pt x="2128249" y="545094"/>
                </a:lnTo>
                <a:lnTo>
                  <a:pt x="2132217" y="544300"/>
                </a:lnTo>
                <a:lnTo>
                  <a:pt x="2136186" y="543241"/>
                </a:lnTo>
                <a:lnTo>
                  <a:pt x="2143593" y="540329"/>
                </a:lnTo>
                <a:lnTo>
                  <a:pt x="2151265" y="536888"/>
                </a:lnTo>
                <a:lnTo>
                  <a:pt x="2158408" y="533711"/>
                </a:lnTo>
                <a:lnTo>
                  <a:pt x="2173487" y="526033"/>
                </a:lnTo>
                <a:lnTo>
                  <a:pt x="2180629" y="522592"/>
                </a:lnTo>
                <a:lnTo>
                  <a:pt x="2188037" y="519415"/>
                </a:lnTo>
                <a:lnTo>
                  <a:pt x="2192799" y="517032"/>
                </a:lnTo>
                <a:lnTo>
                  <a:pt x="2197296" y="514650"/>
                </a:lnTo>
                <a:lnTo>
                  <a:pt x="2199148" y="513061"/>
                </a:lnTo>
                <a:lnTo>
                  <a:pt x="2201000" y="511473"/>
                </a:lnTo>
                <a:lnTo>
                  <a:pt x="2203116" y="509355"/>
                </a:lnTo>
                <a:lnTo>
                  <a:pt x="2204439" y="507766"/>
                </a:lnTo>
                <a:lnTo>
                  <a:pt x="2205761" y="505913"/>
                </a:lnTo>
                <a:lnTo>
                  <a:pt x="2207084" y="503531"/>
                </a:lnTo>
                <a:lnTo>
                  <a:pt x="2207878" y="501413"/>
                </a:lnTo>
                <a:lnTo>
                  <a:pt x="2208407" y="499030"/>
                </a:lnTo>
                <a:lnTo>
                  <a:pt x="2208407" y="496912"/>
                </a:lnTo>
                <a:lnTo>
                  <a:pt x="2208142" y="494265"/>
                </a:lnTo>
                <a:lnTo>
                  <a:pt x="2207613" y="491882"/>
                </a:lnTo>
                <a:lnTo>
                  <a:pt x="2206026" y="488970"/>
                </a:lnTo>
                <a:lnTo>
                  <a:pt x="2205232" y="481293"/>
                </a:lnTo>
                <a:lnTo>
                  <a:pt x="2204174" y="473086"/>
                </a:lnTo>
                <a:lnTo>
                  <a:pt x="2203381" y="469115"/>
                </a:lnTo>
                <a:lnTo>
                  <a:pt x="2202587" y="465144"/>
                </a:lnTo>
                <a:lnTo>
                  <a:pt x="2201264" y="461173"/>
                </a:lnTo>
                <a:lnTo>
                  <a:pt x="2199677" y="457466"/>
                </a:lnTo>
                <a:close/>
                <a:moveTo>
                  <a:pt x="2098884" y="444759"/>
                </a:moveTo>
                <a:lnTo>
                  <a:pt x="2095445" y="445288"/>
                </a:lnTo>
                <a:lnTo>
                  <a:pt x="2091742" y="445818"/>
                </a:lnTo>
                <a:lnTo>
                  <a:pt x="2088567" y="446612"/>
                </a:lnTo>
                <a:lnTo>
                  <a:pt x="2085128" y="447406"/>
                </a:lnTo>
                <a:lnTo>
                  <a:pt x="2078779" y="450054"/>
                </a:lnTo>
                <a:lnTo>
                  <a:pt x="2072165" y="453230"/>
                </a:lnTo>
                <a:lnTo>
                  <a:pt x="2059996" y="459849"/>
                </a:lnTo>
                <a:lnTo>
                  <a:pt x="2053382" y="463290"/>
                </a:lnTo>
                <a:lnTo>
                  <a:pt x="2047298" y="465938"/>
                </a:lnTo>
                <a:lnTo>
                  <a:pt x="2043594" y="468056"/>
                </a:lnTo>
                <a:lnTo>
                  <a:pt x="2039890" y="469644"/>
                </a:lnTo>
                <a:lnTo>
                  <a:pt x="2036451" y="471762"/>
                </a:lnTo>
                <a:lnTo>
                  <a:pt x="2032747" y="473615"/>
                </a:lnTo>
                <a:lnTo>
                  <a:pt x="2029308" y="475733"/>
                </a:lnTo>
                <a:lnTo>
                  <a:pt x="2026663" y="478381"/>
                </a:lnTo>
                <a:lnTo>
                  <a:pt x="2025076" y="479704"/>
                </a:lnTo>
                <a:lnTo>
                  <a:pt x="2024017" y="481557"/>
                </a:lnTo>
                <a:lnTo>
                  <a:pt x="2023224" y="483146"/>
                </a:lnTo>
                <a:lnTo>
                  <a:pt x="2022430" y="484999"/>
                </a:lnTo>
                <a:lnTo>
                  <a:pt x="2022695" y="496383"/>
                </a:lnTo>
                <a:lnTo>
                  <a:pt x="2022695" y="501942"/>
                </a:lnTo>
                <a:lnTo>
                  <a:pt x="2023224" y="507502"/>
                </a:lnTo>
                <a:lnTo>
                  <a:pt x="2023753" y="512796"/>
                </a:lnTo>
                <a:lnTo>
                  <a:pt x="2024547" y="518356"/>
                </a:lnTo>
                <a:lnTo>
                  <a:pt x="2025605" y="523651"/>
                </a:lnTo>
                <a:lnTo>
                  <a:pt x="2027457" y="529210"/>
                </a:lnTo>
                <a:lnTo>
                  <a:pt x="2034335" y="526828"/>
                </a:lnTo>
                <a:lnTo>
                  <a:pt x="2041478" y="524445"/>
                </a:lnTo>
                <a:lnTo>
                  <a:pt x="2048091" y="521268"/>
                </a:lnTo>
                <a:lnTo>
                  <a:pt x="2054969" y="518091"/>
                </a:lnTo>
                <a:lnTo>
                  <a:pt x="2067932" y="511473"/>
                </a:lnTo>
                <a:lnTo>
                  <a:pt x="2074546" y="508031"/>
                </a:lnTo>
                <a:lnTo>
                  <a:pt x="2081160" y="504590"/>
                </a:lnTo>
                <a:lnTo>
                  <a:pt x="2087244" y="501677"/>
                </a:lnTo>
                <a:lnTo>
                  <a:pt x="2093593" y="498236"/>
                </a:lnTo>
                <a:lnTo>
                  <a:pt x="2096503" y="496647"/>
                </a:lnTo>
                <a:lnTo>
                  <a:pt x="2099149" y="494265"/>
                </a:lnTo>
                <a:lnTo>
                  <a:pt x="2101530" y="491882"/>
                </a:lnTo>
                <a:lnTo>
                  <a:pt x="2103646" y="488970"/>
                </a:lnTo>
                <a:lnTo>
                  <a:pt x="2103911" y="483411"/>
                </a:lnTo>
                <a:lnTo>
                  <a:pt x="2103646" y="477851"/>
                </a:lnTo>
                <a:lnTo>
                  <a:pt x="2103117" y="472292"/>
                </a:lnTo>
                <a:lnTo>
                  <a:pt x="2102324" y="466997"/>
                </a:lnTo>
                <a:lnTo>
                  <a:pt x="2100472" y="455613"/>
                </a:lnTo>
                <a:lnTo>
                  <a:pt x="2098884" y="444759"/>
                </a:lnTo>
                <a:close/>
                <a:moveTo>
                  <a:pt x="2412637" y="422521"/>
                </a:moveTo>
                <a:lnTo>
                  <a:pt x="2406553" y="424109"/>
                </a:lnTo>
                <a:lnTo>
                  <a:pt x="2400204" y="425963"/>
                </a:lnTo>
                <a:lnTo>
                  <a:pt x="2394119" y="428080"/>
                </a:lnTo>
                <a:lnTo>
                  <a:pt x="2388299" y="430728"/>
                </a:lnTo>
                <a:lnTo>
                  <a:pt x="2376395" y="436287"/>
                </a:lnTo>
                <a:lnTo>
                  <a:pt x="2364754" y="441847"/>
                </a:lnTo>
                <a:lnTo>
                  <a:pt x="2354966" y="446612"/>
                </a:lnTo>
                <a:lnTo>
                  <a:pt x="2345442" y="451377"/>
                </a:lnTo>
                <a:lnTo>
                  <a:pt x="2340681" y="454025"/>
                </a:lnTo>
                <a:lnTo>
                  <a:pt x="2336183" y="456672"/>
                </a:lnTo>
                <a:lnTo>
                  <a:pt x="2331951" y="460114"/>
                </a:lnTo>
                <a:lnTo>
                  <a:pt x="2327982" y="463820"/>
                </a:lnTo>
                <a:lnTo>
                  <a:pt x="2328511" y="469909"/>
                </a:lnTo>
                <a:lnTo>
                  <a:pt x="2329305" y="475733"/>
                </a:lnTo>
                <a:lnTo>
                  <a:pt x="2331421" y="487646"/>
                </a:lnTo>
                <a:lnTo>
                  <a:pt x="2333538" y="499295"/>
                </a:lnTo>
                <a:lnTo>
                  <a:pt x="2334331" y="505384"/>
                </a:lnTo>
                <a:lnTo>
                  <a:pt x="2335390" y="511473"/>
                </a:lnTo>
                <a:lnTo>
                  <a:pt x="2338829" y="511737"/>
                </a:lnTo>
                <a:lnTo>
                  <a:pt x="2342532" y="511737"/>
                </a:lnTo>
                <a:lnTo>
                  <a:pt x="2346236" y="511473"/>
                </a:lnTo>
                <a:lnTo>
                  <a:pt x="2349675" y="510679"/>
                </a:lnTo>
                <a:lnTo>
                  <a:pt x="2353114" y="509355"/>
                </a:lnTo>
                <a:lnTo>
                  <a:pt x="2356553" y="508031"/>
                </a:lnTo>
                <a:lnTo>
                  <a:pt x="2359993" y="506443"/>
                </a:lnTo>
                <a:lnTo>
                  <a:pt x="2363167" y="504590"/>
                </a:lnTo>
                <a:lnTo>
                  <a:pt x="2387241" y="493471"/>
                </a:lnTo>
                <a:lnTo>
                  <a:pt x="2411050" y="482087"/>
                </a:lnTo>
                <a:lnTo>
                  <a:pt x="2416606" y="477322"/>
                </a:lnTo>
                <a:lnTo>
                  <a:pt x="2422426" y="472556"/>
                </a:lnTo>
                <a:lnTo>
                  <a:pt x="2422426" y="467526"/>
                </a:lnTo>
                <a:lnTo>
                  <a:pt x="2421897" y="462496"/>
                </a:lnTo>
                <a:lnTo>
                  <a:pt x="2421103" y="457731"/>
                </a:lnTo>
                <a:lnTo>
                  <a:pt x="2420045" y="452701"/>
                </a:lnTo>
                <a:lnTo>
                  <a:pt x="2417664" y="442641"/>
                </a:lnTo>
                <a:lnTo>
                  <a:pt x="2415283" y="432846"/>
                </a:lnTo>
                <a:lnTo>
                  <a:pt x="2412637" y="422521"/>
                </a:lnTo>
                <a:close/>
                <a:moveTo>
                  <a:pt x="2299676" y="410078"/>
                </a:moveTo>
                <a:lnTo>
                  <a:pt x="2296237" y="410608"/>
                </a:lnTo>
                <a:lnTo>
                  <a:pt x="2293062" y="411402"/>
                </a:lnTo>
                <a:lnTo>
                  <a:pt x="2286184" y="413255"/>
                </a:lnTo>
                <a:lnTo>
                  <a:pt x="2280099" y="415903"/>
                </a:lnTo>
                <a:lnTo>
                  <a:pt x="2273750" y="418550"/>
                </a:lnTo>
                <a:lnTo>
                  <a:pt x="2261581" y="424904"/>
                </a:lnTo>
                <a:lnTo>
                  <a:pt x="2255496" y="427816"/>
                </a:lnTo>
                <a:lnTo>
                  <a:pt x="2248883" y="430728"/>
                </a:lnTo>
                <a:lnTo>
                  <a:pt x="2240153" y="434964"/>
                </a:lnTo>
                <a:lnTo>
                  <a:pt x="2235655" y="436817"/>
                </a:lnTo>
                <a:lnTo>
                  <a:pt x="2231158" y="439464"/>
                </a:lnTo>
                <a:lnTo>
                  <a:pt x="2227190" y="442112"/>
                </a:lnTo>
                <a:lnTo>
                  <a:pt x="2225073" y="443700"/>
                </a:lnTo>
                <a:lnTo>
                  <a:pt x="2223486" y="445288"/>
                </a:lnTo>
                <a:lnTo>
                  <a:pt x="2221899" y="447142"/>
                </a:lnTo>
                <a:lnTo>
                  <a:pt x="2220312" y="449259"/>
                </a:lnTo>
                <a:lnTo>
                  <a:pt x="2219253" y="451377"/>
                </a:lnTo>
                <a:lnTo>
                  <a:pt x="2218195" y="454025"/>
                </a:lnTo>
                <a:lnTo>
                  <a:pt x="2217666" y="454554"/>
                </a:lnTo>
                <a:lnTo>
                  <a:pt x="2216872" y="455348"/>
                </a:lnTo>
                <a:lnTo>
                  <a:pt x="2218460" y="460378"/>
                </a:lnTo>
                <a:lnTo>
                  <a:pt x="2219518" y="465408"/>
                </a:lnTo>
                <a:lnTo>
                  <a:pt x="2221634" y="475733"/>
                </a:lnTo>
                <a:lnTo>
                  <a:pt x="2223222" y="486323"/>
                </a:lnTo>
                <a:lnTo>
                  <a:pt x="2224280" y="491617"/>
                </a:lnTo>
                <a:lnTo>
                  <a:pt x="2225867" y="496647"/>
                </a:lnTo>
                <a:lnTo>
                  <a:pt x="2229306" y="496118"/>
                </a:lnTo>
                <a:lnTo>
                  <a:pt x="2233274" y="495059"/>
                </a:lnTo>
                <a:lnTo>
                  <a:pt x="2236978" y="494265"/>
                </a:lnTo>
                <a:lnTo>
                  <a:pt x="2240682" y="492941"/>
                </a:lnTo>
                <a:lnTo>
                  <a:pt x="2247825" y="490029"/>
                </a:lnTo>
                <a:lnTo>
                  <a:pt x="2254967" y="487117"/>
                </a:lnTo>
                <a:lnTo>
                  <a:pt x="2268988" y="479704"/>
                </a:lnTo>
                <a:lnTo>
                  <a:pt x="2275602" y="476527"/>
                </a:lnTo>
                <a:lnTo>
                  <a:pt x="2282745" y="473351"/>
                </a:lnTo>
                <a:lnTo>
                  <a:pt x="2286184" y="471233"/>
                </a:lnTo>
                <a:lnTo>
                  <a:pt x="2290152" y="469644"/>
                </a:lnTo>
                <a:lnTo>
                  <a:pt x="2294120" y="467791"/>
                </a:lnTo>
                <a:lnTo>
                  <a:pt x="2297824" y="465673"/>
                </a:lnTo>
                <a:lnTo>
                  <a:pt x="2299411" y="464614"/>
                </a:lnTo>
                <a:lnTo>
                  <a:pt x="2300999" y="463555"/>
                </a:lnTo>
                <a:lnTo>
                  <a:pt x="2302850" y="462232"/>
                </a:lnTo>
                <a:lnTo>
                  <a:pt x="2303909" y="460643"/>
                </a:lnTo>
                <a:lnTo>
                  <a:pt x="2304967" y="459055"/>
                </a:lnTo>
                <a:lnTo>
                  <a:pt x="2305760" y="456937"/>
                </a:lnTo>
                <a:lnTo>
                  <a:pt x="2306025" y="455084"/>
                </a:lnTo>
                <a:lnTo>
                  <a:pt x="2306554" y="452966"/>
                </a:lnTo>
                <a:lnTo>
                  <a:pt x="2306554" y="447406"/>
                </a:lnTo>
                <a:lnTo>
                  <a:pt x="2305760" y="441847"/>
                </a:lnTo>
                <a:lnTo>
                  <a:pt x="2305231" y="436552"/>
                </a:lnTo>
                <a:lnTo>
                  <a:pt x="2304173" y="431257"/>
                </a:lnTo>
                <a:lnTo>
                  <a:pt x="2302057" y="420668"/>
                </a:lnTo>
                <a:lnTo>
                  <a:pt x="2299676" y="410078"/>
                </a:lnTo>
                <a:close/>
                <a:moveTo>
                  <a:pt x="2192005" y="398165"/>
                </a:moveTo>
                <a:lnTo>
                  <a:pt x="2187243" y="398959"/>
                </a:lnTo>
                <a:lnTo>
                  <a:pt x="2183010" y="400283"/>
                </a:lnTo>
                <a:lnTo>
                  <a:pt x="2178513" y="401607"/>
                </a:lnTo>
                <a:lnTo>
                  <a:pt x="2174280" y="403195"/>
                </a:lnTo>
                <a:lnTo>
                  <a:pt x="2169783" y="405313"/>
                </a:lnTo>
                <a:lnTo>
                  <a:pt x="2165550" y="407166"/>
                </a:lnTo>
                <a:lnTo>
                  <a:pt x="2157349" y="411667"/>
                </a:lnTo>
                <a:lnTo>
                  <a:pt x="2151794" y="414579"/>
                </a:lnTo>
                <a:lnTo>
                  <a:pt x="2146238" y="417226"/>
                </a:lnTo>
                <a:lnTo>
                  <a:pt x="2134598" y="422256"/>
                </a:lnTo>
                <a:lnTo>
                  <a:pt x="2129307" y="425168"/>
                </a:lnTo>
                <a:lnTo>
                  <a:pt x="2126662" y="426757"/>
                </a:lnTo>
                <a:lnTo>
                  <a:pt x="2124016" y="428345"/>
                </a:lnTo>
                <a:lnTo>
                  <a:pt x="2121900" y="430463"/>
                </a:lnTo>
                <a:lnTo>
                  <a:pt x="2119519" y="432316"/>
                </a:lnTo>
                <a:lnTo>
                  <a:pt x="2117403" y="434699"/>
                </a:lnTo>
                <a:lnTo>
                  <a:pt x="2115286" y="436817"/>
                </a:lnTo>
                <a:lnTo>
                  <a:pt x="2115022" y="442376"/>
                </a:lnTo>
                <a:lnTo>
                  <a:pt x="2115022" y="448200"/>
                </a:lnTo>
                <a:lnTo>
                  <a:pt x="2115286" y="453760"/>
                </a:lnTo>
                <a:lnTo>
                  <a:pt x="2115551" y="459319"/>
                </a:lnTo>
                <a:lnTo>
                  <a:pt x="2116080" y="464879"/>
                </a:lnTo>
                <a:lnTo>
                  <a:pt x="2117138" y="470174"/>
                </a:lnTo>
                <a:lnTo>
                  <a:pt x="2118196" y="475733"/>
                </a:lnTo>
                <a:lnTo>
                  <a:pt x="2119519" y="481293"/>
                </a:lnTo>
                <a:lnTo>
                  <a:pt x="2121635" y="481557"/>
                </a:lnTo>
                <a:lnTo>
                  <a:pt x="2123487" y="481822"/>
                </a:lnTo>
                <a:lnTo>
                  <a:pt x="2125075" y="481822"/>
                </a:lnTo>
                <a:lnTo>
                  <a:pt x="2127191" y="481557"/>
                </a:lnTo>
                <a:lnTo>
                  <a:pt x="2130895" y="480498"/>
                </a:lnTo>
                <a:lnTo>
                  <a:pt x="2134334" y="478910"/>
                </a:lnTo>
                <a:lnTo>
                  <a:pt x="2137773" y="477322"/>
                </a:lnTo>
                <a:lnTo>
                  <a:pt x="2141212" y="475204"/>
                </a:lnTo>
                <a:lnTo>
                  <a:pt x="2144651" y="473615"/>
                </a:lnTo>
                <a:lnTo>
                  <a:pt x="2148090" y="472292"/>
                </a:lnTo>
                <a:lnTo>
                  <a:pt x="2154175" y="468850"/>
                </a:lnTo>
                <a:lnTo>
                  <a:pt x="2160524" y="465938"/>
                </a:lnTo>
                <a:lnTo>
                  <a:pt x="2173487" y="460114"/>
                </a:lnTo>
                <a:lnTo>
                  <a:pt x="2179571" y="456937"/>
                </a:lnTo>
                <a:lnTo>
                  <a:pt x="2185656" y="453760"/>
                </a:lnTo>
                <a:lnTo>
                  <a:pt x="2191211" y="450054"/>
                </a:lnTo>
                <a:lnTo>
                  <a:pt x="2194121" y="447936"/>
                </a:lnTo>
                <a:lnTo>
                  <a:pt x="2196502" y="445553"/>
                </a:lnTo>
                <a:lnTo>
                  <a:pt x="2197296" y="439729"/>
                </a:lnTo>
                <a:lnTo>
                  <a:pt x="2197561" y="433640"/>
                </a:lnTo>
                <a:lnTo>
                  <a:pt x="2197296" y="427551"/>
                </a:lnTo>
                <a:lnTo>
                  <a:pt x="2196502" y="421727"/>
                </a:lnTo>
                <a:lnTo>
                  <a:pt x="2195709" y="415903"/>
                </a:lnTo>
                <a:lnTo>
                  <a:pt x="2194915" y="410078"/>
                </a:lnTo>
                <a:lnTo>
                  <a:pt x="2193592" y="403989"/>
                </a:lnTo>
                <a:lnTo>
                  <a:pt x="2192005" y="398165"/>
                </a:lnTo>
                <a:close/>
                <a:moveTo>
                  <a:pt x="2388035" y="362955"/>
                </a:moveTo>
                <a:lnTo>
                  <a:pt x="2379040" y="367456"/>
                </a:lnTo>
                <a:lnTo>
                  <a:pt x="2370045" y="371956"/>
                </a:lnTo>
                <a:lnTo>
                  <a:pt x="2351792" y="380163"/>
                </a:lnTo>
                <a:lnTo>
                  <a:pt x="2342532" y="384663"/>
                </a:lnTo>
                <a:lnTo>
                  <a:pt x="2333802" y="389429"/>
                </a:lnTo>
                <a:lnTo>
                  <a:pt x="2325072" y="394459"/>
                </a:lnTo>
                <a:lnTo>
                  <a:pt x="2316871" y="400283"/>
                </a:lnTo>
                <a:lnTo>
                  <a:pt x="2317400" y="412461"/>
                </a:lnTo>
                <a:lnTo>
                  <a:pt x="2318194" y="418550"/>
                </a:lnTo>
                <a:lnTo>
                  <a:pt x="2318988" y="424904"/>
                </a:lnTo>
                <a:lnTo>
                  <a:pt x="2322162" y="436817"/>
                </a:lnTo>
                <a:lnTo>
                  <a:pt x="2325866" y="448995"/>
                </a:lnTo>
                <a:lnTo>
                  <a:pt x="2332215" y="447406"/>
                </a:lnTo>
                <a:lnTo>
                  <a:pt x="2338300" y="445553"/>
                </a:lnTo>
                <a:lnTo>
                  <a:pt x="2344120" y="443435"/>
                </a:lnTo>
                <a:lnTo>
                  <a:pt x="2350204" y="440788"/>
                </a:lnTo>
                <a:lnTo>
                  <a:pt x="2361580" y="435228"/>
                </a:lnTo>
                <a:lnTo>
                  <a:pt x="2367400" y="432316"/>
                </a:lnTo>
                <a:lnTo>
                  <a:pt x="2373484" y="429669"/>
                </a:lnTo>
                <a:lnTo>
                  <a:pt x="2383537" y="424904"/>
                </a:lnTo>
                <a:lnTo>
                  <a:pt x="2388564" y="422521"/>
                </a:lnTo>
                <a:lnTo>
                  <a:pt x="2393326" y="420138"/>
                </a:lnTo>
                <a:lnTo>
                  <a:pt x="2398087" y="416961"/>
                </a:lnTo>
                <a:lnTo>
                  <a:pt x="2402585" y="413520"/>
                </a:lnTo>
                <a:lnTo>
                  <a:pt x="2404437" y="411931"/>
                </a:lnTo>
                <a:lnTo>
                  <a:pt x="2406553" y="410078"/>
                </a:lnTo>
                <a:lnTo>
                  <a:pt x="2408405" y="407696"/>
                </a:lnTo>
                <a:lnTo>
                  <a:pt x="2409992" y="405578"/>
                </a:lnTo>
                <a:lnTo>
                  <a:pt x="2407082" y="394724"/>
                </a:lnTo>
                <a:lnTo>
                  <a:pt x="2404437" y="384134"/>
                </a:lnTo>
                <a:lnTo>
                  <a:pt x="2399939" y="362955"/>
                </a:lnTo>
                <a:lnTo>
                  <a:pt x="2388035" y="362955"/>
                </a:lnTo>
                <a:close/>
                <a:moveTo>
                  <a:pt x="2288300" y="349718"/>
                </a:moveTo>
                <a:lnTo>
                  <a:pt x="2270840" y="354483"/>
                </a:lnTo>
                <a:lnTo>
                  <a:pt x="2259729" y="361102"/>
                </a:lnTo>
                <a:lnTo>
                  <a:pt x="2250205" y="365602"/>
                </a:lnTo>
                <a:lnTo>
                  <a:pt x="2240682" y="370103"/>
                </a:lnTo>
                <a:lnTo>
                  <a:pt x="2231158" y="374868"/>
                </a:lnTo>
                <a:lnTo>
                  <a:pt x="2221370" y="379104"/>
                </a:lnTo>
                <a:lnTo>
                  <a:pt x="2214492" y="384928"/>
                </a:lnTo>
                <a:lnTo>
                  <a:pt x="2208407" y="391282"/>
                </a:lnTo>
                <a:lnTo>
                  <a:pt x="2210259" y="402136"/>
                </a:lnTo>
                <a:lnTo>
                  <a:pt x="2212111" y="413255"/>
                </a:lnTo>
                <a:lnTo>
                  <a:pt x="2213962" y="424374"/>
                </a:lnTo>
                <a:lnTo>
                  <a:pt x="2215021" y="429669"/>
                </a:lnTo>
                <a:lnTo>
                  <a:pt x="2216872" y="434964"/>
                </a:lnTo>
                <a:lnTo>
                  <a:pt x="2226925" y="433905"/>
                </a:lnTo>
                <a:lnTo>
                  <a:pt x="2252586" y="420933"/>
                </a:lnTo>
                <a:lnTo>
                  <a:pt x="2278777" y="408225"/>
                </a:lnTo>
                <a:lnTo>
                  <a:pt x="2284067" y="405578"/>
                </a:lnTo>
                <a:lnTo>
                  <a:pt x="2286448" y="403989"/>
                </a:lnTo>
                <a:lnTo>
                  <a:pt x="2289094" y="402401"/>
                </a:lnTo>
                <a:lnTo>
                  <a:pt x="2291210" y="400548"/>
                </a:lnTo>
                <a:lnTo>
                  <a:pt x="2293591" y="398165"/>
                </a:lnTo>
                <a:lnTo>
                  <a:pt x="2295443" y="396047"/>
                </a:lnTo>
                <a:lnTo>
                  <a:pt x="2297295" y="393400"/>
                </a:lnTo>
                <a:lnTo>
                  <a:pt x="2295443" y="382546"/>
                </a:lnTo>
                <a:lnTo>
                  <a:pt x="2293327" y="371691"/>
                </a:lnTo>
                <a:lnTo>
                  <a:pt x="2290946" y="360572"/>
                </a:lnTo>
                <a:lnTo>
                  <a:pt x="2288300" y="349718"/>
                </a:lnTo>
                <a:close/>
                <a:moveTo>
                  <a:pt x="2381421" y="301006"/>
                </a:moveTo>
                <a:lnTo>
                  <a:pt x="2371633" y="305772"/>
                </a:lnTo>
                <a:lnTo>
                  <a:pt x="2361844" y="310537"/>
                </a:lnTo>
                <a:lnTo>
                  <a:pt x="2351792" y="315038"/>
                </a:lnTo>
                <a:lnTo>
                  <a:pt x="2341739" y="319803"/>
                </a:lnTo>
                <a:lnTo>
                  <a:pt x="2331951" y="324833"/>
                </a:lnTo>
                <a:lnTo>
                  <a:pt x="2322427" y="330128"/>
                </a:lnTo>
                <a:lnTo>
                  <a:pt x="2317665" y="332775"/>
                </a:lnTo>
                <a:lnTo>
                  <a:pt x="2313168" y="335952"/>
                </a:lnTo>
                <a:lnTo>
                  <a:pt x="2308670" y="339129"/>
                </a:lnTo>
                <a:lnTo>
                  <a:pt x="2304438" y="342305"/>
                </a:lnTo>
                <a:lnTo>
                  <a:pt x="2306025" y="353954"/>
                </a:lnTo>
                <a:lnTo>
                  <a:pt x="2308141" y="365338"/>
                </a:lnTo>
                <a:lnTo>
                  <a:pt x="2309199" y="370897"/>
                </a:lnTo>
                <a:lnTo>
                  <a:pt x="2310522" y="376721"/>
                </a:lnTo>
                <a:lnTo>
                  <a:pt x="2312110" y="382281"/>
                </a:lnTo>
                <a:lnTo>
                  <a:pt x="2313961" y="387576"/>
                </a:lnTo>
                <a:lnTo>
                  <a:pt x="2318723" y="386781"/>
                </a:lnTo>
                <a:lnTo>
                  <a:pt x="2323750" y="385193"/>
                </a:lnTo>
                <a:lnTo>
                  <a:pt x="2328511" y="383340"/>
                </a:lnTo>
                <a:lnTo>
                  <a:pt x="2333009" y="381487"/>
                </a:lnTo>
                <a:lnTo>
                  <a:pt x="2342268" y="376986"/>
                </a:lnTo>
                <a:lnTo>
                  <a:pt x="2351263" y="372486"/>
                </a:lnTo>
                <a:lnTo>
                  <a:pt x="2362373" y="367191"/>
                </a:lnTo>
                <a:lnTo>
                  <a:pt x="2373749" y="361631"/>
                </a:lnTo>
                <a:lnTo>
                  <a:pt x="2379305" y="358984"/>
                </a:lnTo>
                <a:lnTo>
                  <a:pt x="2384595" y="355807"/>
                </a:lnTo>
                <a:lnTo>
                  <a:pt x="2389622" y="352630"/>
                </a:lnTo>
                <a:lnTo>
                  <a:pt x="2394648" y="348924"/>
                </a:lnTo>
                <a:lnTo>
                  <a:pt x="2393855" y="336217"/>
                </a:lnTo>
                <a:lnTo>
                  <a:pt x="2393061" y="330128"/>
                </a:lnTo>
                <a:lnTo>
                  <a:pt x="2392267" y="323774"/>
                </a:lnTo>
                <a:lnTo>
                  <a:pt x="2390416" y="317420"/>
                </a:lnTo>
                <a:lnTo>
                  <a:pt x="2389622" y="314508"/>
                </a:lnTo>
                <a:lnTo>
                  <a:pt x="2388564" y="311596"/>
                </a:lnTo>
                <a:lnTo>
                  <a:pt x="2387241" y="308684"/>
                </a:lnTo>
                <a:lnTo>
                  <a:pt x="2385389" y="306036"/>
                </a:lnTo>
                <a:lnTo>
                  <a:pt x="2383802" y="303389"/>
                </a:lnTo>
                <a:lnTo>
                  <a:pt x="2381421" y="301006"/>
                </a:lnTo>
                <a:close/>
                <a:moveTo>
                  <a:pt x="755505" y="56073"/>
                </a:moveTo>
                <a:lnTo>
                  <a:pt x="441130" y="704075"/>
                </a:lnTo>
                <a:lnTo>
                  <a:pt x="283678" y="1027812"/>
                </a:lnTo>
                <a:lnTo>
                  <a:pt x="125697" y="1351548"/>
                </a:lnTo>
                <a:lnTo>
                  <a:pt x="124109" y="1354986"/>
                </a:lnTo>
                <a:lnTo>
                  <a:pt x="123051" y="1358160"/>
                </a:lnTo>
                <a:lnTo>
                  <a:pt x="122257" y="1361863"/>
                </a:lnTo>
                <a:lnTo>
                  <a:pt x="121992" y="1365566"/>
                </a:lnTo>
                <a:lnTo>
                  <a:pt x="121992" y="1369269"/>
                </a:lnTo>
                <a:lnTo>
                  <a:pt x="122522" y="1372443"/>
                </a:lnTo>
                <a:lnTo>
                  <a:pt x="123315" y="1376146"/>
                </a:lnTo>
                <a:lnTo>
                  <a:pt x="124639" y="1379584"/>
                </a:lnTo>
                <a:lnTo>
                  <a:pt x="126226" y="1383022"/>
                </a:lnTo>
                <a:lnTo>
                  <a:pt x="128079" y="1385932"/>
                </a:lnTo>
                <a:lnTo>
                  <a:pt x="130196" y="1389106"/>
                </a:lnTo>
                <a:lnTo>
                  <a:pt x="132577" y="1392015"/>
                </a:lnTo>
                <a:lnTo>
                  <a:pt x="135224" y="1394396"/>
                </a:lnTo>
                <a:lnTo>
                  <a:pt x="138134" y="1397040"/>
                </a:lnTo>
                <a:lnTo>
                  <a:pt x="141045" y="1398892"/>
                </a:lnTo>
                <a:lnTo>
                  <a:pt x="144221" y="1400743"/>
                </a:lnTo>
                <a:lnTo>
                  <a:pt x="337133" y="1504159"/>
                </a:lnTo>
                <a:lnTo>
                  <a:pt x="415462" y="1546478"/>
                </a:lnTo>
                <a:lnTo>
                  <a:pt x="494320" y="1588796"/>
                </a:lnTo>
                <a:lnTo>
                  <a:pt x="651507" y="1673433"/>
                </a:lnTo>
                <a:lnTo>
                  <a:pt x="677705" y="1687716"/>
                </a:lnTo>
                <a:lnTo>
                  <a:pt x="703903" y="1701734"/>
                </a:lnTo>
                <a:lnTo>
                  <a:pt x="756299" y="1729505"/>
                </a:lnTo>
                <a:lnTo>
                  <a:pt x="782497" y="1744052"/>
                </a:lnTo>
                <a:lnTo>
                  <a:pt x="808695" y="1758070"/>
                </a:lnTo>
                <a:lnTo>
                  <a:pt x="835157" y="1772088"/>
                </a:lnTo>
                <a:lnTo>
                  <a:pt x="861091" y="1786106"/>
                </a:lnTo>
                <a:lnTo>
                  <a:pt x="872205" y="1792454"/>
                </a:lnTo>
                <a:lnTo>
                  <a:pt x="935715" y="1826573"/>
                </a:lnTo>
                <a:lnTo>
                  <a:pt x="999225" y="1860692"/>
                </a:lnTo>
                <a:lnTo>
                  <a:pt x="1126510" y="1929196"/>
                </a:lnTo>
                <a:lnTo>
                  <a:pt x="1287402" y="2015684"/>
                </a:lnTo>
                <a:lnTo>
                  <a:pt x="1448294" y="2102701"/>
                </a:lnTo>
                <a:lnTo>
                  <a:pt x="1453586" y="2105346"/>
                </a:lnTo>
                <a:lnTo>
                  <a:pt x="1459144" y="2107727"/>
                </a:lnTo>
                <a:lnTo>
                  <a:pt x="1470522" y="2111694"/>
                </a:lnTo>
                <a:lnTo>
                  <a:pt x="1472904" y="2110107"/>
                </a:lnTo>
                <a:lnTo>
                  <a:pt x="1475021" y="2108785"/>
                </a:lnTo>
                <a:lnTo>
                  <a:pt x="1477138" y="2107198"/>
                </a:lnTo>
                <a:lnTo>
                  <a:pt x="1478991" y="2105346"/>
                </a:lnTo>
                <a:lnTo>
                  <a:pt x="1480578" y="2103495"/>
                </a:lnTo>
                <a:lnTo>
                  <a:pt x="1481901" y="2101114"/>
                </a:lnTo>
                <a:lnTo>
                  <a:pt x="1482960" y="2098999"/>
                </a:lnTo>
                <a:lnTo>
                  <a:pt x="1484018" y="2096618"/>
                </a:lnTo>
                <a:lnTo>
                  <a:pt x="1484812" y="2094502"/>
                </a:lnTo>
                <a:lnTo>
                  <a:pt x="1485606" y="2091857"/>
                </a:lnTo>
                <a:lnTo>
                  <a:pt x="1486665" y="2086832"/>
                </a:lnTo>
                <a:lnTo>
                  <a:pt x="1486929" y="2081807"/>
                </a:lnTo>
                <a:lnTo>
                  <a:pt x="1486929" y="2076517"/>
                </a:lnTo>
                <a:lnTo>
                  <a:pt x="1500954" y="1846939"/>
                </a:lnTo>
                <a:lnTo>
                  <a:pt x="1514979" y="1617626"/>
                </a:lnTo>
                <a:lnTo>
                  <a:pt x="1528475" y="1388048"/>
                </a:lnTo>
                <a:lnTo>
                  <a:pt x="1535091" y="1273259"/>
                </a:lnTo>
                <a:lnTo>
                  <a:pt x="1541442" y="1158205"/>
                </a:lnTo>
                <a:lnTo>
                  <a:pt x="1542765" y="1149742"/>
                </a:lnTo>
                <a:lnTo>
                  <a:pt x="1543294" y="1141278"/>
                </a:lnTo>
                <a:lnTo>
                  <a:pt x="1543824" y="1132814"/>
                </a:lnTo>
                <a:lnTo>
                  <a:pt x="1544088" y="1124086"/>
                </a:lnTo>
                <a:lnTo>
                  <a:pt x="1544617" y="1107159"/>
                </a:lnTo>
                <a:lnTo>
                  <a:pt x="1544882" y="1098695"/>
                </a:lnTo>
                <a:lnTo>
                  <a:pt x="1545411" y="1089967"/>
                </a:lnTo>
                <a:lnTo>
                  <a:pt x="1546470" y="1081503"/>
                </a:lnTo>
                <a:lnTo>
                  <a:pt x="1547264" y="1073039"/>
                </a:lnTo>
                <a:lnTo>
                  <a:pt x="1547793" y="1064311"/>
                </a:lnTo>
                <a:lnTo>
                  <a:pt x="1548058" y="1055848"/>
                </a:lnTo>
                <a:lnTo>
                  <a:pt x="1548587" y="1038391"/>
                </a:lnTo>
                <a:lnTo>
                  <a:pt x="1549116" y="1030192"/>
                </a:lnTo>
                <a:lnTo>
                  <a:pt x="1549381" y="1021464"/>
                </a:lnTo>
                <a:lnTo>
                  <a:pt x="1550439" y="1013000"/>
                </a:lnTo>
                <a:lnTo>
                  <a:pt x="1551233" y="1004272"/>
                </a:lnTo>
                <a:lnTo>
                  <a:pt x="1552027" y="995808"/>
                </a:lnTo>
                <a:lnTo>
                  <a:pt x="1552292" y="987345"/>
                </a:lnTo>
                <a:lnTo>
                  <a:pt x="1552821" y="970153"/>
                </a:lnTo>
                <a:lnTo>
                  <a:pt x="1553085" y="961689"/>
                </a:lnTo>
                <a:lnTo>
                  <a:pt x="1553615" y="952961"/>
                </a:lnTo>
                <a:lnTo>
                  <a:pt x="1554409" y="944762"/>
                </a:lnTo>
                <a:lnTo>
                  <a:pt x="1555202" y="936033"/>
                </a:lnTo>
                <a:lnTo>
                  <a:pt x="1555732" y="927570"/>
                </a:lnTo>
                <a:lnTo>
                  <a:pt x="1555996" y="918842"/>
                </a:lnTo>
                <a:lnTo>
                  <a:pt x="1556790" y="901914"/>
                </a:lnTo>
                <a:lnTo>
                  <a:pt x="1557055" y="893186"/>
                </a:lnTo>
                <a:lnTo>
                  <a:pt x="1557584" y="884722"/>
                </a:lnTo>
                <a:lnTo>
                  <a:pt x="1558378" y="875994"/>
                </a:lnTo>
                <a:lnTo>
                  <a:pt x="1559172" y="867530"/>
                </a:lnTo>
                <a:lnTo>
                  <a:pt x="1559701" y="859067"/>
                </a:lnTo>
                <a:lnTo>
                  <a:pt x="1559966" y="850338"/>
                </a:lnTo>
                <a:lnTo>
                  <a:pt x="1560495" y="833147"/>
                </a:lnTo>
                <a:lnTo>
                  <a:pt x="1560760" y="824418"/>
                </a:lnTo>
                <a:lnTo>
                  <a:pt x="1561553" y="816219"/>
                </a:lnTo>
                <a:lnTo>
                  <a:pt x="1562612" y="807491"/>
                </a:lnTo>
                <a:lnTo>
                  <a:pt x="1563141" y="799027"/>
                </a:lnTo>
                <a:lnTo>
                  <a:pt x="1563670" y="790299"/>
                </a:lnTo>
                <a:lnTo>
                  <a:pt x="1563935" y="781835"/>
                </a:lnTo>
                <a:lnTo>
                  <a:pt x="1564464" y="764908"/>
                </a:lnTo>
                <a:lnTo>
                  <a:pt x="1564729" y="756180"/>
                </a:lnTo>
                <a:lnTo>
                  <a:pt x="1565258" y="747716"/>
                </a:lnTo>
                <a:lnTo>
                  <a:pt x="1566581" y="738194"/>
                </a:lnTo>
                <a:lnTo>
                  <a:pt x="1567375" y="728673"/>
                </a:lnTo>
                <a:lnTo>
                  <a:pt x="1567904" y="719151"/>
                </a:lnTo>
                <a:lnTo>
                  <a:pt x="1568169" y="709365"/>
                </a:lnTo>
                <a:lnTo>
                  <a:pt x="1568434" y="699843"/>
                </a:lnTo>
                <a:lnTo>
                  <a:pt x="1568698" y="690322"/>
                </a:lnTo>
                <a:lnTo>
                  <a:pt x="1569492" y="680800"/>
                </a:lnTo>
                <a:lnTo>
                  <a:pt x="1570815" y="671543"/>
                </a:lnTo>
                <a:lnTo>
                  <a:pt x="1571345" y="662286"/>
                </a:lnTo>
                <a:lnTo>
                  <a:pt x="1571609" y="653557"/>
                </a:lnTo>
                <a:lnTo>
                  <a:pt x="1572139" y="635308"/>
                </a:lnTo>
                <a:lnTo>
                  <a:pt x="1572668" y="626050"/>
                </a:lnTo>
                <a:lnTo>
                  <a:pt x="1572932" y="617058"/>
                </a:lnTo>
                <a:lnTo>
                  <a:pt x="1573726" y="608065"/>
                </a:lnTo>
                <a:lnTo>
                  <a:pt x="1574520" y="599072"/>
                </a:lnTo>
                <a:lnTo>
                  <a:pt x="1575579" y="586112"/>
                </a:lnTo>
                <a:lnTo>
                  <a:pt x="1576108" y="573417"/>
                </a:lnTo>
                <a:lnTo>
                  <a:pt x="1572403" y="567862"/>
                </a:lnTo>
                <a:lnTo>
                  <a:pt x="1570286" y="564953"/>
                </a:lnTo>
                <a:lnTo>
                  <a:pt x="1568434" y="562308"/>
                </a:lnTo>
                <a:lnTo>
                  <a:pt x="1566317" y="559928"/>
                </a:lnTo>
                <a:lnTo>
                  <a:pt x="1563670" y="557547"/>
                </a:lnTo>
                <a:lnTo>
                  <a:pt x="1561289" y="555431"/>
                </a:lnTo>
                <a:lnTo>
                  <a:pt x="1558378" y="553844"/>
                </a:lnTo>
                <a:lnTo>
                  <a:pt x="1169379" y="308133"/>
                </a:lnTo>
                <a:lnTo>
                  <a:pt x="780644" y="62950"/>
                </a:lnTo>
                <a:lnTo>
                  <a:pt x="777734" y="60834"/>
                </a:lnTo>
                <a:lnTo>
                  <a:pt x="774823" y="59247"/>
                </a:lnTo>
                <a:lnTo>
                  <a:pt x="771647" y="58189"/>
                </a:lnTo>
                <a:lnTo>
                  <a:pt x="768736" y="57131"/>
                </a:lnTo>
                <a:lnTo>
                  <a:pt x="765296" y="56602"/>
                </a:lnTo>
                <a:lnTo>
                  <a:pt x="761856" y="56338"/>
                </a:lnTo>
                <a:lnTo>
                  <a:pt x="758681" y="56073"/>
                </a:lnTo>
                <a:lnTo>
                  <a:pt x="755505" y="56073"/>
                </a:lnTo>
                <a:close/>
                <a:moveTo>
                  <a:pt x="719781" y="3175"/>
                </a:moveTo>
                <a:lnTo>
                  <a:pt x="723750" y="3175"/>
                </a:lnTo>
                <a:lnTo>
                  <a:pt x="727455" y="3175"/>
                </a:lnTo>
                <a:lnTo>
                  <a:pt x="731424" y="3704"/>
                </a:lnTo>
                <a:lnTo>
                  <a:pt x="735129" y="3969"/>
                </a:lnTo>
                <a:lnTo>
                  <a:pt x="738834" y="4762"/>
                </a:lnTo>
                <a:lnTo>
                  <a:pt x="742538" y="5820"/>
                </a:lnTo>
                <a:lnTo>
                  <a:pt x="746243" y="7142"/>
                </a:lnTo>
                <a:lnTo>
                  <a:pt x="749948" y="8200"/>
                </a:lnTo>
                <a:lnTo>
                  <a:pt x="753388" y="9787"/>
                </a:lnTo>
                <a:lnTo>
                  <a:pt x="756828" y="11639"/>
                </a:lnTo>
                <a:lnTo>
                  <a:pt x="760268" y="13226"/>
                </a:lnTo>
                <a:lnTo>
                  <a:pt x="763444" y="15606"/>
                </a:lnTo>
                <a:lnTo>
                  <a:pt x="1197694" y="290147"/>
                </a:lnTo>
                <a:lnTo>
                  <a:pt x="1631679" y="565482"/>
                </a:lnTo>
                <a:lnTo>
                  <a:pt x="1639618" y="571565"/>
                </a:lnTo>
                <a:lnTo>
                  <a:pt x="1647027" y="578442"/>
                </a:lnTo>
                <a:lnTo>
                  <a:pt x="1650468" y="582145"/>
                </a:lnTo>
                <a:lnTo>
                  <a:pt x="1653908" y="585583"/>
                </a:lnTo>
                <a:lnTo>
                  <a:pt x="1657348" y="589551"/>
                </a:lnTo>
                <a:lnTo>
                  <a:pt x="1660259" y="593518"/>
                </a:lnTo>
                <a:lnTo>
                  <a:pt x="1663170" y="597750"/>
                </a:lnTo>
                <a:lnTo>
                  <a:pt x="1666080" y="601982"/>
                </a:lnTo>
                <a:lnTo>
                  <a:pt x="1668198" y="606478"/>
                </a:lnTo>
                <a:lnTo>
                  <a:pt x="1670050" y="610974"/>
                </a:lnTo>
                <a:lnTo>
                  <a:pt x="1672167" y="615735"/>
                </a:lnTo>
                <a:lnTo>
                  <a:pt x="1673490" y="620496"/>
                </a:lnTo>
                <a:lnTo>
                  <a:pt x="1674284" y="625257"/>
                </a:lnTo>
                <a:lnTo>
                  <a:pt x="1674813" y="630282"/>
                </a:lnTo>
                <a:lnTo>
                  <a:pt x="1661582" y="1329066"/>
                </a:lnTo>
                <a:lnTo>
                  <a:pt x="1654702" y="1678458"/>
                </a:lnTo>
                <a:lnTo>
                  <a:pt x="1648086" y="2027851"/>
                </a:lnTo>
                <a:lnTo>
                  <a:pt x="1647821" y="2048216"/>
                </a:lnTo>
                <a:lnTo>
                  <a:pt x="1647557" y="2068847"/>
                </a:lnTo>
                <a:lnTo>
                  <a:pt x="1647557" y="2109578"/>
                </a:lnTo>
                <a:lnTo>
                  <a:pt x="1646763" y="2122274"/>
                </a:lnTo>
                <a:lnTo>
                  <a:pt x="1645969" y="2134705"/>
                </a:lnTo>
                <a:lnTo>
                  <a:pt x="1645440" y="2147136"/>
                </a:lnTo>
                <a:lnTo>
                  <a:pt x="1645440" y="2159831"/>
                </a:lnTo>
                <a:lnTo>
                  <a:pt x="1644911" y="2184958"/>
                </a:lnTo>
                <a:lnTo>
                  <a:pt x="1644646" y="2197654"/>
                </a:lnTo>
                <a:lnTo>
                  <a:pt x="1644117" y="2210085"/>
                </a:lnTo>
                <a:lnTo>
                  <a:pt x="1643852" y="2214316"/>
                </a:lnTo>
                <a:lnTo>
                  <a:pt x="1643058" y="2218813"/>
                </a:lnTo>
                <a:lnTo>
                  <a:pt x="1642000" y="2223045"/>
                </a:lnTo>
                <a:lnTo>
                  <a:pt x="1640676" y="2227276"/>
                </a:lnTo>
                <a:lnTo>
                  <a:pt x="1639353" y="2231244"/>
                </a:lnTo>
                <a:lnTo>
                  <a:pt x="1637766" y="2235476"/>
                </a:lnTo>
                <a:lnTo>
                  <a:pt x="1635649" y="2239179"/>
                </a:lnTo>
                <a:lnTo>
                  <a:pt x="1633532" y="2242881"/>
                </a:lnTo>
                <a:lnTo>
                  <a:pt x="1630885" y="2246584"/>
                </a:lnTo>
                <a:lnTo>
                  <a:pt x="1628504" y="2250023"/>
                </a:lnTo>
                <a:lnTo>
                  <a:pt x="1625328" y="2252932"/>
                </a:lnTo>
                <a:lnTo>
                  <a:pt x="1622153" y="2255841"/>
                </a:lnTo>
                <a:lnTo>
                  <a:pt x="1618977" y="2258486"/>
                </a:lnTo>
                <a:lnTo>
                  <a:pt x="1615273" y="2260867"/>
                </a:lnTo>
                <a:lnTo>
                  <a:pt x="1611303" y="2262718"/>
                </a:lnTo>
                <a:lnTo>
                  <a:pt x="1607069" y="2264305"/>
                </a:lnTo>
                <a:lnTo>
                  <a:pt x="1600718" y="2265099"/>
                </a:lnTo>
                <a:lnTo>
                  <a:pt x="1594102" y="2265363"/>
                </a:lnTo>
                <a:lnTo>
                  <a:pt x="1587751" y="2265099"/>
                </a:lnTo>
                <a:lnTo>
                  <a:pt x="1581400" y="2264305"/>
                </a:lnTo>
                <a:lnTo>
                  <a:pt x="1574785" y="2262718"/>
                </a:lnTo>
                <a:lnTo>
                  <a:pt x="1568698" y="2260867"/>
                </a:lnTo>
                <a:lnTo>
                  <a:pt x="1562877" y="2258222"/>
                </a:lnTo>
                <a:lnTo>
                  <a:pt x="1557055" y="2255312"/>
                </a:lnTo>
                <a:lnTo>
                  <a:pt x="1378168" y="2160096"/>
                </a:lnTo>
                <a:lnTo>
                  <a:pt x="1199282" y="2064615"/>
                </a:lnTo>
                <a:lnTo>
                  <a:pt x="1179170" y="2053506"/>
                </a:lnTo>
                <a:lnTo>
                  <a:pt x="1159059" y="2042927"/>
                </a:lnTo>
                <a:lnTo>
                  <a:pt x="1138947" y="2032347"/>
                </a:lnTo>
                <a:lnTo>
                  <a:pt x="1118571" y="2021503"/>
                </a:lnTo>
                <a:lnTo>
                  <a:pt x="1059560" y="1989764"/>
                </a:lnTo>
                <a:lnTo>
                  <a:pt x="1000019" y="1958289"/>
                </a:lnTo>
                <a:lnTo>
                  <a:pt x="881731" y="1895076"/>
                </a:lnTo>
                <a:lnTo>
                  <a:pt x="574766" y="1731621"/>
                </a:lnTo>
                <a:lnTo>
                  <a:pt x="284472" y="1576894"/>
                </a:lnTo>
                <a:lnTo>
                  <a:pt x="232076" y="1548858"/>
                </a:lnTo>
                <a:lnTo>
                  <a:pt x="179681" y="1521087"/>
                </a:lnTo>
                <a:lnTo>
                  <a:pt x="127020" y="1493051"/>
                </a:lnTo>
                <a:lnTo>
                  <a:pt x="74624" y="1465015"/>
                </a:lnTo>
                <a:lnTo>
                  <a:pt x="68009" y="1461841"/>
                </a:lnTo>
                <a:lnTo>
                  <a:pt x="61658" y="1458667"/>
                </a:lnTo>
                <a:lnTo>
                  <a:pt x="55571" y="1454964"/>
                </a:lnTo>
                <a:lnTo>
                  <a:pt x="49220" y="1450732"/>
                </a:lnTo>
                <a:lnTo>
                  <a:pt x="43663" y="1446500"/>
                </a:lnTo>
                <a:lnTo>
                  <a:pt x="38106" y="1441739"/>
                </a:lnTo>
                <a:lnTo>
                  <a:pt x="32814" y="1436714"/>
                </a:lnTo>
                <a:lnTo>
                  <a:pt x="27786" y="1431424"/>
                </a:lnTo>
                <a:lnTo>
                  <a:pt x="23287" y="1426134"/>
                </a:lnTo>
                <a:lnTo>
                  <a:pt x="18788" y="1420051"/>
                </a:lnTo>
                <a:lnTo>
                  <a:pt x="14819" y="1414232"/>
                </a:lnTo>
                <a:lnTo>
                  <a:pt x="11114" y="1408149"/>
                </a:lnTo>
                <a:lnTo>
                  <a:pt x="8203" y="1401801"/>
                </a:lnTo>
                <a:lnTo>
                  <a:pt x="5293" y="1394925"/>
                </a:lnTo>
                <a:lnTo>
                  <a:pt x="2911" y="1388312"/>
                </a:lnTo>
                <a:lnTo>
                  <a:pt x="794" y="1380907"/>
                </a:lnTo>
                <a:lnTo>
                  <a:pt x="265" y="1370591"/>
                </a:lnTo>
                <a:lnTo>
                  <a:pt x="0" y="1360276"/>
                </a:lnTo>
                <a:lnTo>
                  <a:pt x="265" y="1349961"/>
                </a:lnTo>
                <a:lnTo>
                  <a:pt x="794" y="1339646"/>
                </a:lnTo>
                <a:lnTo>
                  <a:pt x="4234" y="1330389"/>
                </a:lnTo>
                <a:lnTo>
                  <a:pt x="8203" y="1321396"/>
                </a:lnTo>
                <a:lnTo>
                  <a:pt x="12702" y="1312403"/>
                </a:lnTo>
                <a:lnTo>
                  <a:pt x="17201" y="1303675"/>
                </a:lnTo>
                <a:lnTo>
                  <a:pt x="26727" y="1286219"/>
                </a:lnTo>
                <a:lnTo>
                  <a:pt x="31226" y="1277755"/>
                </a:lnTo>
                <a:lnTo>
                  <a:pt x="35460" y="1268763"/>
                </a:lnTo>
                <a:lnTo>
                  <a:pt x="687232" y="30682"/>
                </a:lnTo>
                <a:lnTo>
                  <a:pt x="690672" y="23805"/>
                </a:lnTo>
                <a:lnTo>
                  <a:pt x="694377" y="16929"/>
                </a:lnTo>
                <a:lnTo>
                  <a:pt x="696494" y="13490"/>
                </a:lnTo>
                <a:lnTo>
                  <a:pt x="698875" y="10581"/>
                </a:lnTo>
                <a:lnTo>
                  <a:pt x="701522" y="7671"/>
                </a:lnTo>
                <a:lnTo>
                  <a:pt x="703109" y="6613"/>
                </a:lnTo>
                <a:lnTo>
                  <a:pt x="704697" y="5291"/>
                </a:lnTo>
                <a:lnTo>
                  <a:pt x="708402" y="4497"/>
                </a:lnTo>
                <a:lnTo>
                  <a:pt x="712371" y="3704"/>
                </a:lnTo>
                <a:lnTo>
                  <a:pt x="716076" y="3440"/>
                </a:lnTo>
                <a:lnTo>
                  <a:pt x="719781" y="3175"/>
                </a:lnTo>
                <a:close/>
                <a:moveTo>
                  <a:pt x="2885648" y="0"/>
                </a:moveTo>
                <a:lnTo>
                  <a:pt x="2900463" y="0"/>
                </a:lnTo>
                <a:lnTo>
                  <a:pt x="2906547" y="2912"/>
                </a:lnTo>
                <a:lnTo>
                  <a:pt x="2909193" y="4765"/>
                </a:lnTo>
                <a:lnTo>
                  <a:pt x="2912367" y="6354"/>
                </a:lnTo>
                <a:lnTo>
                  <a:pt x="2915013" y="8207"/>
                </a:lnTo>
                <a:lnTo>
                  <a:pt x="2917394" y="10854"/>
                </a:lnTo>
                <a:lnTo>
                  <a:pt x="2919510" y="13237"/>
                </a:lnTo>
                <a:lnTo>
                  <a:pt x="2920304" y="14825"/>
                </a:lnTo>
                <a:lnTo>
                  <a:pt x="2920833" y="16414"/>
                </a:lnTo>
                <a:lnTo>
                  <a:pt x="2934589" y="45800"/>
                </a:lnTo>
                <a:lnTo>
                  <a:pt x="2948346" y="75450"/>
                </a:lnTo>
                <a:lnTo>
                  <a:pt x="2975594" y="134487"/>
                </a:lnTo>
                <a:lnTo>
                  <a:pt x="2979562" y="143223"/>
                </a:lnTo>
                <a:lnTo>
                  <a:pt x="3056017" y="308154"/>
                </a:lnTo>
                <a:lnTo>
                  <a:pt x="3081149" y="362426"/>
                </a:lnTo>
                <a:lnTo>
                  <a:pt x="3106016" y="416167"/>
                </a:lnTo>
                <a:lnTo>
                  <a:pt x="3110513" y="424374"/>
                </a:lnTo>
                <a:lnTo>
                  <a:pt x="3116598" y="438935"/>
                </a:lnTo>
                <a:lnTo>
                  <a:pt x="3123212" y="453230"/>
                </a:lnTo>
                <a:lnTo>
                  <a:pt x="3130090" y="467791"/>
                </a:lnTo>
                <a:lnTo>
                  <a:pt x="3136439" y="482087"/>
                </a:lnTo>
                <a:lnTo>
                  <a:pt x="3159719" y="531593"/>
                </a:lnTo>
                <a:lnTo>
                  <a:pt x="3182735" y="581628"/>
                </a:lnTo>
                <a:lnTo>
                  <a:pt x="3200724" y="620809"/>
                </a:lnTo>
                <a:lnTo>
                  <a:pt x="3219242" y="660255"/>
                </a:lnTo>
                <a:lnTo>
                  <a:pt x="3255485" y="738882"/>
                </a:lnTo>
                <a:lnTo>
                  <a:pt x="3270035" y="770121"/>
                </a:lnTo>
                <a:lnTo>
                  <a:pt x="3285115" y="801890"/>
                </a:lnTo>
                <a:lnTo>
                  <a:pt x="3299400" y="833129"/>
                </a:lnTo>
                <a:lnTo>
                  <a:pt x="3313686" y="864897"/>
                </a:lnTo>
                <a:lnTo>
                  <a:pt x="3324268" y="886870"/>
                </a:lnTo>
                <a:lnTo>
                  <a:pt x="3334320" y="908844"/>
                </a:lnTo>
                <a:lnTo>
                  <a:pt x="3348341" y="939288"/>
                </a:lnTo>
                <a:lnTo>
                  <a:pt x="3355220" y="954378"/>
                </a:lnTo>
                <a:lnTo>
                  <a:pt x="3362098" y="969468"/>
                </a:lnTo>
                <a:lnTo>
                  <a:pt x="3425589" y="1106338"/>
                </a:lnTo>
                <a:lnTo>
                  <a:pt x="3488816" y="1242942"/>
                </a:lnTo>
                <a:lnTo>
                  <a:pt x="3551514" y="1378223"/>
                </a:lnTo>
                <a:lnTo>
                  <a:pt x="3614211" y="1512974"/>
                </a:lnTo>
                <a:lnTo>
                  <a:pt x="3624529" y="1535477"/>
                </a:lnTo>
                <a:lnTo>
                  <a:pt x="3629555" y="1546596"/>
                </a:lnTo>
                <a:lnTo>
                  <a:pt x="3634052" y="1557980"/>
                </a:lnTo>
                <a:lnTo>
                  <a:pt x="3634846" y="1563274"/>
                </a:lnTo>
                <a:lnTo>
                  <a:pt x="3635375" y="1568834"/>
                </a:lnTo>
                <a:lnTo>
                  <a:pt x="3635375" y="1574129"/>
                </a:lnTo>
                <a:lnTo>
                  <a:pt x="3635375" y="1579423"/>
                </a:lnTo>
                <a:lnTo>
                  <a:pt x="3635111" y="1584983"/>
                </a:lnTo>
                <a:lnTo>
                  <a:pt x="3634582" y="1590278"/>
                </a:lnTo>
                <a:lnTo>
                  <a:pt x="3633523" y="1595308"/>
                </a:lnTo>
                <a:lnTo>
                  <a:pt x="3632465" y="1600602"/>
                </a:lnTo>
                <a:lnTo>
                  <a:pt x="3630878" y="1605632"/>
                </a:lnTo>
                <a:lnTo>
                  <a:pt x="3629291" y="1610927"/>
                </a:lnTo>
                <a:lnTo>
                  <a:pt x="3627439" y="1615692"/>
                </a:lnTo>
                <a:lnTo>
                  <a:pt x="3624793" y="1620458"/>
                </a:lnTo>
                <a:lnTo>
                  <a:pt x="3622412" y="1625223"/>
                </a:lnTo>
                <a:lnTo>
                  <a:pt x="3619502" y="1629988"/>
                </a:lnTo>
                <a:lnTo>
                  <a:pt x="3616328" y="1634224"/>
                </a:lnTo>
                <a:lnTo>
                  <a:pt x="3613153" y="1638460"/>
                </a:lnTo>
                <a:lnTo>
                  <a:pt x="3610508" y="1641901"/>
                </a:lnTo>
                <a:lnTo>
                  <a:pt x="3607598" y="1645078"/>
                </a:lnTo>
                <a:lnTo>
                  <a:pt x="3602042" y="1651167"/>
                </a:lnTo>
                <a:lnTo>
                  <a:pt x="3595958" y="1656462"/>
                </a:lnTo>
                <a:lnTo>
                  <a:pt x="3589344" y="1661492"/>
                </a:lnTo>
                <a:lnTo>
                  <a:pt x="3582466" y="1666257"/>
                </a:lnTo>
                <a:lnTo>
                  <a:pt x="3575323" y="1670493"/>
                </a:lnTo>
                <a:lnTo>
                  <a:pt x="3567916" y="1674464"/>
                </a:lnTo>
                <a:lnTo>
                  <a:pt x="3560773" y="1678435"/>
                </a:lnTo>
                <a:lnTo>
                  <a:pt x="3539874" y="1685318"/>
                </a:lnTo>
                <a:lnTo>
                  <a:pt x="3495694" y="1700144"/>
                </a:lnTo>
                <a:lnTo>
                  <a:pt x="3473472" y="1707556"/>
                </a:lnTo>
                <a:lnTo>
                  <a:pt x="3451515" y="1715234"/>
                </a:lnTo>
                <a:lnTo>
                  <a:pt x="3439346" y="1718675"/>
                </a:lnTo>
                <a:lnTo>
                  <a:pt x="3431674" y="1721323"/>
                </a:lnTo>
                <a:lnTo>
                  <a:pt x="3424531" y="1723970"/>
                </a:lnTo>
                <a:lnTo>
                  <a:pt x="3412097" y="1727676"/>
                </a:lnTo>
                <a:lnTo>
                  <a:pt x="3394373" y="1733501"/>
                </a:lnTo>
                <a:lnTo>
                  <a:pt x="3376119" y="1740119"/>
                </a:lnTo>
                <a:lnTo>
                  <a:pt x="3369770" y="1741707"/>
                </a:lnTo>
                <a:lnTo>
                  <a:pt x="3363685" y="1743561"/>
                </a:lnTo>
                <a:lnTo>
                  <a:pt x="3335114" y="1753356"/>
                </a:lnTo>
                <a:lnTo>
                  <a:pt x="3320564" y="1758121"/>
                </a:lnTo>
                <a:lnTo>
                  <a:pt x="3306278" y="1762622"/>
                </a:lnTo>
                <a:lnTo>
                  <a:pt x="3291199" y="1768711"/>
                </a:lnTo>
                <a:lnTo>
                  <a:pt x="3282469" y="1770034"/>
                </a:lnTo>
                <a:lnTo>
                  <a:pt x="3267125" y="1776123"/>
                </a:lnTo>
                <a:lnTo>
                  <a:pt x="3254692" y="1779830"/>
                </a:lnTo>
                <a:lnTo>
                  <a:pt x="3231411" y="1787772"/>
                </a:lnTo>
                <a:lnTo>
                  <a:pt x="3208131" y="1795449"/>
                </a:lnTo>
                <a:lnTo>
                  <a:pt x="3184587" y="1803126"/>
                </a:lnTo>
                <a:lnTo>
                  <a:pt x="3161042" y="1810539"/>
                </a:lnTo>
                <a:lnTo>
                  <a:pt x="3106810" y="1828806"/>
                </a:lnTo>
                <a:lnTo>
                  <a:pt x="3079297" y="1838072"/>
                </a:lnTo>
                <a:lnTo>
                  <a:pt x="3052313" y="1846808"/>
                </a:lnTo>
                <a:lnTo>
                  <a:pt x="3036176" y="1852103"/>
                </a:lnTo>
                <a:lnTo>
                  <a:pt x="3020303" y="1857398"/>
                </a:lnTo>
                <a:lnTo>
                  <a:pt x="3004165" y="1862957"/>
                </a:lnTo>
                <a:lnTo>
                  <a:pt x="2988292" y="1867987"/>
                </a:lnTo>
                <a:lnTo>
                  <a:pt x="2972949" y="1873282"/>
                </a:lnTo>
                <a:lnTo>
                  <a:pt x="2966864" y="1875400"/>
                </a:lnTo>
                <a:lnTo>
                  <a:pt x="2960780" y="1877253"/>
                </a:lnTo>
                <a:lnTo>
                  <a:pt x="2940409" y="1884136"/>
                </a:lnTo>
                <a:lnTo>
                  <a:pt x="2920039" y="1890755"/>
                </a:lnTo>
                <a:lnTo>
                  <a:pt x="2899405" y="1897638"/>
                </a:lnTo>
                <a:lnTo>
                  <a:pt x="2878770" y="1904256"/>
                </a:lnTo>
                <a:lnTo>
                  <a:pt x="2851786" y="1913257"/>
                </a:lnTo>
                <a:lnTo>
                  <a:pt x="2822950" y="1922788"/>
                </a:lnTo>
                <a:lnTo>
                  <a:pt x="2794115" y="1932583"/>
                </a:lnTo>
                <a:lnTo>
                  <a:pt x="2779300" y="1937613"/>
                </a:lnTo>
                <a:lnTo>
                  <a:pt x="2773216" y="1939466"/>
                </a:lnTo>
                <a:lnTo>
                  <a:pt x="2767395" y="1941584"/>
                </a:lnTo>
                <a:lnTo>
                  <a:pt x="2755226" y="1945290"/>
                </a:lnTo>
                <a:lnTo>
                  <a:pt x="2731152" y="1953233"/>
                </a:lnTo>
                <a:lnTo>
                  <a:pt x="2719777" y="1956939"/>
                </a:lnTo>
                <a:lnTo>
                  <a:pt x="2708137" y="1960910"/>
                </a:lnTo>
                <a:lnTo>
                  <a:pt x="2685386" y="1968323"/>
                </a:lnTo>
                <a:lnTo>
                  <a:pt x="2673481" y="1972294"/>
                </a:lnTo>
                <a:lnTo>
                  <a:pt x="2637238" y="1984472"/>
                </a:lnTo>
                <a:lnTo>
                  <a:pt x="2600995" y="1996385"/>
                </a:lnTo>
                <a:lnTo>
                  <a:pt x="2585387" y="2001150"/>
                </a:lnTo>
                <a:lnTo>
                  <a:pt x="2571101" y="2005915"/>
                </a:lnTo>
                <a:lnTo>
                  <a:pt x="2556816" y="2010945"/>
                </a:lnTo>
                <a:lnTo>
                  <a:pt x="2542530" y="2015711"/>
                </a:lnTo>
                <a:lnTo>
                  <a:pt x="2528245" y="2020211"/>
                </a:lnTo>
                <a:lnTo>
                  <a:pt x="2508404" y="2026830"/>
                </a:lnTo>
                <a:lnTo>
                  <a:pt x="2488563" y="2033448"/>
                </a:lnTo>
                <a:lnTo>
                  <a:pt x="2449145" y="2046950"/>
                </a:lnTo>
                <a:lnTo>
                  <a:pt x="2436976" y="2050656"/>
                </a:lnTo>
                <a:lnTo>
                  <a:pt x="2376130" y="2071041"/>
                </a:lnTo>
                <a:lnTo>
                  <a:pt x="2364490" y="2075012"/>
                </a:lnTo>
                <a:lnTo>
                  <a:pt x="2349940" y="2079512"/>
                </a:lnTo>
                <a:lnTo>
                  <a:pt x="2335654" y="2084278"/>
                </a:lnTo>
                <a:lnTo>
                  <a:pt x="2307083" y="2093808"/>
                </a:lnTo>
                <a:lnTo>
                  <a:pt x="2291739" y="2099103"/>
                </a:lnTo>
                <a:lnTo>
                  <a:pt x="2277189" y="2103603"/>
                </a:lnTo>
                <a:lnTo>
                  <a:pt x="2262904" y="2108369"/>
                </a:lnTo>
                <a:lnTo>
                  <a:pt x="2248618" y="2113134"/>
                </a:lnTo>
                <a:lnTo>
                  <a:pt x="2234068" y="2117635"/>
                </a:lnTo>
                <a:lnTo>
                  <a:pt x="2219253" y="2122665"/>
                </a:lnTo>
                <a:lnTo>
                  <a:pt x="2204703" y="2127430"/>
                </a:lnTo>
                <a:lnTo>
                  <a:pt x="2190418" y="2132460"/>
                </a:lnTo>
                <a:lnTo>
                  <a:pt x="2176132" y="2137225"/>
                </a:lnTo>
                <a:lnTo>
                  <a:pt x="2161582" y="2141726"/>
                </a:lnTo>
                <a:lnTo>
                  <a:pt x="2146503" y="2146756"/>
                </a:lnTo>
                <a:lnTo>
                  <a:pt x="2131424" y="2151786"/>
                </a:lnTo>
                <a:lnTo>
                  <a:pt x="2116080" y="2157080"/>
                </a:lnTo>
                <a:lnTo>
                  <a:pt x="2101001" y="2161846"/>
                </a:lnTo>
                <a:lnTo>
                  <a:pt x="2085921" y="2166876"/>
                </a:lnTo>
                <a:lnTo>
                  <a:pt x="2027192" y="2186202"/>
                </a:lnTo>
                <a:lnTo>
                  <a:pt x="1967933" y="2205792"/>
                </a:lnTo>
                <a:lnTo>
                  <a:pt x="1939098" y="2215323"/>
                </a:lnTo>
                <a:lnTo>
                  <a:pt x="1910262" y="2225118"/>
                </a:lnTo>
                <a:lnTo>
                  <a:pt x="1881426" y="2234648"/>
                </a:lnTo>
                <a:lnTo>
                  <a:pt x="1852591" y="2244444"/>
                </a:lnTo>
                <a:lnTo>
                  <a:pt x="1841215" y="2247885"/>
                </a:lnTo>
                <a:lnTo>
                  <a:pt x="1829840" y="2251592"/>
                </a:lnTo>
                <a:lnTo>
                  <a:pt x="1807089" y="2259269"/>
                </a:lnTo>
                <a:lnTo>
                  <a:pt x="1795978" y="2263240"/>
                </a:lnTo>
                <a:lnTo>
                  <a:pt x="1784867" y="2266682"/>
                </a:lnTo>
                <a:lnTo>
                  <a:pt x="1773227" y="2269859"/>
                </a:lnTo>
                <a:lnTo>
                  <a:pt x="1761587" y="2272506"/>
                </a:lnTo>
                <a:lnTo>
                  <a:pt x="1758412" y="2273035"/>
                </a:lnTo>
                <a:lnTo>
                  <a:pt x="1754973" y="2273300"/>
                </a:lnTo>
                <a:lnTo>
                  <a:pt x="1752063" y="2273300"/>
                </a:lnTo>
                <a:lnTo>
                  <a:pt x="1748624" y="2273300"/>
                </a:lnTo>
                <a:lnTo>
                  <a:pt x="1745449" y="2273035"/>
                </a:lnTo>
                <a:lnTo>
                  <a:pt x="1742539" y="2272506"/>
                </a:lnTo>
                <a:lnTo>
                  <a:pt x="1739364" y="2271976"/>
                </a:lnTo>
                <a:lnTo>
                  <a:pt x="1736454" y="2271182"/>
                </a:lnTo>
                <a:lnTo>
                  <a:pt x="1733280" y="2270388"/>
                </a:lnTo>
                <a:lnTo>
                  <a:pt x="1730370" y="2269064"/>
                </a:lnTo>
                <a:lnTo>
                  <a:pt x="1724814" y="2266417"/>
                </a:lnTo>
                <a:lnTo>
                  <a:pt x="1719259" y="2262975"/>
                </a:lnTo>
                <a:lnTo>
                  <a:pt x="1714233" y="2259269"/>
                </a:lnTo>
                <a:lnTo>
                  <a:pt x="1709735" y="2254769"/>
                </a:lnTo>
                <a:lnTo>
                  <a:pt x="1705502" y="2250533"/>
                </a:lnTo>
                <a:lnTo>
                  <a:pt x="1701534" y="2244973"/>
                </a:lnTo>
                <a:lnTo>
                  <a:pt x="1698624" y="2239678"/>
                </a:lnTo>
                <a:lnTo>
                  <a:pt x="1697037" y="2237031"/>
                </a:lnTo>
                <a:lnTo>
                  <a:pt x="1695979" y="2233854"/>
                </a:lnTo>
                <a:lnTo>
                  <a:pt x="1694921" y="2231207"/>
                </a:lnTo>
                <a:lnTo>
                  <a:pt x="1694127" y="2228030"/>
                </a:lnTo>
                <a:lnTo>
                  <a:pt x="1693069" y="2224853"/>
                </a:lnTo>
                <a:lnTo>
                  <a:pt x="1692540" y="2221941"/>
                </a:lnTo>
                <a:lnTo>
                  <a:pt x="1692275" y="2218499"/>
                </a:lnTo>
                <a:lnTo>
                  <a:pt x="1692275" y="2215323"/>
                </a:lnTo>
                <a:lnTo>
                  <a:pt x="1692540" y="2202880"/>
                </a:lnTo>
                <a:lnTo>
                  <a:pt x="1692540" y="2190173"/>
                </a:lnTo>
                <a:lnTo>
                  <a:pt x="1692540" y="2164758"/>
                </a:lnTo>
                <a:lnTo>
                  <a:pt x="1692804" y="2139343"/>
                </a:lnTo>
                <a:lnTo>
                  <a:pt x="1693069" y="2126900"/>
                </a:lnTo>
                <a:lnTo>
                  <a:pt x="1693862" y="2114193"/>
                </a:lnTo>
                <a:lnTo>
                  <a:pt x="1693333" y="2105721"/>
                </a:lnTo>
                <a:lnTo>
                  <a:pt x="1693069" y="2097779"/>
                </a:lnTo>
                <a:lnTo>
                  <a:pt x="1693333" y="2081101"/>
                </a:lnTo>
                <a:lnTo>
                  <a:pt x="1693862" y="2064687"/>
                </a:lnTo>
                <a:lnTo>
                  <a:pt x="1694656" y="2048009"/>
                </a:lnTo>
                <a:lnTo>
                  <a:pt x="1695185" y="2031595"/>
                </a:lnTo>
                <a:lnTo>
                  <a:pt x="1695714" y="2014916"/>
                </a:lnTo>
                <a:lnTo>
                  <a:pt x="1695450" y="1998503"/>
                </a:lnTo>
                <a:lnTo>
                  <a:pt x="1695450" y="1990031"/>
                </a:lnTo>
                <a:lnTo>
                  <a:pt x="1694921" y="1981824"/>
                </a:lnTo>
                <a:lnTo>
                  <a:pt x="1695714" y="1956409"/>
                </a:lnTo>
                <a:lnTo>
                  <a:pt x="1696508" y="1931259"/>
                </a:lnTo>
                <a:lnTo>
                  <a:pt x="1696772" y="1905580"/>
                </a:lnTo>
                <a:lnTo>
                  <a:pt x="1697037" y="1880430"/>
                </a:lnTo>
                <a:lnTo>
                  <a:pt x="1697301" y="1829600"/>
                </a:lnTo>
                <a:lnTo>
                  <a:pt x="1697831" y="1804185"/>
                </a:lnTo>
                <a:lnTo>
                  <a:pt x="1698624" y="1779035"/>
                </a:lnTo>
                <a:lnTo>
                  <a:pt x="1698889" y="1774270"/>
                </a:lnTo>
                <a:lnTo>
                  <a:pt x="1698889" y="1769505"/>
                </a:lnTo>
                <a:lnTo>
                  <a:pt x="1698095" y="1764740"/>
                </a:lnTo>
                <a:lnTo>
                  <a:pt x="1697566" y="1759974"/>
                </a:lnTo>
                <a:lnTo>
                  <a:pt x="1697566" y="1749120"/>
                </a:lnTo>
                <a:lnTo>
                  <a:pt x="1698095" y="1738531"/>
                </a:lnTo>
                <a:lnTo>
                  <a:pt x="1699418" y="1717352"/>
                </a:lnTo>
                <a:lnTo>
                  <a:pt x="1699947" y="1707027"/>
                </a:lnTo>
                <a:lnTo>
                  <a:pt x="1700212" y="1696173"/>
                </a:lnTo>
                <a:lnTo>
                  <a:pt x="1700212" y="1685583"/>
                </a:lnTo>
                <a:lnTo>
                  <a:pt x="1699947" y="1674994"/>
                </a:lnTo>
                <a:lnTo>
                  <a:pt x="1699682" y="1666257"/>
                </a:lnTo>
                <a:lnTo>
                  <a:pt x="1699682" y="1657521"/>
                </a:lnTo>
                <a:lnTo>
                  <a:pt x="1699947" y="1649049"/>
                </a:lnTo>
                <a:lnTo>
                  <a:pt x="1700476" y="1640578"/>
                </a:lnTo>
                <a:lnTo>
                  <a:pt x="1701270" y="1623105"/>
                </a:lnTo>
                <a:lnTo>
                  <a:pt x="1701270" y="1614369"/>
                </a:lnTo>
                <a:lnTo>
                  <a:pt x="1701005" y="1605897"/>
                </a:lnTo>
                <a:lnTo>
                  <a:pt x="1700741" y="1596367"/>
                </a:lnTo>
                <a:lnTo>
                  <a:pt x="1700741" y="1586571"/>
                </a:lnTo>
                <a:lnTo>
                  <a:pt x="1701005" y="1577041"/>
                </a:lnTo>
                <a:lnTo>
                  <a:pt x="1701270" y="1567510"/>
                </a:lnTo>
                <a:lnTo>
                  <a:pt x="1702063" y="1548449"/>
                </a:lnTo>
                <a:lnTo>
                  <a:pt x="1702063" y="1538919"/>
                </a:lnTo>
                <a:lnTo>
                  <a:pt x="1701799" y="1529388"/>
                </a:lnTo>
                <a:lnTo>
                  <a:pt x="1701534" y="1518004"/>
                </a:lnTo>
                <a:lnTo>
                  <a:pt x="1701534" y="1506091"/>
                </a:lnTo>
                <a:lnTo>
                  <a:pt x="1701799" y="1494707"/>
                </a:lnTo>
                <a:lnTo>
                  <a:pt x="1702328" y="1483324"/>
                </a:lnTo>
                <a:lnTo>
                  <a:pt x="1703651" y="1460027"/>
                </a:lnTo>
                <a:lnTo>
                  <a:pt x="1704180" y="1448378"/>
                </a:lnTo>
                <a:lnTo>
                  <a:pt x="1704180" y="1436730"/>
                </a:lnTo>
                <a:lnTo>
                  <a:pt x="1703651" y="1424287"/>
                </a:lnTo>
                <a:lnTo>
                  <a:pt x="1703651" y="1411845"/>
                </a:lnTo>
                <a:lnTo>
                  <a:pt x="1703915" y="1399402"/>
                </a:lnTo>
                <a:lnTo>
                  <a:pt x="1704444" y="1386695"/>
                </a:lnTo>
                <a:lnTo>
                  <a:pt x="1704709" y="1374252"/>
                </a:lnTo>
                <a:lnTo>
                  <a:pt x="1704973" y="1361809"/>
                </a:lnTo>
                <a:lnTo>
                  <a:pt x="1704973" y="1349367"/>
                </a:lnTo>
                <a:lnTo>
                  <a:pt x="1704444" y="1336659"/>
                </a:lnTo>
                <a:lnTo>
                  <a:pt x="1705238" y="1323422"/>
                </a:lnTo>
                <a:lnTo>
                  <a:pt x="1705502" y="1310185"/>
                </a:lnTo>
                <a:lnTo>
                  <a:pt x="1705767" y="1297213"/>
                </a:lnTo>
                <a:lnTo>
                  <a:pt x="1705502" y="1283976"/>
                </a:lnTo>
                <a:lnTo>
                  <a:pt x="1705502" y="1270475"/>
                </a:lnTo>
                <a:lnTo>
                  <a:pt x="1705502" y="1257238"/>
                </a:lnTo>
                <a:lnTo>
                  <a:pt x="1705767" y="1244266"/>
                </a:lnTo>
                <a:lnTo>
                  <a:pt x="1706561" y="1231029"/>
                </a:lnTo>
                <a:lnTo>
                  <a:pt x="1707090" y="1218322"/>
                </a:lnTo>
                <a:lnTo>
                  <a:pt x="1707354" y="1205614"/>
                </a:lnTo>
                <a:lnTo>
                  <a:pt x="1707354" y="1193171"/>
                </a:lnTo>
                <a:lnTo>
                  <a:pt x="1707354" y="1180464"/>
                </a:lnTo>
                <a:lnTo>
                  <a:pt x="1707090" y="1168286"/>
                </a:lnTo>
                <a:lnTo>
                  <a:pt x="1707354" y="1155579"/>
                </a:lnTo>
                <a:lnTo>
                  <a:pt x="1707619" y="1142871"/>
                </a:lnTo>
                <a:lnTo>
                  <a:pt x="1708677" y="1130429"/>
                </a:lnTo>
                <a:lnTo>
                  <a:pt x="1708148" y="1116662"/>
                </a:lnTo>
                <a:lnTo>
                  <a:pt x="1708148" y="1103161"/>
                </a:lnTo>
                <a:lnTo>
                  <a:pt x="1708942" y="1075893"/>
                </a:lnTo>
                <a:lnTo>
                  <a:pt x="1709206" y="1062126"/>
                </a:lnTo>
                <a:lnTo>
                  <a:pt x="1709471" y="1048625"/>
                </a:lnTo>
                <a:lnTo>
                  <a:pt x="1709471" y="1035123"/>
                </a:lnTo>
                <a:lnTo>
                  <a:pt x="1708942" y="1021357"/>
                </a:lnTo>
                <a:lnTo>
                  <a:pt x="1709735" y="1004149"/>
                </a:lnTo>
                <a:lnTo>
                  <a:pt x="1710000" y="987206"/>
                </a:lnTo>
                <a:lnTo>
                  <a:pt x="1710000" y="952790"/>
                </a:lnTo>
                <a:lnTo>
                  <a:pt x="1710264" y="935847"/>
                </a:lnTo>
                <a:lnTo>
                  <a:pt x="1710529" y="918639"/>
                </a:lnTo>
                <a:lnTo>
                  <a:pt x="1711058" y="901696"/>
                </a:lnTo>
                <a:lnTo>
                  <a:pt x="1712116" y="884488"/>
                </a:lnTo>
                <a:lnTo>
                  <a:pt x="1711587" y="870721"/>
                </a:lnTo>
                <a:lnTo>
                  <a:pt x="1711587" y="857220"/>
                </a:lnTo>
                <a:lnTo>
                  <a:pt x="1711852" y="843718"/>
                </a:lnTo>
                <a:lnTo>
                  <a:pt x="1712116" y="830217"/>
                </a:lnTo>
                <a:lnTo>
                  <a:pt x="1713174" y="802684"/>
                </a:lnTo>
                <a:lnTo>
                  <a:pt x="1713174" y="789182"/>
                </a:lnTo>
                <a:lnTo>
                  <a:pt x="1712910" y="775416"/>
                </a:lnTo>
                <a:lnTo>
                  <a:pt x="1713439" y="759267"/>
                </a:lnTo>
                <a:lnTo>
                  <a:pt x="1713704" y="742853"/>
                </a:lnTo>
                <a:lnTo>
                  <a:pt x="1713968" y="710555"/>
                </a:lnTo>
                <a:lnTo>
                  <a:pt x="1713968" y="694141"/>
                </a:lnTo>
                <a:lnTo>
                  <a:pt x="1714233" y="677992"/>
                </a:lnTo>
                <a:lnTo>
                  <a:pt x="1714497" y="661844"/>
                </a:lnTo>
                <a:lnTo>
                  <a:pt x="1715555" y="645695"/>
                </a:lnTo>
                <a:lnTo>
                  <a:pt x="1715820" y="642253"/>
                </a:lnTo>
                <a:lnTo>
                  <a:pt x="1716084" y="639076"/>
                </a:lnTo>
                <a:lnTo>
                  <a:pt x="1715820" y="631928"/>
                </a:lnTo>
                <a:lnTo>
                  <a:pt x="1715555" y="618162"/>
                </a:lnTo>
                <a:lnTo>
                  <a:pt x="1715555" y="611543"/>
                </a:lnTo>
                <a:lnTo>
                  <a:pt x="1715820" y="608102"/>
                </a:lnTo>
                <a:lnTo>
                  <a:pt x="1716349" y="604660"/>
                </a:lnTo>
                <a:lnTo>
                  <a:pt x="1717143" y="601748"/>
                </a:lnTo>
                <a:lnTo>
                  <a:pt x="1718201" y="598307"/>
                </a:lnTo>
                <a:lnTo>
                  <a:pt x="1719523" y="595130"/>
                </a:lnTo>
                <a:lnTo>
                  <a:pt x="1720846" y="592218"/>
                </a:lnTo>
                <a:lnTo>
                  <a:pt x="1723756" y="587717"/>
                </a:lnTo>
                <a:lnTo>
                  <a:pt x="1726402" y="583217"/>
                </a:lnTo>
                <a:lnTo>
                  <a:pt x="1729576" y="578981"/>
                </a:lnTo>
                <a:lnTo>
                  <a:pt x="1733015" y="574745"/>
                </a:lnTo>
                <a:lnTo>
                  <a:pt x="1736454" y="570774"/>
                </a:lnTo>
                <a:lnTo>
                  <a:pt x="1739894" y="567332"/>
                </a:lnTo>
                <a:lnTo>
                  <a:pt x="1743862" y="563626"/>
                </a:lnTo>
                <a:lnTo>
                  <a:pt x="1747830" y="560184"/>
                </a:lnTo>
                <a:lnTo>
                  <a:pt x="1752063" y="557008"/>
                </a:lnTo>
                <a:lnTo>
                  <a:pt x="1756296" y="553831"/>
                </a:lnTo>
                <a:lnTo>
                  <a:pt x="1760528" y="550919"/>
                </a:lnTo>
                <a:lnTo>
                  <a:pt x="1765026" y="548271"/>
                </a:lnTo>
                <a:lnTo>
                  <a:pt x="1769258" y="545624"/>
                </a:lnTo>
                <a:lnTo>
                  <a:pt x="1774020" y="543241"/>
                </a:lnTo>
                <a:lnTo>
                  <a:pt x="1783279" y="538741"/>
                </a:lnTo>
                <a:lnTo>
                  <a:pt x="1803385" y="528945"/>
                </a:lnTo>
                <a:lnTo>
                  <a:pt x="1817671" y="521533"/>
                </a:lnTo>
                <a:lnTo>
                  <a:pt x="1832221" y="514650"/>
                </a:lnTo>
                <a:lnTo>
                  <a:pt x="1843067" y="508561"/>
                </a:lnTo>
                <a:lnTo>
                  <a:pt x="1857617" y="501677"/>
                </a:lnTo>
                <a:lnTo>
                  <a:pt x="1872167" y="494265"/>
                </a:lnTo>
                <a:lnTo>
                  <a:pt x="1892008" y="484205"/>
                </a:lnTo>
                <a:lnTo>
                  <a:pt x="1928251" y="466203"/>
                </a:lnTo>
                <a:lnTo>
                  <a:pt x="1946240" y="457466"/>
                </a:lnTo>
                <a:lnTo>
                  <a:pt x="1964494" y="448200"/>
                </a:lnTo>
                <a:lnTo>
                  <a:pt x="1972431" y="444229"/>
                </a:lnTo>
                <a:lnTo>
                  <a:pt x="1998885" y="430728"/>
                </a:lnTo>
                <a:lnTo>
                  <a:pt x="2025076" y="417491"/>
                </a:lnTo>
                <a:lnTo>
                  <a:pt x="2053382" y="403460"/>
                </a:lnTo>
                <a:lnTo>
                  <a:pt x="2081689" y="389164"/>
                </a:lnTo>
                <a:lnTo>
                  <a:pt x="2089890" y="385193"/>
                </a:lnTo>
                <a:lnTo>
                  <a:pt x="2109995" y="374868"/>
                </a:lnTo>
                <a:lnTo>
                  <a:pt x="2120048" y="369838"/>
                </a:lnTo>
                <a:lnTo>
                  <a:pt x="2130366" y="365073"/>
                </a:lnTo>
                <a:lnTo>
                  <a:pt x="2141741" y="359249"/>
                </a:lnTo>
                <a:lnTo>
                  <a:pt x="2157878" y="351042"/>
                </a:lnTo>
                <a:lnTo>
                  <a:pt x="2170577" y="345218"/>
                </a:lnTo>
                <a:lnTo>
                  <a:pt x="2186450" y="336746"/>
                </a:lnTo>
                <a:lnTo>
                  <a:pt x="2206291" y="326686"/>
                </a:lnTo>
                <a:lnTo>
                  <a:pt x="2230100" y="314773"/>
                </a:lnTo>
                <a:lnTo>
                  <a:pt x="2246502" y="306566"/>
                </a:lnTo>
                <a:lnTo>
                  <a:pt x="2259200" y="300477"/>
                </a:lnTo>
                <a:lnTo>
                  <a:pt x="2271369" y="294123"/>
                </a:lnTo>
                <a:lnTo>
                  <a:pt x="2291739" y="284328"/>
                </a:lnTo>
                <a:lnTo>
                  <a:pt x="2351263" y="254148"/>
                </a:lnTo>
                <a:lnTo>
                  <a:pt x="2381685" y="239058"/>
                </a:lnTo>
                <a:lnTo>
                  <a:pt x="2412373" y="223968"/>
                </a:lnTo>
                <a:lnTo>
                  <a:pt x="2468722" y="195641"/>
                </a:lnTo>
                <a:lnTo>
                  <a:pt x="2492795" y="183728"/>
                </a:lnTo>
                <a:lnTo>
                  <a:pt x="2504964" y="177374"/>
                </a:lnTo>
                <a:lnTo>
                  <a:pt x="2517398" y="171550"/>
                </a:lnTo>
                <a:lnTo>
                  <a:pt x="2528509" y="165196"/>
                </a:lnTo>
                <a:lnTo>
                  <a:pt x="2549408" y="155136"/>
                </a:lnTo>
                <a:lnTo>
                  <a:pt x="2630095" y="114896"/>
                </a:lnTo>
                <a:lnTo>
                  <a:pt x="2670307" y="94511"/>
                </a:lnTo>
                <a:lnTo>
                  <a:pt x="2710782" y="74127"/>
                </a:lnTo>
                <a:lnTo>
                  <a:pt x="2722687" y="68302"/>
                </a:lnTo>
                <a:lnTo>
                  <a:pt x="2735121" y="62478"/>
                </a:lnTo>
                <a:lnTo>
                  <a:pt x="2746232" y="56389"/>
                </a:lnTo>
                <a:lnTo>
                  <a:pt x="2768983" y="45270"/>
                </a:lnTo>
                <a:lnTo>
                  <a:pt x="2791469" y="34151"/>
                </a:lnTo>
                <a:lnTo>
                  <a:pt x="2815543" y="21973"/>
                </a:lnTo>
                <a:lnTo>
                  <a:pt x="2839617" y="10060"/>
                </a:lnTo>
                <a:lnTo>
                  <a:pt x="2854961" y="4501"/>
                </a:lnTo>
                <a:lnTo>
                  <a:pt x="2863162" y="2383"/>
                </a:lnTo>
                <a:lnTo>
                  <a:pt x="2871098" y="265"/>
                </a:lnTo>
                <a:lnTo>
                  <a:pt x="2885648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6" name="KSO_Shape"/>
          <p:cNvSpPr/>
          <p:nvPr/>
        </p:nvSpPr>
        <p:spPr bwMode="auto">
          <a:xfrm>
            <a:off x="1835671" y="5013102"/>
            <a:ext cx="810645" cy="652569"/>
          </a:xfrm>
          <a:custGeom>
            <a:avLst/>
            <a:gdLst>
              <a:gd name="T0" fmla="*/ 1282926 w 2516188"/>
              <a:gd name="T1" fmla="*/ 1313726 h 2027237"/>
              <a:gd name="T2" fmla="*/ 1162503 w 2516188"/>
              <a:gd name="T3" fmla="*/ 1450670 h 2027237"/>
              <a:gd name="T4" fmla="*/ 1137784 w 2516188"/>
              <a:gd name="T5" fmla="*/ 1643161 h 2027237"/>
              <a:gd name="T6" fmla="*/ 1220334 w 2516188"/>
              <a:gd name="T7" fmla="*/ 1810486 h 2027237"/>
              <a:gd name="T8" fmla="*/ 1378630 w 2516188"/>
              <a:gd name="T9" fmla="*/ 1898003 h 2027237"/>
              <a:gd name="T10" fmla="*/ 1560512 w 2516188"/>
              <a:gd name="T11" fmla="*/ 1871929 h 2027237"/>
              <a:gd name="T12" fmla="*/ 1689780 w 2516188"/>
              <a:gd name="T13" fmla="*/ 1744735 h 2027237"/>
              <a:gd name="T14" fmla="*/ 1727880 w 2516188"/>
              <a:gd name="T15" fmla="*/ 1555191 h 2027237"/>
              <a:gd name="T16" fmla="*/ 1656670 w 2516188"/>
              <a:gd name="T17" fmla="*/ 1381064 h 2027237"/>
              <a:gd name="T18" fmla="*/ 1505857 w 2516188"/>
              <a:gd name="T19" fmla="*/ 1281985 h 2027237"/>
              <a:gd name="T20" fmla="*/ 1809439 w 2516188"/>
              <a:gd name="T21" fmla="*/ 1277240 h 2027237"/>
              <a:gd name="T22" fmla="*/ 1326696 w 2516188"/>
              <a:gd name="T23" fmla="*/ 1208978 h 2027237"/>
              <a:gd name="T24" fmla="*/ 1406068 w 2516188"/>
              <a:gd name="T25" fmla="*/ 957861 h 2027237"/>
              <a:gd name="T26" fmla="*/ 1514904 w 2516188"/>
              <a:gd name="T27" fmla="*/ 999371 h 2027237"/>
              <a:gd name="T28" fmla="*/ 907730 w 2516188"/>
              <a:gd name="T29" fmla="*/ 714391 h 2027237"/>
              <a:gd name="T30" fmla="*/ 1103087 w 2516188"/>
              <a:gd name="T31" fmla="*/ 791852 h 2027237"/>
              <a:gd name="T32" fmla="*/ 438604 w 2516188"/>
              <a:gd name="T33" fmla="*/ 1110785 h 2027237"/>
              <a:gd name="T34" fmla="*/ 558265 w 2516188"/>
              <a:gd name="T35" fmla="*/ 730292 h 2027237"/>
              <a:gd name="T36" fmla="*/ 1857961 w 2516188"/>
              <a:gd name="T37" fmla="*/ 415732 h 2027237"/>
              <a:gd name="T38" fmla="*/ 1664325 w 2516188"/>
              <a:gd name="T39" fmla="*/ 540944 h 2027237"/>
              <a:gd name="T40" fmla="*/ 1573176 w 2516188"/>
              <a:gd name="T41" fmla="*/ 760971 h 2027237"/>
              <a:gd name="T42" fmla="*/ 1621698 w 2516188"/>
              <a:gd name="T43" fmla="*/ 1000279 h 2027237"/>
              <a:gd name="T44" fmla="*/ 1787899 w 2516188"/>
              <a:gd name="T45" fmla="*/ 1161102 h 2027237"/>
              <a:gd name="T46" fmla="*/ 2020988 w 2516188"/>
              <a:gd name="T47" fmla="*/ 1193993 h 2027237"/>
              <a:gd name="T48" fmla="*/ 2223466 w 2516188"/>
              <a:gd name="T49" fmla="*/ 1083526 h 2027237"/>
              <a:gd name="T50" fmla="*/ 2329354 w 2516188"/>
              <a:gd name="T51" fmla="*/ 872118 h 2027237"/>
              <a:gd name="T52" fmla="*/ 2297837 w 2516188"/>
              <a:gd name="T53" fmla="*/ 628954 h 2027237"/>
              <a:gd name="T54" fmla="*/ 2143427 w 2516188"/>
              <a:gd name="T55" fmla="*/ 455882 h 2027237"/>
              <a:gd name="T56" fmla="*/ 787501 w 2516188"/>
              <a:gd name="T57" fmla="*/ 323394 h 2027237"/>
              <a:gd name="T58" fmla="*/ 928464 w 2516188"/>
              <a:gd name="T59" fmla="*/ 462387 h 2027237"/>
              <a:gd name="T60" fmla="*/ 946638 w 2516188"/>
              <a:gd name="T61" fmla="*/ 532808 h 2027237"/>
              <a:gd name="T62" fmla="*/ 901042 w 2516188"/>
              <a:gd name="T63" fmla="*/ 620622 h 2027237"/>
              <a:gd name="T64" fmla="*/ 722233 w 2516188"/>
              <a:gd name="T65" fmla="*/ 687176 h 2027237"/>
              <a:gd name="T66" fmla="*/ 608843 w 2516188"/>
              <a:gd name="T67" fmla="*/ 555169 h 2027237"/>
              <a:gd name="T68" fmla="*/ 597706 w 2516188"/>
              <a:gd name="T69" fmla="*/ 489683 h 2027237"/>
              <a:gd name="T70" fmla="*/ 667389 w 2516188"/>
              <a:gd name="T71" fmla="*/ 364820 h 2027237"/>
              <a:gd name="T72" fmla="*/ 632363 w 2516188"/>
              <a:gd name="T73" fmla="*/ 228686 h 2027237"/>
              <a:gd name="T74" fmla="*/ 369672 w 2516188"/>
              <a:gd name="T75" fmla="*/ 401391 h 2027237"/>
              <a:gd name="T76" fmla="*/ 250905 w 2516188"/>
              <a:gd name="T77" fmla="*/ 697391 h 2027237"/>
              <a:gd name="T78" fmla="*/ 325701 w 2516188"/>
              <a:gd name="T79" fmla="*/ 1012656 h 2027237"/>
              <a:gd name="T80" fmla="*/ 559834 w 2516188"/>
              <a:gd name="T81" fmla="*/ 1220718 h 2027237"/>
              <a:gd name="T82" fmla="*/ 883269 w 2516188"/>
              <a:gd name="T83" fmla="*/ 1256981 h 2027237"/>
              <a:gd name="T84" fmla="*/ 1159106 w 2516188"/>
              <a:gd name="T85" fmla="*/ 1103542 h 2027237"/>
              <a:gd name="T86" fmla="*/ 1298724 w 2516188"/>
              <a:gd name="T87" fmla="*/ 818647 h 2027237"/>
              <a:gd name="T88" fmla="*/ 1247048 w 2516188"/>
              <a:gd name="T89" fmla="*/ 497036 h 2027237"/>
              <a:gd name="T90" fmla="*/ 1028554 w 2516188"/>
              <a:gd name="T91" fmla="*/ 272656 h 2027237"/>
              <a:gd name="T92" fmla="*/ 993649 w 2516188"/>
              <a:gd name="T93" fmla="*/ 113097 h 2027237"/>
              <a:gd name="T94" fmla="*/ 1388933 w 2516188"/>
              <a:gd name="T95" fmla="*/ 491143 h 2027237"/>
              <a:gd name="T96" fmla="*/ 1791753 w 2516188"/>
              <a:gd name="T97" fmla="*/ 332712 h 2027237"/>
              <a:gd name="T98" fmla="*/ 2237298 w 2516188"/>
              <a:gd name="T99" fmla="*/ 311843 h 2027237"/>
              <a:gd name="T100" fmla="*/ 2429346 w 2516188"/>
              <a:gd name="T101" fmla="*/ 759610 h 2027237"/>
              <a:gd name="T102" fmla="*/ 2299878 w 2516188"/>
              <a:gd name="T103" fmla="*/ 1144544 h 2027237"/>
              <a:gd name="T104" fmla="*/ 1906937 w 2516188"/>
              <a:gd name="T105" fmla="*/ 1297655 h 2027237"/>
              <a:gd name="T106" fmla="*/ 1868941 w 2516188"/>
              <a:gd name="T107" fmla="*/ 1636133 h 2027237"/>
              <a:gd name="T108" fmla="*/ 1607457 w 2516188"/>
              <a:gd name="T109" fmla="*/ 1934959 h 2027237"/>
              <a:gd name="T110" fmla="*/ 1279525 w 2516188"/>
              <a:gd name="T111" fmla="*/ 1947883 h 2027237"/>
              <a:gd name="T112" fmla="*/ 1076098 w 2516188"/>
              <a:gd name="T113" fmla="*/ 1706418 h 2027237"/>
              <a:gd name="T114" fmla="*/ 1082596 w 2516188"/>
              <a:gd name="T115" fmla="*/ 1324488 h 2027237"/>
              <a:gd name="T116" fmla="*/ 578420 w 2516188"/>
              <a:gd name="T117" fmla="*/ 1369398 h 2027237"/>
              <a:gd name="T118" fmla="*/ 171350 w 2516188"/>
              <a:gd name="T119" fmla="*/ 1000871 h 2027237"/>
              <a:gd name="T120" fmla="*/ 174750 w 2516188"/>
              <a:gd name="T121" fmla="*/ 468025 h 2027237"/>
              <a:gd name="T122" fmla="*/ 575926 w 2516188"/>
              <a:gd name="T123" fmla="*/ 24931 h 2027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16188" h="2027237">
                <a:moveTo>
                  <a:pt x="1106296" y="1311603"/>
                </a:moveTo>
                <a:lnTo>
                  <a:pt x="1089354" y="1320965"/>
                </a:lnTo>
                <a:lnTo>
                  <a:pt x="1132793" y="1349777"/>
                </a:lnTo>
                <a:lnTo>
                  <a:pt x="1106296" y="1311603"/>
                </a:lnTo>
                <a:close/>
                <a:moveTo>
                  <a:pt x="1423534" y="1272009"/>
                </a:moveTo>
                <a:lnTo>
                  <a:pt x="1416050" y="1272235"/>
                </a:lnTo>
                <a:lnTo>
                  <a:pt x="1408339" y="1272916"/>
                </a:lnTo>
                <a:lnTo>
                  <a:pt x="1400855" y="1273596"/>
                </a:lnTo>
                <a:lnTo>
                  <a:pt x="1393144" y="1274503"/>
                </a:lnTo>
                <a:lnTo>
                  <a:pt x="1385887" y="1275636"/>
                </a:lnTo>
                <a:lnTo>
                  <a:pt x="1378630" y="1276770"/>
                </a:lnTo>
                <a:lnTo>
                  <a:pt x="1371373" y="1278357"/>
                </a:lnTo>
                <a:lnTo>
                  <a:pt x="1363889" y="1280171"/>
                </a:lnTo>
                <a:lnTo>
                  <a:pt x="1356632" y="1281985"/>
                </a:lnTo>
                <a:lnTo>
                  <a:pt x="1349602" y="1284025"/>
                </a:lnTo>
                <a:lnTo>
                  <a:pt x="1342571" y="1286292"/>
                </a:lnTo>
                <a:lnTo>
                  <a:pt x="1335768" y="1288560"/>
                </a:lnTo>
                <a:lnTo>
                  <a:pt x="1328964" y="1291054"/>
                </a:lnTo>
                <a:lnTo>
                  <a:pt x="1322160" y="1293774"/>
                </a:lnTo>
                <a:lnTo>
                  <a:pt x="1315357" y="1296722"/>
                </a:lnTo>
                <a:lnTo>
                  <a:pt x="1308780" y="1299896"/>
                </a:lnTo>
                <a:lnTo>
                  <a:pt x="1302203" y="1303070"/>
                </a:lnTo>
                <a:lnTo>
                  <a:pt x="1295626" y="1306471"/>
                </a:lnTo>
                <a:lnTo>
                  <a:pt x="1289276" y="1310099"/>
                </a:lnTo>
                <a:lnTo>
                  <a:pt x="1282926" y="1313726"/>
                </a:lnTo>
                <a:lnTo>
                  <a:pt x="1276576" y="1317808"/>
                </a:lnTo>
                <a:lnTo>
                  <a:pt x="1270680" y="1321662"/>
                </a:lnTo>
                <a:lnTo>
                  <a:pt x="1264557" y="1325743"/>
                </a:lnTo>
                <a:lnTo>
                  <a:pt x="1258660" y="1330051"/>
                </a:lnTo>
                <a:lnTo>
                  <a:pt x="1252991" y="1334585"/>
                </a:lnTo>
                <a:lnTo>
                  <a:pt x="1247094" y="1339120"/>
                </a:lnTo>
                <a:lnTo>
                  <a:pt x="1241651" y="1343881"/>
                </a:lnTo>
                <a:lnTo>
                  <a:pt x="1236209" y="1349096"/>
                </a:lnTo>
                <a:lnTo>
                  <a:pt x="1230766" y="1353857"/>
                </a:lnTo>
                <a:lnTo>
                  <a:pt x="1225776" y="1359072"/>
                </a:lnTo>
                <a:lnTo>
                  <a:pt x="1220334" y="1364513"/>
                </a:lnTo>
                <a:lnTo>
                  <a:pt x="1215571" y="1369728"/>
                </a:lnTo>
                <a:lnTo>
                  <a:pt x="1210582" y="1375170"/>
                </a:lnTo>
                <a:lnTo>
                  <a:pt x="1206046" y="1381064"/>
                </a:lnTo>
                <a:lnTo>
                  <a:pt x="1201284" y="1386959"/>
                </a:lnTo>
                <a:lnTo>
                  <a:pt x="1196748" y="1392627"/>
                </a:lnTo>
                <a:lnTo>
                  <a:pt x="1192439" y="1398749"/>
                </a:lnTo>
                <a:lnTo>
                  <a:pt x="1188130" y="1404871"/>
                </a:lnTo>
                <a:lnTo>
                  <a:pt x="1184048" y="1410992"/>
                </a:lnTo>
                <a:lnTo>
                  <a:pt x="1180192" y="1417341"/>
                </a:lnTo>
                <a:lnTo>
                  <a:pt x="1176564" y="1423916"/>
                </a:lnTo>
                <a:lnTo>
                  <a:pt x="1172709" y="1430491"/>
                </a:lnTo>
                <a:lnTo>
                  <a:pt x="1169080" y="1437066"/>
                </a:lnTo>
                <a:lnTo>
                  <a:pt x="1165905" y="1443868"/>
                </a:lnTo>
                <a:lnTo>
                  <a:pt x="1162503" y="1450670"/>
                </a:lnTo>
                <a:lnTo>
                  <a:pt x="1159555" y="1457472"/>
                </a:lnTo>
                <a:lnTo>
                  <a:pt x="1156607" y="1464500"/>
                </a:lnTo>
                <a:lnTo>
                  <a:pt x="1153659" y="1471982"/>
                </a:lnTo>
                <a:lnTo>
                  <a:pt x="1151164" y="1479011"/>
                </a:lnTo>
                <a:lnTo>
                  <a:pt x="1148896" y="1486266"/>
                </a:lnTo>
                <a:lnTo>
                  <a:pt x="1146628" y="1493521"/>
                </a:lnTo>
                <a:lnTo>
                  <a:pt x="1144360" y="1501230"/>
                </a:lnTo>
                <a:lnTo>
                  <a:pt x="1142773" y="1508712"/>
                </a:lnTo>
                <a:lnTo>
                  <a:pt x="1140959" y="1516421"/>
                </a:lnTo>
                <a:lnTo>
                  <a:pt x="1139371" y="1523903"/>
                </a:lnTo>
                <a:lnTo>
                  <a:pt x="1137784" y="1531611"/>
                </a:lnTo>
                <a:lnTo>
                  <a:pt x="1136650" y="1539547"/>
                </a:lnTo>
                <a:lnTo>
                  <a:pt x="1135516" y="1547255"/>
                </a:lnTo>
                <a:lnTo>
                  <a:pt x="1134835" y="1555191"/>
                </a:lnTo>
                <a:lnTo>
                  <a:pt x="1134155" y="1563353"/>
                </a:lnTo>
                <a:lnTo>
                  <a:pt x="1133475" y="1571289"/>
                </a:lnTo>
                <a:lnTo>
                  <a:pt x="1133248" y="1579451"/>
                </a:lnTo>
                <a:lnTo>
                  <a:pt x="1133248" y="1587386"/>
                </a:lnTo>
                <a:lnTo>
                  <a:pt x="1133248" y="1595548"/>
                </a:lnTo>
                <a:lnTo>
                  <a:pt x="1133475" y="1603711"/>
                </a:lnTo>
                <a:lnTo>
                  <a:pt x="1134155" y="1611646"/>
                </a:lnTo>
                <a:lnTo>
                  <a:pt x="1134835" y="1619808"/>
                </a:lnTo>
                <a:lnTo>
                  <a:pt x="1135516" y="1627517"/>
                </a:lnTo>
                <a:lnTo>
                  <a:pt x="1136650" y="1635679"/>
                </a:lnTo>
                <a:lnTo>
                  <a:pt x="1137784" y="1643161"/>
                </a:lnTo>
                <a:lnTo>
                  <a:pt x="1139371" y="1651097"/>
                </a:lnTo>
                <a:lnTo>
                  <a:pt x="1140959" y="1658579"/>
                </a:lnTo>
                <a:lnTo>
                  <a:pt x="1142773" y="1666514"/>
                </a:lnTo>
                <a:lnTo>
                  <a:pt x="1144360" y="1673769"/>
                </a:lnTo>
                <a:lnTo>
                  <a:pt x="1146628" y="1681251"/>
                </a:lnTo>
                <a:lnTo>
                  <a:pt x="1148896" y="1688733"/>
                </a:lnTo>
                <a:lnTo>
                  <a:pt x="1151164" y="1695989"/>
                </a:lnTo>
                <a:lnTo>
                  <a:pt x="1153659" y="1703244"/>
                </a:lnTo>
                <a:lnTo>
                  <a:pt x="1156607" y="1710272"/>
                </a:lnTo>
                <a:lnTo>
                  <a:pt x="1159555" y="1717301"/>
                </a:lnTo>
                <a:lnTo>
                  <a:pt x="1162503" y="1724329"/>
                </a:lnTo>
                <a:lnTo>
                  <a:pt x="1165905" y="1731131"/>
                </a:lnTo>
                <a:lnTo>
                  <a:pt x="1169080" y="1737933"/>
                </a:lnTo>
                <a:lnTo>
                  <a:pt x="1172709" y="1744735"/>
                </a:lnTo>
                <a:lnTo>
                  <a:pt x="1176564" y="1751310"/>
                </a:lnTo>
                <a:lnTo>
                  <a:pt x="1180192" y="1757432"/>
                </a:lnTo>
                <a:lnTo>
                  <a:pt x="1184048" y="1763780"/>
                </a:lnTo>
                <a:lnTo>
                  <a:pt x="1188130" y="1770128"/>
                </a:lnTo>
                <a:lnTo>
                  <a:pt x="1192439" y="1776250"/>
                </a:lnTo>
                <a:lnTo>
                  <a:pt x="1196748" y="1782372"/>
                </a:lnTo>
                <a:lnTo>
                  <a:pt x="1201284" y="1788267"/>
                </a:lnTo>
                <a:lnTo>
                  <a:pt x="1206046" y="1793935"/>
                </a:lnTo>
                <a:lnTo>
                  <a:pt x="1210582" y="1799603"/>
                </a:lnTo>
                <a:lnTo>
                  <a:pt x="1215571" y="1805271"/>
                </a:lnTo>
                <a:lnTo>
                  <a:pt x="1220334" y="1810486"/>
                </a:lnTo>
                <a:lnTo>
                  <a:pt x="1225776" y="1815927"/>
                </a:lnTo>
                <a:lnTo>
                  <a:pt x="1230766" y="1821142"/>
                </a:lnTo>
                <a:lnTo>
                  <a:pt x="1236209" y="1826130"/>
                </a:lnTo>
                <a:lnTo>
                  <a:pt x="1241651" y="1830891"/>
                </a:lnTo>
                <a:lnTo>
                  <a:pt x="1247094" y="1835653"/>
                </a:lnTo>
                <a:lnTo>
                  <a:pt x="1252991" y="1840187"/>
                </a:lnTo>
                <a:lnTo>
                  <a:pt x="1258660" y="1844948"/>
                </a:lnTo>
                <a:lnTo>
                  <a:pt x="1264557" y="1849030"/>
                </a:lnTo>
                <a:lnTo>
                  <a:pt x="1270680" y="1853337"/>
                </a:lnTo>
                <a:lnTo>
                  <a:pt x="1276576" y="1857418"/>
                </a:lnTo>
                <a:lnTo>
                  <a:pt x="1282926" y="1861273"/>
                </a:lnTo>
                <a:lnTo>
                  <a:pt x="1289276" y="1865127"/>
                </a:lnTo>
                <a:lnTo>
                  <a:pt x="1295626" y="1868528"/>
                </a:lnTo>
                <a:lnTo>
                  <a:pt x="1302203" y="1871929"/>
                </a:lnTo>
                <a:lnTo>
                  <a:pt x="1308780" y="1875103"/>
                </a:lnTo>
                <a:lnTo>
                  <a:pt x="1315357" y="1878051"/>
                </a:lnTo>
                <a:lnTo>
                  <a:pt x="1322160" y="1881225"/>
                </a:lnTo>
                <a:lnTo>
                  <a:pt x="1328964" y="1883946"/>
                </a:lnTo>
                <a:lnTo>
                  <a:pt x="1335768" y="1886440"/>
                </a:lnTo>
                <a:lnTo>
                  <a:pt x="1342571" y="1888707"/>
                </a:lnTo>
                <a:lnTo>
                  <a:pt x="1349602" y="1890974"/>
                </a:lnTo>
                <a:lnTo>
                  <a:pt x="1356632" y="1893015"/>
                </a:lnTo>
                <a:lnTo>
                  <a:pt x="1363889" y="1894828"/>
                </a:lnTo>
                <a:lnTo>
                  <a:pt x="1371373" y="1896642"/>
                </a:lnTo>
                <a:lnTo>
                  <a:pt x="1378630" y="1898003"/>
                </a:lnTo>
                <a:lnTo>
                  <a:pt x="1385887" y="1899363"/>
                </a:lnTo>
                <a:lnTo>
                  <a:pt x="1393144" y="1900270"/>
                </a:lnTo>
                <a:lnTo>
                  <a:pt x="1400855" y="1901404"/>
                </a:lnTo>
                <a:lnTo>
                  <a:pt x="1408339" y="1902084"/>
                </a:lnTo>
                <a:lnTo>
                  <a:pt x="1416050" y="1902537"/>
                </a:lnTo>
                <a:lnTo>
                  <a:pt x="1423534" y="1902764"/>
                </a:lnTo>
                <a:lnTo>
                  <a:pt x="1431244" y="1903217"/>
                </a:lnTo>
                <a:lnTo>
                  <a:pt x="1438955" y="1902764"/>
                </a:lnTo>
                <a:lnTo>
                  <a:pt x="1446439" y="1902537"/>
                </a:lnTo>
                <a:lnTo>
                  <a:pt x="1454377" y="1902084"/>
                </a:lnTo>
                <a:lnTo>
                  <a:pt x="1461634" y="1901404"/>
                </a:lnTo>
                <a:lnTo>
                  <a:pt x="1469118" y="1900270"/>
                </a:lnTo>
                <a:lnTo>
                  <a:pt x="1476828" y="1899363"/>
                </a:lnTo>
                <a:lnTo>
                  <a:pt x="1484086" y="1898003"/>
                </a:lnTo>
                <a:lnTo>
                  <a:pt x="1491343" y="1896642"/>
                </a:lnTo>
                <a:lnTo>
                  <a:pt x="1498373" y="1894828"/>
                </a:lnTo>
                <a:lnTo>
                  <a:pt x="1505857" y="1893015"/>
                </a:lnTo>
                <a:lnTo>
                  <a:pt x="1512887" y="1890974"/>
                </a:lnTo>
                <a:lnTo>
                  <a:pt x="1519918" y="1888707"/>
                </a:lnTo>
                <a:lnTo>
                  <a:pt x="1526721" y="1886440"/>
                </a:lnTo>
                <a:lnTo>
                  <a:pt x="1533752" y="1883946"/>
                </a:lnTo>
                <a:lnTo>
                  <a:pt x="1540555" y="1881225"/>
                </a:lnTo>
                <a:lnTo>
                  <a:pt x="1547132" y="1878051"/>
                </a:lnTo>
                <a:lnTo>
                  <a:pt x="1553936" y="1875103"/>
                </a:lnTo>
                <a:lnTo>
                  <a:pt x="1560512" y="1871929"/>
                </a:lnTo>
                <a:lnTo>
                  <a:pt x="1566862" y="1868528"/>
                </a:lnTo>
                <a:lnTo>
                  <a:pt x="1573439" y="1865127"/>
                </a:lnTo>
                <a:lnTo>
                  <a:pt x="1579562" y="1861273"/>
                </a:lnTo>
                <a:lnTo>
                  <a:pt x="1585686" y="1857418"/>
                </a:lnTo>
                <a:lnTo>
                  <a:pt x="1591809" y="1853337"/>
                </a:lnTo>
                <a:lnTo>
                  <a:pt x="1597932" y="1849030"/>
                </a:lnTo>
                <a:lnTo>
                  <a:pt x="1603602" y="1844948"/>
                </a:lnTo>
                <a:lnTo>
                  <a:pt x="1609498" y="1840187"/>
                </a:lnTo>
                <a:lnTo>
                  <a:pt x="1615394" y="1835653"/>
                </a:lnTo>
                <a:lnTo>
                  <a:pt x="1620837" y="1830891"/>
                </a:lnTo>
                <a:lnTo>
                  <a:pt x="1626053" y="1826130"/>
                </a:lnTo>
                <a:lnTo>
                  <a:pt x="1631723" y="1821142"/>
                </a:lnTo>
                <a:lnTo>
                  <a:pt x="1636712" y="1815927"/>
                </a:lnTo>
                <a:lnTo>
                  <a:pt x="1641928" y="1810486"/>
                </a:lnTo>
                <a:lnTo>
                  <a:pt x="1646918" y="1805271"/>
                </a:lnTo>
                <a:lnTo>
                  <a:pt x="1651907" y="1799603"/>
                </a:lnTo>
                <a:lnTo>
                  <a:pt x="1656670" y="1793935"/>
                </a:lnTo>
                <a:lnTo>
                  <a:pt x="1661205" y="1788267"/>
                </a:lnTo>
                <a:lnTo>
                  <a:pt x="1665741" y="1782372"/>
                </a:lnTo>
                <a:lnTo>
                  <a:pt x="1670050" y="1776250"/>
                </a:lnTo>
                <a:lnTo>
                  <a:pt x="1674359" y="1770128"/>
                </a:lnTo>
                <a:lnTo>
                  <a:pt x="1678441" y="1763780"/>
                </a:lnTo>
                <a:lnTo>
                  <a:pt x="1682296" y="1757432"/>
                </a:lnTo>
                <a:lnTo>
                  <a:pt x="1686152" y="1751310"/>
                </a:lnTo>
                <a:lnTo>
                  <a:pt x="1689780" y="1744735"/>
                </a:lnTo>
                <a:lnTo>
                  <a:pt x="1693182" y="1737933"/>
                </a:lnTo>
                <a:lnTo>
                  <a:pt x="1696584" y="1731131"/>
                </a:lnTo>
                <a:lnTo>
                  <a:pt x="1699759" y="1724329"/>
                </a:lnTo>
                <a:lnTo>
                  <a:pt x="1702934" y="1717301"/>
                </a:lnTo>
                <a:lnTo>
                  <a:pt x="1705882" y="1710272"/>
                </a:lnTo>
                <a:lnTo>
                  <a:pt x="1708604" y="1703244"/>
                </a:lnTo>
                <a:lnTo>
                  <a:pt x="1711098" y="1695989"/>
                </a:lnTo>
                <a:lnTo>
                  <a:pt x="1713593" y="1688733"/>
                </a:lnTo>
                <a:lnTo>
                  <a:pt x="1715861" y="1681251"/>
                </a:lnTo>
                <a:lnTo>
                  <a:pt x="1717902" y="1673769"/>
                </a:lnTo>
                <a:lnTo>
                  <a:pt x="1719716" y="1666514"/>
                </a:lnTo>
                <a:lnTo>
                  <a:pt x="1721530" y="1658579"/>
                </a:lnTo>
                <a:lnTo>
                  <a:pt x="1723345" y="1651097"/>
                </a:lnTo>
                <a:lnTo>
                  <a:pt x="1724478" y="1643161"/>
                </a:lnTo>
                <a:lnTo>
                  <a:pt x="1725839" y="1635679"/>
                </a:lnTo>
                <a:lnTo>
                  <a:pt x="1726746" y="1627517"/>
                </a:lnTo>
                <a:lnTo>
                  <a:pt x="1727880" y="1619808"/>
                </a:lnTo>
                <a:lnTo>
                  <a:pt x="1728334" y="1611646"/>
                </a:lnTo>
                <a:lnTo>
                  <a:pt x="1728787" y="1603711"/>
                </a:lnTo>
                <a:lnTo>
                  <a:pt x="1729014" y="1595548"/>
                </a:lnTo>
                <a:lnTo>
                  <a:pt x="1729241" y="1587386"/>
                </a:lnTo>
                <a:lnTo>
                  <a:pt x="1729014" y="1579451"/>
                </a:lnTo>
                <a:lnTo>
                  <a:pt x="1728787" y="1571289"/>
                </a:lnTo>
                <a:lnTo>
                  <a:pt x="1728334" y="1563353"/>
                </a:lnTo>
                <a:lnTo>
                  <a:pt x="1727880" y="1555191"/>
                </a:lnTo>
                <a:lnTo>
                  <a:pt x="1726746" y="1547255"/>
                </a:lnTo>
                <a:lnTo>
                  <a:pt x="1725839" y="1539547"/>
                </a:lnTo>
                <a:lnTo>
                  <a:pt x="1724478" y="1531611"/>
                </a:lnTo>
                <a:lnTo>
                  <a:pt x="1723345" y="1523903"/>
                </a:lnTo>
                <a:lnTo>
                  <a:pt x="1721530" y="1516421"/>
                </a:lnTo>
                <a:lnTo>
                  <a:pt x="1719716" y="1508712"/>
                </a:lnTo>
                <a:lnTo>
                  <a:pt x="1717902" y="1501230"/>
                </a:lnTo>
                <a:lnTo>
                  <a:pt x="1715861" y="1493521"/>
                </a:lnTo>
                <a:lnTo>
                  <a:pt x="1713593" y="1486266"/>
                </a:lnTo>
                <a:lnTo>
                  <a:pt x="1711098" y="1479011"/>
                </a:lnTo>
                <a:lnTo>
                  <a:pt x="1708604" y="1471982"/>
                </a:lnTo>
                <a:lnTo>
                  <a:pt x="1705882" y="1464500"/>
                </a:lnTo>
                <a:lnTo>
                  <a:pt x="1702934" y="1457472"/>
                </a:lnTo>
                <a:lnTo>
                  <a:pt x="1699759" y="1450670"/>
                </a:lnTo>
                <a:lnTo>
                  <a:pt x="1696584" y="1443868"/>
                </a:lnTo>
                <a:lnTo>
                  <a:pt x="1693182" y="1437066"/>
                </a:lnTo>
                <a:lnTo>
                  <a:pt x="1689780" y="1430491"/>
                </a:lnTo>
                <a:lnTo>
                  <a:pt x="1686152" y="1423916"/>
                </a:lnTo>
                <a:lnTo>
                  <a:pt x="1682296" y="1417341"/>
                </a:lnTo>
                <a:lnTo>
                  <a:pt x="1678441" y="1410992"/>
                </a:lnTo>
                <a:lnTo>
                  <a:pt x="1674359" y="1404871"/>
                </a:lnTo>
                <a:lnTo>
                  <a:pt x="1670050" y="1398749"/>
                </a:lnTo>
                <a:lnTo>
                  <a:pt x="1665741" y="1392627"/>
                </a:lnTo>
                <a:lnTo>
                  <a:pt x="1661205" y="1386959"/>
                </a:lnTo>
                <a:lnTo>
                  <a:pt x="1656670" y="1381064"/>
                </a:lnTo>
                <a:lnTo>
                  <a:pt x="1651907" y="1375170"/>
                </a:lnTo>
                <a:lnTo>
                  <a:pt x="1646918" y="1369728"/>
                </a:lnTo>
                <a:lnTo>
                  <a:pt x="1641928" y="1364513"/>
                </a:lnTo>
                <a:lnTo>
                  <a:pt x="1636712" y="1359072"/>
                </a:lnTo>
                <a:lnTo>
                  <a:pt x="1631723" y="1353857"/>
                </a:lnTo>
                <a:lnTo>
                  <a:pt x="1626053" y="1349096"/>
                </a:lnTo>
                <a:lnTo>
                  <a:pt x="1620837" y="1343881"/>
                </a:lnTo>
                <a:lnTo>
                  <a:pt x="1615394" y="1339120"/>
                </a:lnTo>
                <a:lnTo>
                  <a:pt x="1609498" y="1334585"/>
                </a:lnTo>
                <a:lnTo>
                  <a:pt x="1603602" y="1330051"/>
                </a:lnTo>
                <a:lnTo>
                  <a:pt x="1597932" y="1325743"/>
                </a:lnTo>
                <a:lnTo>
                  <a:pt x="1591809" y="1321662"/>
                </a:lnTo>
                <a:lnTo>
                  <a:pt x="1585686" y="1317808"/>
                </a:lnTo>
                <a:lnTo>
                  <a:pt x="1579562" y="1313726"/>
                </a:lnTo>
                <a:lnTo>
                  <a:pt x="1573439" y="1310099"/>
                </a:lnTo>
                <a:lnTo>
                  <a:pt x="1566862" y="1306471"/>
                </a:lnTo>
                <a:lnTo>
                  <a:pt x="1560512" y="1303070"/>
                </a:lnTo>
                <a:lnTo>
                  <a:pt x="1553936" y="1299896"/>
                </a:lnTo>
                <a:lnTo>
                  <a:pt x="1547132" y="1296722"/>
                </a:lnTo>
                <a:lnTo>
                  <a:pt x="1540555" y="1293774"/>
                </a:lnTo>
                <a:lnTo>
                  <a:pt x="1533752" y="1291054"/>
                </a:lnTo>
                <a:lnTo>
                  <a:pt x="1526721" y="1288560"/>
                </a:lnTo>
                <a:lnTo>
                  <a:pt x="1519918" y="1286292"/>
                </a:lnTo>
                <a:lnTo>
                  <a:pt x="1512887" y="1284025"/>
                </a:lnTo>
                <a:lnTo>
                  <a:pt x="1505857" y="1281985"/>
                </a:lnTo>
                <a:lnTo>
                  <a:pt x="1498373" y="1280171"/>
                </a:lnTo>
                <a:lnTo>
                  <a:pt x="1491343" y="1278357"/>
                </a:lnTo>
                <a:lnTo>
                  <a:pt x="1484086" y="1276770"/>
                </a:lnTo>
                <a:lnTo>
                  <a:pt x="1476828" y="1275636"/>
                </a:lnTo>
                <a:lnTo>
                  <a:pt x="1469118" y="1274503"/>
                </a:lnTo>
                <a:lnTo>
                  <a:pt x="1461634" y="1273596"/>
                </a:lnTo>
                <a:lnTo>
                  <a:pt x="1454377" y="1272916"/>
                </a:lnTo>
                <a:lnTo>
                  <a:pt x="1446439" y="1272235"/>
                </a:lnTo>
                <a:lnTo>
                  <a:pt x="1438955" y="1272009"/>
                </a:lnTo>
                <a:lnTo>
                  <a:pt x="1431244" y="1272009"/>
                </a:lnTo>
                <a:lnTo>
                  <a:pt x="1423534" y="1272009"/>
                </a:lnTo>
                <a:close/>
                <a:moveTo>
                  <a:pt x="1710807" y="1230967"/>
                </a:moveTo>
                <a:lnTo>
                  <a:pt x="1681695" y="1273459"/>
                </a:lnTo>
                <a:lnTo>
                  <a:pt x="1672544" y="1286973"/>
                </a:lnTo>
                <a:lnTo>
                  <a:pt x="1679802" y="1294001"/>
                </a:lnTo>
                <a:lnTo>
                  <a:pt x="1687286" y="1301030"/>
                </a:lnTo>
                <a:lnTo>
                  <a:pt x="1694543" y="1308285"/>
                </a:lnTo>
                <a:lnTo>
                  <a:pt x="1701346" y="1315994"/>
                </a:lnTo>
                <a:lnTo>
                  <a:pt x="1708150" y="1323702"/>
                </a:lnTo>
                <a:lnTo>
                  <a:pt x="1714727" y="1331638"/>
                </a:lnTo>
                <a:lnTo>
                  <a:pt x="1721077" y="1339573"/>
                </a:lnTo>
                <a:lnTo>
                  <a:pt x="1726973" y="1347962"/>
                </a:lnTo>
                <a:lnTo>
                  <a:pt x="1782082" y="1310552"/>
                </a:lnTo>
                <a:lnTo>
                  <a:pt x="1797549" y="1334139"/>
                </a:lnTo>
                <a:lnTo>
                  <a:pt x="1809439" y="1277240"/>
                </a:lnTo>
                <a:lnTo>
                  <a:pt x="1796742" y="1272704"/>
                </a:lnTo>
                <a:lnTo>
                  <a:pt x="1783817" y="1267487"/>
                </a:lnTo>
                <a:lnTo>
                  <a:pt x="1771120" y="1262496"/>
                </a:lnTo>
                <a:lnTo>
                  <a:pt x="1758876" y="1257052"/>
                </a:lnTo>
                <a:lnTo>
                  <a:pt x="1746405" y="1250928"/>
                </a:lnTo>
                <a:lnTo>
                  <a:pt x="1734388" y="1244577"/>
                </a:lnTo>
                <a:lnTo>
                  <a:pt x="1722371" y="1237998"/>
                </a:lnTo>
                <a:lnTo>
                  <a:pt x="1710807" y="1230967"/>
                </a:lnTo>
                <a:close/>
                <a:moveTo>
                  <a:pt x="1303938" y="1136405"/>
                </a:moveTo>
                <a:lnTo>
                  <a:pt x="1292378" y="1151137"/>
                </a:lnTo>
                <a:lnTo>
                  <a:pt x="1280592" y="1165643"/>
                </a:lnTo>
                <a:lnTo>
                  <a:pt x="1268126" y="1179695"/>
                </a:lnTo>
                <a:lnTo>
                  <a:pt x="1255660" y="1193520"/>
                </a:lnTo>
                <a:lnTo>
                  <a:pt x="1242514" y="1206892"/>
                </a:lnTo>
                <a:lnTo>
                  <a:pt x="1229142" y="1220038"/>
                </a:lnTo>
                <a:lnTo>
                  <a:pt x="1228678" y="1220464"/>
                </a:lnTo>
                <a:lnTo>
                  <a:pt x="1245280" y="1245708"/>
                </a:lnTo>
                <a:lnTo>
                  <a:pt x="1255032" y="1240040"/>
                </a:lnTo>
                <a:lnTo>
                  <a:pt x="1264784" y="1234825"/>
                </a:lnTo>
                <a:lnTo>
                  <a:pt x="1274535" y="1229611"/>
                </a:lnTo>
                <a:lnTo>
                  <a:pt x="1284741" y="1224849"/>
                </a:lnTo>
                <a:lnTo>
                  <a:pt x="1294719" y="1220315"/>
                </a:lnTo>
                <a:lnTo>
                  <a:pt x="1305378" y="1216234"/>
                </a:lnTo>
                <a:lnTo>
                  <a:pt x="1315810" y="1212606"/>
                </a:lnTo>
                <a:lnTo>
                  <a:pt x="1326696" y="1208978"/>
                </a:lnTo>
                <a:lnTo>
                  <a:pt x="1317851" y="1162499"/>
                </a:lnTo>
                <a:lnTo>
                  <a:pt x="1338634" y="1158125"/>
                </a:lnTo>
                <a:lnTo>
                  <a:pt x="1303938" y="1136405"/>
                </a:lnTo>
                <a:close/>
                <a:moveTo>
                  <a:pt x="1573856" y="1104394"/>
                </a:moveTo>
                <a:lnTo>
                  <a:pt x="1504448" y="1150536"/>
                </a:lnTo>
                <a:lnTo>
                  <a:pt x="1554162" y="1159779"/>
                </a:lnTo>
                <a:lnTo>
                  <a:pt x="1543277" y="1211246"/>
                </a:lnTo>
                <a:lnTo>
                  <a:pt x="1553482" y="1214873"/>
                </a:lnTo>
                <a:lnTo>
                  <a:pt x="1563461" y="1218728"/>
                </a:lnTo>
                <a:lnTo>
                  <a:pt x="1573439" y="1222809"/>
                </a:lnTo>
                <a:lnTo>
                  <a:pt x="1582964" y="1227343"/>
                </a:lnTo>
                <a:lnTo>
                  <a:pt x="1592489" y="1231878"/>
                </a:lnTo>
                <a:lnTo>
                  <a:pt x="1602241" y="1237093"/>
                </a:lnTo>
                <a:lnTo>
                  <a:pt x="1604861" y="1238598"/>
                </a:lnTo>
                <a:lnTo>
                  <a:pt x="1643919" y="1181290"/>
                </a:lnTo>
                <a:lnTo>
                  <a:pt x="1634396" y="1172671"/>
                </a:lnTo>
                <a:lnTo>
                  <a:pt x="1625099" y="1163598"/>
                </a:lnTo>
                <a:lnTo>
                  <a:pt x="1616030" y="1154297"/>
                </a:lnTo>
                <a:lnTo>
                  <a:pt x="1606960" y="1144544"/>
                </a:lnTo>
                <a:lnTo>
                  <a:pt x="1598344" y="1135017"/>
                </a:lnTo>
                <a:lnTo>
                  <a:pt x="1589955" y="1124809"/>
                </a:lnTo>
                <a:lnTo>
                  <a:pt x="1582019" y="1114829"/>
                </a:lnTo>
                <a:lnTo>
                  <a:pt x="1573856" y="1104394"/>
                </a:lnTo>
                <a:close/>
                <a:moveTo>
                  <a:pt x="1494497" y="939488"/>
                </a:moveTo>
                <a:lnTo>
                  <a:pt x="1406068" y="957861"/>
                </a:lnTo>
                <a:lnTo>
                  <a:pt x="1403616" y="944839"/>
                </a:lnTo>
                <a:lnTo>
                  <a:pt x="1398905" y="959168"/>
                </a:lnTo>
                <a:lnTo>
                  <a:pt x="1392786" y="975940"/>
                </a:lnTo>
                <a:lnTo>
                  <a:pt x="1386213" y="992258"/>
                </a:lnTo>
                <a:lnTo>
                  <a:pt x="1379186" y="1008350"/>
                </a:lnTo>
                <a:lnTo>
                  <a:pt x="1371934" y="1024215"/>
                </a:lnTo>
                <a:lnTo>
                  <a:pt x="1364001" y="1039854"/>
                </a:lnTo>
                <a:lnTo>
                  <a:pt x="1453302" y="1096062"/>
                </a:lnTo>
                <a:lnTo>
                  <a:pt x="1389399" y="1186185"/>
                </a:lnTo>
                <a:lnTo>
                  <a:pt x="1391103" y="1195375"/>
                </a:lnTo>
                <a:lnTo>
                  <a:pt x="1401082" y="1194241"/>
                </a:lnTo>
                <a:lnTo>
                  <a:pt x="1411060" y="1193561"/>
                </a:lnTo>
                <a:lnTo>
                  <a:pt x="1421266" y="1193334"/>
                </a:lnTo>
                <a:lnTo>
                  <a:pt x="1431244" y="1193108"/>
                </a:lnTo>
                <a:lnTo>
                  <a:pt x="1443491" y="1193334"/>
                </a:lnTo>
                <a:lnTo>
                  <a:pt x="1455510" y="1193788"/>
                </a:lnTo>
                <a:lnTo>
                  <a:pt x="1467757" y="1195148"/>
                </a:lnTo>
                <a:lnTo>
                  <a:pt x="1479550" y="1196508"/>
                </a:lnTo>
                <a:lnTo>
                  <a:pt x="1489528" y="1147762"/>
                </a:lnTo>
                <a:lnTo>
                  <a:pt x="1502988" y="1150265"/>
                </a:lnTo>
                <a:lnTo>
                  <a:pt x="1457312" y="1082619"/>
                </a:lnTo>
                <a:lnTo>
                  <a:pt x="1530775" y="1033850"/>
                </a:lnTo>
                <a:lnTo>
                  <a:pt x="1525107" y="1022508"/>
                </a:lnTo>
                <a:lnTo>
                  <a:pt x="1519892" y="1011166"/>
                </a:lnTo>
                <a:lnTo>
                  <a:pt x="1514904" y="999371"/>
                </a:lnTo>
                <a:lnTo>
                  <a:pt x="1510369" y="987803"/>
                </a:lnTo>
                <a:lnTo>
                  <a:pt x="1505834" y="976007"/>
                </a:lnTo>
                <a:lnTo>
                  <a:pt x="1501753" y="963759"/>
                </a:lnTo>
                <a:lnTo>
                  <a:pt x="1497898" y="951736"/>
                </a:lnTo>
                <a:lnTo>
                  <a:pt x="1494497" y="939488"/>
                </a:lnTo>
                <a:close/>
                <a:moveTo>
                  <a:pt x="1436598" y="748796"/>
                </a:moveTo>
                <a:lnTo>
                  <a:pt x="1436530" y="753373"/>
                </a:lnTo>
                <a:lnTo>
                  <a:pt x="1435850" y="768558"/>
                </a:lnTo>
                <a:lnTo>
                  <a:pt x="1434943" y="783744"/>
                </a:lnTo>
                <a:lnTo>
                  <a:pt x="1433583" y="798476"/>
                </a:lnTo>
                <a:lnTo>
                  <a:pt x="1475747" y="806068"/>
                </a:lnTo>
                <a:lnTo>
                  <a:pt x="1475678" y="801801"/>
                </a:lnTo>
                <a:lnTo>
                  <a:pt x="1475678" y="790232"/>
                </a:lnTo>
                <a:lnTo>
                  <a:pt x="1476131" y="778890"/>
                </a:lnTo>
                <a:lnTo>
                  <a:pt x="1476811" y="767549"/>
                </a:lnTo>
                <a:lnTo>
                  <a:pt x="1477718" y="756434"/>
                </a:lnTo>
                <a:lnTo>
                  <a:pt x="1436598" y="748796"/>
                </a:lnTo>
                <a:close/>
                <a:moveTo>
                  <a:pt x="742743" y="704850"/>
                </a:moveTo>
                <a:lnTo>
                  <a:pt x="798947" y="704850"/>
                </a:lnTo>
                <a:lnTo>
                  <a:pt x="815945" y="745739"/>
                </a:lnTo>
                <a:lnTo>
                  <a:pt x="784670" y="762776"/>
                </a:lnTo>
                <a:lnTo>
                  <a:pt x="809372" y="847279"/>
                </a:lnTo>
                <a:lnTo>
                  <a:pt x="868297" y="708257"/>
                </a:lnTo>
                <a:lnTo>
                  <a:pt x="887787" y="711211"/>
                </a:lnTo>
                <a:lnTo>
                  <a:pt x="907730" y="714391"/>
                </a:lnTo>
                <a:lnTo>
                  <a:pt x="927447" y="717798"/>
                </a:lnTo>
                <a:lnTo>
                  <a:pt x="946711" y="721660"/>
                </a:lnTo>
                <a:lnTo>
                  <a:pt x="965521" y="725749"/>
                </a:lnTo>
                <a:lnTo>
                  <a:pt x="983652" y="730065"/>
                </a:lnTo>
                <a:lnTo>
                  <a:pt x="1001329" y="734835"/>
                </a:lnTo>
                <a:lnTo>
                  <a:pt x="1017873" y="739606"/>
                </a:lnTo>
                <a:lnTo>
                  <a:pt x="1025805" y="742104"/>
                </a:lnTo>
                <a:lnTo>
                  <a:pt x="1033284" y="744830"/>
                </a:lnTo>
                <a:lnTo>
                  <a:pt x="1040763" y="747329"/>
                </a:lnTo>
                <a:lnTo>
                  <a:pt x="1047789" y="750282"/>
                </a:lnTo>
                <a:lnTo>
                  <a:pt x="1054361" y="753235"/>
                </a:lnTo>
                <a:lnTo>
                  <a:pt x="1060707" y="755961"/>
                </a:lnTo>
                <a:lnTo>
                  <a:pt x="1066599" y="759141"/>
                </a:lnTo>
                <a:lnTo>
                  <a:pt x="1072265" y="762094"/>
                </a:lnTo>
                <a:lnTo>
                  <a:pt x="1077251" y="765048"/>
                </a:lnTo>
                <a:lnTo>
                  <a:pt x="1082010" y="768228"/>
                </a:lnTo>
                <a:lnTo>
                  <a:pt x="1086316" y="771408"/>
                </a:lnTo>
                <a:lnTo>
                  <a:pt x="1090169" y="774815"/>
                </a:lnTo>
                <a:lnTo>
                  <a:pt x="1093341" y="777996"/>
                </a:lnTo>
                <a:lnTo>
                  <a:pt x="1096288" y="781176"/>
                </a:lnTo>
                <a:lnTo>
                  <a:pt x="1098554" y="784810"/>
                </a:lnTo>
                <a:lnTo>
                  <a:pt x="1100140" y="788445"/>
                </a:lnTo>
                <a:lnTo>
                  <a:pt x="1101500" y="789354"/>
                </a:lnTo>
                <a:lnTo>
                  <a:pt x="1102407" y="790717"/>
                </a:lnTo>
                <a:lnTo>
                  <a:pt x="1103087" y="791852"/>
                </a:lnTo>
                <a:lnTo>
                  <a:pt x="1103313" y="793215"/>
                </a:lnTo>
                <a:lnTo>
                  <a:pt x="1103313" y="1108968"/>
                </a:lnTo>
                <a:lnTo>
                  <a:pt x="1103313" y="1109649"/>
                </a:lnTo>
                <a:lnTo>
                  <a:pt x="1103087" y="1110785"/>
                </a:lnTo>
                <a:lnTo>
                  <a:pt x="1101953" y="1112148"/>
                </a:lnTo>
                <a:lnTo>
                  <a:pt x="1100367" y="1113738"/>
                </a:lnTo>
                <a:lnTo>
                  <a:pt x="1098554" y="1115101"/>
                </a:lnTo>
                <a:lnTo>
                  <a:pt x="1095834" y="1116237"/>
                </a:lnTo>
                <a:lnTo>
                  <a:pt x="1093115" y="1116919"/>
                </a:lnTo>
                <a:lnTo>
                  <a:pt x="1089942" y="1117600"/>
                </a:lnTo>
                <a:lnTo>
                  <a:pt x="1086542" y="1117600"/>
                </a:lnTo>
                <a:lnTo>
                  <a:pt x="997076" y="1117600"/>
                </a:lnTo>
                <a:lnTo>
                  <a:pt x="987985" y="890587"/>
                </a:lnTo>
                <a:lnTo>
                  <a:pt x="979297" y="1117600"/>
                </a:lnTo>
                <a:lnTo>
                  <a:pt x="560671" y="1117600"/>
                </a:lnTo>
                <a:lnTo>
                  <a:pt x="552560" y="890587"/>
                </a:lnTo>
                <a:lnTo>
                  <a:pt x="544260" y="1117600"/>
                </a:lnTo>
                <a:lnTo>
                  <a:pt x="454694" y="1117600"/>
                </a:lnTo>
                <a:lnTo>
                  <a:pt x="451295" y="1117600"/>
                </a:lnTo>
                <a:lnTo>
                  <a:pt x="448349" y="1116919"/>
                </a:lnTo>
                <a:lnTo>
                  <a:pt x="445402" y="1116237"/>
                </a:lnTo>
                <a:lnTo>
                  <a:pt x="443136" y="1115101"/>
                </a:lnTo>
                <a:lnTo>
                  <a:pt x="441096" y="1113738"/>
                </a:lnTo>
                <a:lnTo>
                  <a:pt x="439510" y="1112148"/>
                </a:lnTo>
                <a:lnTo>
                  <a:pt x="438604" y="1110785"/>
                </a:lnTo>
                <a:lnTo>
                  <a:pt x="438377" y="1109649"/>
                </a:lnTo>
                <a:lnTo>
                  <a:pt x="438150" y="1108968"/>
                </a:lnTo>
                <a:lnTo>
                  <a:pt x="438150" y="793215"/>
                </a:lnTo>
                <a:lnTo>
                  <a:pt x="438377" y="791852"/>
                </a:lnTo>
                <a:lnTo>
                  <a:pt x="438830" y="790717"/>
                </a:lnTo>
                <a:lnTo>
                  <a:pt x="439737" y="789354"/>
                </a:lnTo>
                <a:lnTo>
                  <a:pt x="441096" y="788445"/>
                </a:lnTo>
                <a:lnTo>
                  <a:pt x="442910" y="784810"/>
                </a:lnTo>
                <a:lnTo>
                  <a:pt x="445176" y="781176"/>
                </a:lnTo>
                <a:lnTo>
                  <a:pt x="447895" y="777996"/>
                </a:lnTo>
                <a:lnTo>
                  <a:pt x="451068" y="774815"/>
                </a:lnTo>
                <a:lnTo>
                  <a:pt x="455148" y="771408"/>
                </a:lnTo>
                <a:lnTo>
                  <a:pt x="459454" y="768228"/>
                </a:lnTo>
                <a:lnTo>
                  <a:pt x="463986" y="765048"/>
                </a:lnTo>
                <a:lnTo>
                  <a:pt x="469199" y="762094"/>
                </a:lnTo>
                <a:lnTo>
                  <a:pt x="474865" y="759141"/>
                </a:lnTo>
                <a:lnTo>
                  <a:pt x="480984" y="755961"/>
                </a:lnTo>
                <a:lnTo>
                  <a:pt x="487103" y="753235"/>
                </a:lnTo>
                <a:lnTo>
                  <a:pt x="494128" y="750282"/>
                </a:lnTo>
                <a:lnTo>
                  <a:pt x="501154" y="747556"/>
                </a:lnTo>
                <a:lnTo>
                  <a:pt x="508406" y="744830"/>
                </a:lnTo>
                <a:lnTo>
                  <a:pt x="516111" y="742331"/>
                </a:lnTo>
                <a:lnTo>
                  <a:pt x="524044" y="739606"/>
                </a:lnTo>
                <a:lnTo>
                  <a:pt x="540588" y="734835"/>
                </a:lnTo>
                <a:lnTo>
                  <a:pt x="558265" y="730292"/>
                </a:lnTo>
                <a:lnTo>
                  <a:pt x="576622" y="725749"/>
                </a:lnTo>
                <a:lnTo>
                  <a:pt x="595659" y="721660"/>
                </a:lnTo>
                <a:lnTo>
                  <a:pt x="615149" y="717798"/>
                </a:lnTo>
                <a:lnTo>
                  <a:pt x="634640" y="714391"/>
                </a:lnTo>
                <a:lnTo>
                  <a:pt x="654357" y="711211"/>
                </a:lnTo>
                <a:lnTo>
                  <a:pt x="674300" y="708257"/>
                </a:lnTo>
                <a:lnTo>
                  <a:pt x="731864" y="847279"/>
                </a:lnTo>
                <a:lnTo>
                  <a:pt x="756567" y="762776"/>
                </a:lnTo>
                <a:lnTo>
                  <a:pt x="725292" y="745739"/>
                </a:lnTo>
                <a:lnTo>
                  <a:pt x="742743" y="704850"/>
                </a:lnTo>
                <a:close/>
                <a:moveTo>
                  <a:pt x="1498274" y="650506"/>
                </a:moveTo>
                <a:lnTo>
                  <a:pt x="1434927" y="663127"/>
                </a:lnTo>
                <a:lnTo>
                  <a:pt x="1491549" y="673641"/>
                </a:lnTo>
                <a:lnTo>
                  <a:pt x="1495177" y="660711"/>
                </a:lnTo>
                <a:lnTo>
                  <a:pt x="1498274" y="650506"/>
                </a:lnTo>
                <a:close/>
                <a:moveTo>
                  <a:pt x="1943442" y="403257"/>
                </a:moveTo>
                <a:lnTo>
                  <a:pt x="1933693" y="403710"/>
                </a:lnTo>
                <a:lnTo>
                  <a:pt x="1923943" y="404391"/>
                </a:lnTo>
                <a:lnTo>
                  <a:pt x="1914193" y="405298"/>
                </a:lnTo>
                <a:lnTo>
                  <a:pt x="1904670" y="406432"/>
                </a:lnTo>
                <a:lnTo>
                  <a:pt x="1895374" y="407793"/>
                </a:lnTo>
                <a:lnTo>
                  <a:pt x="1885624" y="409608"/>
                </a:lnTo>
                <a:lnTo>
                  <a:pt x="1876327" y="411196"/>
                </a:lnTo>
                <a:lnTo>
                  <a:pt x="1867031" y="413237"/>
                </a:lnTo>
                <a:lnTo>
                  <a:pt x="1857961" y="415732"/>
                </a:lnTo>
                <a:lnTo>
                  <a:pt x="1848892" y="418228"/>
                </a:lnTo>
                <a:lnTo>
                  <a:pt x="1839822" y="421176"/>
                </a:lnTo>
                <a:lnTo>
                  <a:pt x="1830753" y="424125"/>
                </a:lnTo>
                <a:lnTo>
                  <a:pt x="1821910" y="427528"/>
                </a:lnTo>
                <a:lnTo>
                  <a:pt x="1813294" y="430703"/>
                </a:lnTo>
                <a:lnTo>
                  <a:pt x="1804677" y="434559"/>
                </a:lnTo>
                <a:lnTo>
                  <a:pt x="1796061" y="438189"/>
                </a:lnTo>
                <a:lnTo>
                  <a:pt x="1787899" y="442499"/>
                </a:lnTo>
                <a:lnTo>
                  <a:pt x="1779509" y="446808"/>
                </a:lnTo>
                <a:lnTo>
                  <a:pt x="1771120" y="451118"/>
                </a:lnTo>
                <a:lnTo>
                  <a:pt x="1763184" y="455882"/>
                </a:lnTo>
                <a:lnTo>
                  <a:pt x="1755248" y="461099"/>
                </a:lnTo>
                <a:lnTo>
                  <a:pt x="1747539" y="466089"/>
                </a:lnTo>
                <a:lnTo>
                  <a:pt x="1739603" y="471306"/>
                </a:lnTo>
                <a:lnTo>
                  <a:pt x="1732121" y="476750"/>
                </a:lnTo>
                <a:lnTo>
                  <a:pt x="1724638" y="482421"/>
                </a:lnTo>
                <a:lnTo>
                  <a:pt x="1717383" y="488319"/>
                </a:lnTo>
                <a:lnTo>
                  <a:pt x="1710354" y="493989"/>
                </a:lnTo>
                <a:lnTo>
                  <a:pt x="1703325" y="500341"/>
                </a:lnTo>
                <a:lnTo>
                  <a:pt x="1696522" y="506692"/>
                </a:lnTo>
                <a:lnTo>
                  <a:pt x="1689720" y="513270"/>
                </a:lnTo>
                <a:lnTo>
                  <a:pt x="1683145" y="519848"/>
                </a:lnTo>
                <a:lnTo>
                  <a:pt x="1676796" y="526653"/>
                </a:lnTo>
                <a:lnTo>
                  <a:pt x="1670447" y="533685"/>
                </a:lnTo>
                <a:lnTo>
                  <a:pt x="1664325" y="540944"/>
                </a:lnTo>
                <a:lnTo>
                  <a:pt x="1658430" y="548429"/>
                </a:lnTo>
                <a:lnTo>
                  <a:pt x="1652762" y="555688"/>
                </a:lnTo>
                <a:lnTo>
                  <a:pt x="1647093" y="563173"/>
                </a:lnTo>
                <a:lnTo>
                  <a:pt x="1641651" y="571112"/>
                </a:lnTo>
                <a:lnTo>
                  <a:pt x="1636436" y="578825"/>
                </a:lnTo>
                <a:lnTo>
                  <a:pt x="1631448" y="586991"/>
                </a:lnTo>
                <a:lnTo>
                  <a:pt x="1626686" y="594930"/>
                </a:lnTo>
                <a:lnTo>
                  <a:pt x="1621698" y="603322"/>
                </a:lnTo>
                <a:lnTo>
                  <a:pt x="1617163" y="611715"/>
                </a:lnTo>
                <a:lnTo>
                  <a:pt x="1613082" y="620335"/>
                </a:lnTo>
                <a:lnTo>
                  <a:pt x="1609001" y="628954"/>
                </a:lnTo>
                <a:lnTo>
                  <a:pt x="1604919" y="637801"/>
                </a:lnTo>
                <a:lnTo>
                  <a:pt x="1601292" y="646647"/>
                </a:lnTo>
                <a:lnTo>
                  <a:pt x="1597890" y="655721"/>
                </a:lnTo>
                <a:lnTo>
                  <a:pt x="1594263" y="664794"/>
                </a:lnTo>
                <a:lnTo>
                  <a:pt x="1591315" y="673867"/>
                </a:lnTo>
                <a:lnTo>
                  <a:pt x="1588594" y="683167"/>
                </a:lnTo>
                <a:lnTo>
                  <a:pt x="1585647" y="692694"/>
                </a:lnTo>
                <a:lnTo>
                  <a:pt x="1583152" y="701994"/>
                </a:lnTo>
                <a:lnTo>
                  <a:pt x="1580885" y="711748"/>
                </a:lnTo>
                <a:lnTo>
                  <a:pt x="1578844" y="721502"/>
                </a:lnTo>
                <a:lnTo>
                  <a:pt x="1577257" y="731029"/>
                </a:lnTo>
                <a:lnTo>
                  <a:pt x="1575670" y="741010"/>
                </a:lnTo>
                <a:lnTo>
                  <a:pt x="1574310" y="750990"/>
                </a:lnTo>
                <a:lnTo>
                  <a:pt x="1573176" y="760971"/>
                </a:lnTo>
                <a:lnTo>
                  <a:pt x="1572269" y="770951"/>
                </a:lnTo>
                <a:lnTo>
                  <a:pt x="1571815" y="781386"/>
                </a:lnTo>
                <a:lnTo>
                  <a:pt x="1571362" y="791366"/>
                </a:lnTo>
                <a:lnTo>
                  <a:pt x="1571362" y="801801"/>
                </a:lnTo>
                <a:lnTo>
                  <a:pt x="1571362" y="812235"/>
                </a:lnTo>
                <a:lnTo>
                  <a:pt x="1571815" y="822215"/>
                </a:lnTo>
                <a:lnTo>
                  <a:pt x="1572269" y="832423"/>
                </a:lnTo>
                <a:lnTo>
                  <a:pt x="1573176" y="842403"/>
                </a:lnTo>
                <a:lnTo>
                  <a:pt x="1574310" y="852611"/>
                </a:lnTo>
                <a:lnTo>
                  <a:pt x="1575670" y="862365"/>
                </a:lnTo>
                <a:lnTo>
                  <a:pt x="1577257" y="872118"/>
                </a:lnTo>
                <a:lnTo>
                  <a:pt x="1578844" y="882099"/>
                </a:lnTo>
                <a:lnTo>
                  <a:pt x="1580885" y="891853"/>
                </a:lnTo>
                <a:lnTo>
                  <a:pt x="1583152" y="901607"/>
                </a:lnTo>
                <a:lnTo>
                  <a:pt x="1585647" y="910907"/>
                </a:lnTo>
                <a:lnTo>
                  <a:pt x="1588594" y="920207"/>
                </a:lnTo>
                <a:lnTo>
                  <a:pt x="1591315" y="929507"/>
                </a:lnTo>
                <a:lnTo>
                  <a:pt x="1594263" y="938807"/>
                </a:lnTo>
                <a:lnTo>
                  <a:pt x="1597890" y="947880"/>
                </a:lnTo>
                <a:lnTo>
                  <a:pt x="1601292" y="956954"/>
                </a:lnTo>
                <a:lnTo>
                  <a:pt x="1604919" y="965800"/>
                </a:lnTo>
                <a:lnTo>
                  <a:pt x="1609001" y="974420"/>
                </a:lnTo>
                <a:lnTo>
                  <a:pt x="1613082" y="983266"/>
                </a:lnTo>
                <a:lnTo>
                  <a:pt x="1617163" y="991886"/>
                </a:lnTo>
                <a:lnTo>
                  <a:pt x="1621698" y="1000279"/>
                </a:lnTo>
                <a:lnTo>
                  <a:pt x="1626686" y="1008444"/>
                </a:lnTo>
                <a:lnTo>
                  <a:pt x="1631448" y="1016610"/>
                </a:lnTo>
                <a:lnTo>
                  <a:pt x="1636436" y="1024776"/>
                </a:lnTo>
                <a:lnTo>
                  <a:pt x="1641651" y="1032489"/>
                </a:lnTo>
                <a:lnTo>
                  <a:pt x="1647093" y="1040428"/>
                </a:lnTo>
                <a:lnTo>
                  <a:pt x="1652762" y="1047913"/>
                </a:lnTo>
                <a:lnTo>
                  <a:pt x="1658430" y="1055172"/>
                </a:lnTo>
                <a:lnTo>
                  <a:pt x="1664325" y="1062657"/>
                </a:lnTo>
                <a:lnTo>
                  <a:pt x="1670447" y="1069916"/>
                </a:lnTo>
                <a:lnTo>
                  <a:pt x="1676796" y="1076721"/>
                </a:lnTo>
                <a:lnTo>
                  <a:pt x="1683145" y="1083526"/>
                </a:lnTo>
                <a:lnTo>
                  <a:pt x="1689720" y="1090331"/>
                </a:lnTo>
                <a:lnTo>
                  <a:pt x="1696522" y="1096909"/>
                </a:lnTo>
                <a:lnTo>
                  <a:pt x="1703325" y="1103260"/>
                </a:lnTo>
                <a:lnTo>
                  <a:pt x="1710354" y="1109158"/>
                </a:lnTo>
                <a:lnTo>
                  <a:pt x="1717383" y="1115282"/>
                </a:lnTo>
                <a:lnTo>
                  <a:pt x="1724638" y="1121180"/>
                </a:lnTo>
                <a:lnTo>
                  <a:pt x="1732121" y="1126851"/>
                </a:lnTo>
                <a:lnTo>
                  <a:pt x="1739603" y="1132295"/>
                </a:lnTo>
                <a:lnTo>
                  <a:pt x="1747539" y="1137512"/>
                </a:lnTo>
                <a:lnTo>
                  <a:pt x="1755248" y="1142502"/>
                </a:lnTo>
                <a:lnTo>
                  <a:pt x="1763184" y="1147719"/>
                </a:lnTo>
                <a:lnTo>
                  <a:pt x="1771120" y="1152256"/>
                </a:lnTo>
                <a:lnTo>
                  <a:pt x="1779509" y="1156793"/>
                </a:lnTo>
                <a:lnTo>
                  <a:pt x="1787899" y="1161102"/>
                </a:lnTo>
                <a:lnTo>
                  <a:pt x="1796061" y="1164959"/>
                </a:lnTo>
                <a:lnTo>
                  <a:pt x="1804677" y="1169042"/>
                </a:lnTo>
                <a:lnTo>
                  <a:pt x="1813294" y="1172671"/>
                </a:lnTo>
                <a:lnTo>
                  <a:pt x="1821910" y="1176073"/>
                </a:lnTo>
                <a:lnTo>
                  <a:pt x="1830753" y="1179476"/>
                </a:lnTo>
                <a:lnTo>
                  <a:pt x="1839822" y="1182425"/>
                </a:lnTo>
                <a:lnTo>
                  <a:pt x="1848892" y="1185147"/>
                </a:lnTo>
                <a:lnTo>
                  <a:pt x="1857961" y="1187869"/>
                </a:lnTo>
                <a:lnTo>
                  <a:pt x="1867031" y="1190364"/>
                </a:lnTo>
                <a:lnTo>
                  <a:pt x="1876327" y="1192405"/>
                </a:lnTo>
                <a:lnTo>
                  <a:pt x="1885624" y="1193993"/>
                </a:lnTo>
                <a:lnTo>
                  <a:pt x="1895374" y="1195808"/>
                </a:lnTo>
                <a:lnTo>
                  <a:pt x="1904670" y="1197169"/>
                </a:lnTo>
                <a:lnTo>
                  <a:pt x="1914193" y="1198303"/>
                </a:lnTo>
                <a:lnTo>
                  <a:pt x="1923943" y="1199210"/>
                </a:lnTo>
                <a:lnTo>
                  <a:pt x="1933693" y="1199891"/>
                </a:lnTo>
                <a:lnTo>
                  <a:pt x="1943442" y="1200118"/>
                </a:lnTo>
                <a:lnTo>
                  <a:pt x="1953192" y="1200344"/>
                </a:lnTo>
                <a:lnTo>
                  <a:pt x="1963169" y="1200118"/>
                </a:lnTo>
                <a:lnTo>
                  <a:pt x="1972919" y="1199891"/>
                </a:lnTo>
                <a:lnTo>
                  <a:pt x="1982895" y="1199210"/>
                </a:lnTo>
                <a:lnTo>
                  <a:pt x="1992418" y="1198303"/>
                </a:lnTo>
                <a:lnTo>
                  <a:pt x="2001941" y="1197169"/>
                </a:lnTo>
                <a:lnTo>
                  <a:pt x="2011691" y="1195808"/>
                </a:lnTo>
                <a:lnTo>
                  <a:pt x="2020988" y="1193993"/>
                </a:lnTo>
                <a:lnTo>
                  <a:pt x="2030284" y="1192405"/>
                </a:lnTo>
                <a:lnTo>
                  <a:pt x="2039580" y="1190364"/>
                </a:lnTo>
                <a:lnTo>
                  <a:pt x="2048877" y="1187869"/>
                </a:lnTo>
                <a:lnTo>
                  <a:pt x="2057946" y="1185147"/>
                </a:lnTo>
                <a:lnTo>
                  <a:pt x="2067016" y="1182425"/>
                </a:lnTo>
                <a:lnTo>
                  <a:pt x="2075859" y="1179476"/>
                </a:lnTo>
                <a:lnTo>
                  <a:pt x="2084702" y="1176073"/>
                </a:lnTo>
                <a:lnTo>
                  <a:pt x="2093544" y="1172671"/>
                </a:lnTo>
                <a:lnTo>
                  <a:pt x="2102160" y="1169042"/>
                </a:lnTo>
                <a:lnTo>
                  <a:pt x="2110777" y="1164959"/>
                </a:lnTo>
                <a:lnTo>
                  <a:pt x="2119166" y="1161102"/>
                </a:lnTo>
                <a:lnTo>
                  <a:pt x="2127329" y="1156793"/>
                </a:lnTo>
                <a:lnTo>
                  <a:pt x="2135491" y="1152256"/>
                </a:lnTo>
                <a:lnTo>
                  <a:pt x="2143427" y="1147719"/>
                </a:lnTo>
                <a:lnTo>
                  <a:pt x="2151590" y="1142502"/>
                </a:lnTo>
                <a:lnTo>
                  <a:pt x="2159526" y="1137512"/>
                </a:lnTo>
                <a:lnTo>
                  <a:pt x="2167008" y="1132295"/>
                </a:lnTo>
                <a:lnTo>
                  <a:pt x="2174491" y="1126851"/>
                </a:lnTo>
                <a:lnTo>
                  <a:pt x="2182200" y="1121180"/>
                </a:lnTo>
                <a:lnTo>
                  <a:pt x="2189229" y="1115282"/>
                </a:lnTo>
                <a:lnTo>
                  <a:pt x="2196484" y="1109158"/>
                </a:lnTo>
                <a:lnTo>
                  <a:pt x="2203513" y="1103260"/>
                </a:lnTo>
                <a:lnTo>
                  <a:pt x="2210316" y="1096909"/>
                </a:lnTo>
                <a:lnTo>
                  <a:pt x="2216891" y="1090331"/>
                </a:lnTo>
                <a:lnTo>
                  <a:pt x="2223466" y="1083526"/>
                </a:lnTo>
                <a:lnTo>
                  <a:pt x="2230042" y="1076721"/>
                </a:lnTo>
                <a:lnTo>
                  <a:pt x="2236391" y="1069916"/>
                </a:lnTo>
                <a:lnTo>
                  <a:pt x="2242513" y="1062657"/>
                </a:lnTo>
                <a:lnTo>
                  <a:pt x="2248181" y="1055172"/>
                </a:lnTo>
                <a:lnTo>
                  <a:pt x="2254076" y="1047913"/>
                </a:lnTo>
                <a:lnTo>
                  <a:pt x="2259518" y="1040428"/>
                </a:lnTo>
                <a:lnTo>
                  <a:pt x="2265187" y="1032489"/>
                </a:lnTo>
                <a:lnTo>
                  <a:pt x="2270175" y="1024776"/>
                </a:lnTo>
                <a:lnTo>
                  <a:pt x="2275163" y="1016610"/>
                </a:lnTo>
                <a:lnTo>
                  <a:pt x="2280152" y="1008444"/>
                </a:lnTo>
                <a:lnTo>
                  <a:pt x="2284913" y="1000279"/>
                </a:lnTo>
                <a:lnTo>
                  <a:pt x="2289448" y="991886"/>
                </a:lnTo>
                <a:lnTo>
                  <a:pt x="2293529" y="983266"/>
                </a:lnTo>
                <a:lnTo>
                  <a:pt x="2297837" y="974420"/>
                </a:lnTo>
                <a:lnTo>
                  <a:pt x="2301692" y="965800"/>
                </a:lnTo>
                <a:lnTo>
                  <a:pt x="2305546" y="956954"/>
                </a:lnTo>
                <a:lnTo>
                  <a:pt x="2308948" y="947880"/>
                </a:lnTo>
                <a:lnTo>
                  <a:pt x="2312349" y="938807"/>
                </a:lnTo>
                <a:lnTo>
                  <a:pt x="2315296" y="929507"/>
                </a:lnTo>
                <a:lnTo>
                  <a:pt x="2318471" y="920207"/>
                </a:lnTo>
                <a:lnTo>
                  <a:pt x="2321192" y="910907"/>
                </a:lnTo>
                <a:lnTo>
                  <a:pt x="2323459" y="901607"/>
                </a:lnTo>
                <a:lnTo>
                  <a:pt x="2325726" y="891853"/>
                </a:lnTo>
                <a:lnTo>
                  <a:pt x="2327767" y="882099"/>
                </a:lnTo>
                <a:lnTo>
                  <a:pt x="2329354" y="872118"/>
                </a:lnTo>
                <a:lnTo>
                  <a:pt x="2331168" y="862365"/>
                </a:lnTo>
                <a:lnTo>
                  <a:pt x="2332528" y="852611"/>
                </a:lnTo>
                <a:lnTo>
                  <a:pt x="2333435" y="842403"/>
                </a:lnTo>
                <a:lnTo>
                  <a:pt x="2334569" y="832423"/>
                </a:lnTo>
                <a:lnTo>
                  <a:pt x="2335023" y="822215"/>
                </a:lnTo>
                <a:lnTo>
                  <a:pt x="2335476" y="812235"/>
                </a:lnTo>
                <a:lnTo>
                  <a:pt x="2335476" y="801801"/>
                </a:lnTo>
                <a:lnTo>
                  <a:pt x="2335476" y="791366"/>
                </a:lnTo>
                <a:lnTo>
                  <a:pt x="2335023" y="781386"/>
                </a:lnTo>
                <a:lnTo>
                  <a:pt x="2334569" y="770951"/>
                </a:lnTo>
                <a:lnTo>
                  <a:pt x="2333435" y="760971"/>
                </a:lnTo>
                <a:lnTo>
                  <a:pt x="2332528" y="750990"/>
                </a:lnTo>
                <a:lnTo>
                  <a:pt x="2331168" y="741010"/>
                </a:lnTo>
                <a:lnTo>
                  <a:pt x="2329354" y="731029"/>
                </a:lnTo>
                <a:lnTo>
                  <a:pt x="2327767" y="721502"/>
                </a:lnTo>
                <a:lnTo>
                  <a:pt x="2325726" y="711748"/>
                </a:lnTo>
                <a:lnTo>
                  <a:pt x="2323459" y="701994"/>
                </a:lnTo>
                <a:lnTo>
                  <a:pt x="2321192" y="692694"/>
                </a:lnTo>
                <a:lnTo>
                  <a:pt x="2318471" y="683167"/>
                </a:lnTo>
                <a:lnTo>
                  <a:pt x="2315296" y="673867"/>
                </a:lnTo>
                <a:lnTo>
                  <a:pt x="2312349" y="664794"/>
                </a:lnTo>
                <a:lnTo>
                  <a:pt x="2308948" y="655721"/>
                </a:lnTo>
                <a:lnTo>
                  <a:pt x="2305546" y="646647"/>
                </a:lnTo>
                <a:lnTo>
                  <a:pt x="2301692" y="637801"/>
                </a:lnTo>
                <a:lnTo>
                  <a:pt x="2297837" y="628954"/>
                </a:lnTo>
                <a:lnTo>
                  <a:pt x="2293529" y="620335"/>
                </a:lnTo>
                <a:lnTo>
                  <a:pt x="2289448" y="611715"/>
                </a:lnTo>
                <a:lnTo>
                  <a:pt x="2284913" y="603322"/>
                </a:lnTo>
                <a:lnTo>
                  <a:pt x="2280152" y="594930"/>
                </a:lnTo>
                <a:lnTo>
                  <a:pt x="2275163" y="586991"/>
                </a:lnTo>
                <a:lnTo>
                  <a:pt x="2270175" y="578825"/>
                </a:lnTo>
                <a:lnTo>
                  <a:pt x="2265187" y="571112"/>
                </a:lnTo>
                <a:lnTo>
                  <a:pt x="2259518" y="563173"/>
                </a:lnTo>
                <a:lnTo>
                  <a:pt x="2254076" y="555688"/>
                </a:lnTo>
                <a:lnTo>
                  <a:pt x="2248181" y="548429"/>
                </a:lnTo>
                <a:lnTo>
                  <a:pt x="2242513" y="540944"/>
                </a:lnTo>
                <a:lnTo>
                  <a:pt x="2236391" y="533685"/>
                </a:lnTo>
                <a:lnTo>
                  <a:pt x="2230042" y="526653"/>
                </a:lnTo>
                <a:lnTo>
                  <a:pt x="2223466" y="519848"/>
                </a:lnTo>
                <a:lnTo>
                  <a:pt x="2216891" y="513270"/>
                </a:lnTo>
                <a:lnTo>
                  <a:pt x="2210316" y="506692"/>
                </a:lnTo>
                <a:lnTo>
                  <a:pt x="2203513" y="500341"/>
                </a:lnTo>
                <a:lnTo>
                  <a:pt x="2196484" y="493989"/>
                </a:lnTo>
                <a:lnTo>
                  <a:pt x="2189229" y="488319"/>
                </a:lnTo>
                <a:lnTo>
                  <a:pt x="2182200" y="482421"/>
                </a:lnTo>
                <a:lnTo>
                  <a:pt x="2174491" y="476750"/>
                </a:lnTo>
                <a:lnTo>
                  <a:pt x="2167008" y="471306"/>
                </a:lnTo>
                <a:lnTo>
                  <a:pt x="2159526" y="466089"/>
                </a:lnTo>
                <a:lnTo>
                  <a:pt x="2151590" y="461099"/>
                </a:lnTo>
                <a:lnTo>
                  <a:pt x="2143427" y="455882"/>
                </a:lnTo>
                <a:lnTo>
                  <a:pt x="2135491" y="451118"/>
                </a:lnTo>
                <a:lnTo>
                  <a:pt x="2127329" y="446808"/>
                </a:lnTo>
                <a:lnTo>
                  <a:pt x="2119166" y="442499"/>
                </a:lnTo>
                <a:lnTo>
                  <a:pt x="2110777" y="438189"/>
                </a:lnTo>
                <a:lnTo>
                  <a:pt x="2102160" y="434559"/>
                </a:lnTo>
                <a:lnTo>
                  <a:pt x="2093544" y="430703"/>
                </a:lnTo>
                <a:lnTo>
                  <a:pt x="2084702" y="427528"/>
                </a:lnTo>
                <a:lnTo>
                  <a:pt x="2075859" y="424125"/>
                </a:lnTo>
                <a:lnTo>
                  <a:pt x="2067016" y="421176"/>
                </a:lnTo>
                <a:lnTo>
                  <a:pt x="2057946" y="418228"/>
                </a:lnTo>
                <a:lnTo>
                  <a:pt x="2048877" y="415732"/>
                </a:lnTo>
                <a:lnTo>
                  <a:pt x="2039580" y="413237"/>
                </a:lnTo>
                <a:lnTo>
                  <a:pt x="2030284" y="411196"/>
                </a:lnTo>
                <a:lnTo>
                  <a:pt x="2020988" y="409608"/>
                </a:lnTo>
                <a:lnTo>
                  <a:pt x="2011691" y="407793"/>
                </a:lnTo>
                <a:lnTo>
                  <a:pt x="2001941" y="406432"/>
                </a:lnTo>
                <a:lnTo>
                  <a:pt x="1992418" y="405298"/>
                </a:lnTo>
                <a:lnTo>
                  <a:pt x="1982895" y="404391"/>
                </a:lnTo>
                <a:lnTo>
                  <a:pt x="1972919" y="403710"/>
                </a:lnTo>
                <a:lnTo>
                  <a:pt x="1963169" y="403257"/>
                </a:lnTo>
                <a:lnTo>
                  <a:pt x="1953192" y="403257"/>
                </a:lnTo>
                <a:lnTo>
                  <a:pt x="1943442" y="403257"/>
                </a:lnTo>
                <a:close/>
                <a:moveTo>
                  <a:pt x="770731" y="322262"/>
                </a:moveTo>
                <a:lnTo>
                  <a:pt x="779116" y="322488"/>
                </a:lnTo>
                <a:lnTo>
                  <a:pt x="787501" y="323394"/>
                </a:lnTo>
                <a:lnTo>
                  <a:pt x="795433" y="324526"/>
                </a:lnTo>
                <a:lnTo>
                  <a:pt x="803592" y="326110"/>
                </a:lnTo>
                <a:lnTo>
                  <a:pt x="811297" y="328374"/>
                </a:lnTo>
                <a:lnTo>
                  <a:pt x="819229" y="330864"/>
                </a:lnTo>
                <a:lnTo>
                  <a:pt x="826708" y="333581"/>
                </a:lnTo>
                <a:lnTo>
                  <a:pt x="833960" y="336976"/>
                </a:lnTo>
                <a:lnTo>
                  <a:pt x="841439" y="340598"/>
                </a:lnTo>
                <a:lnTo>
                  <a:pt x="848464" y="344899"/>
                </a:lnTo>
                <a:lnTo>
                  <a:pt x="855263" y="349427"/>
                </a:lnTo>
                <a:lnTo>
                  <a:pt x="861836" y="354407"/>
                </a:lnTo>
                <a:lnTo>
                  <a:pt x="868181" y="359387"/>
                </a:lnTo>
                <a:lnTo>
                  <a:pt x="874300" y="364820"/>
                </a:lnTo>
                <a:lnTo>
                  <a:pt x="880192" y="370932"/>
                </a:lnTo>
                <a:lnTo>
                  <a:pt x="885631" y="377044"/>
                </a:lnTo>
                <a:lnTo>
                  <a:pt x="891297" y="383609"/>
                </a:lnTo>
                <a:lnTo>
                  <a:pt x="896283" y="390400"/>
                </a:lnTo>
                <a:lnTo>
                  <a:pt x="901042" y="397418"/>
                </a:lnTo>
                <a:lnTo>
                  <a:pt x="905575" y="404662"/>
                </a:lnTo>
                <a:lnTo>
                  <a:pt x="909881" y="412359"/>
                </a:lnTo>
                <a:lnTo>
                  <a:pt x="913733" y="420055"/>
                </a:lnTo>
                <a:lnTo>
                  <a:pt x="917586" y="428205"/>
                </a:lnTo>
                <a:lnTo>
                  <a:pt x="920759" y="436354"/>
                </a:lnTo>
                <a:lnTo>
                  <a:pt x="923478" y="444730"/>
                </a:lnTo>
                <a:lnTo>
                  <a:pt x="926198" y="453558"/>
                </a:lnTo>
                <a:lnTo>
                  <a:pt x="928464" y="462387"/>
                </a:lnTo>
                <a:lnTo>
                  <a:pt x="930051" y="471442"/>
                </a:lnTo>
                <a:lnTo>
                  <a:pt x="931637" y="480497"/>
                </a:lnTo>
                <a:lnTo>
                  <a:pt x="931739" y="481540"/>
                </a:lnTo>
                <a:lnTo>
                  <a:pt x="931911" y="481468"/>
                </a:lnTo>
                <a:lnTo>
                  <a:pt x="933450" y="481012"/>
                </a:lnTo>
                <a:lnTo>
                  <a:pt x="934768" y="481468"/>
                </a:lnTo>
                <a:lnTo>
                  <a:pt x="936307" y="481925"/>
                </a:lnTo>
                <a:lnTo>
                  <a:pt x="937846" y="482837"/>
                </a:lnTo>
                <a:lnTo>
                  <a:pt x="938945" y="484206"/>
                </a:lnTo>
                <a:lnTo>
                  <a:pt x="940264" y="485576"/>
                </a:lnTo>
                <a:lnTo>
                  <a:pt x="941363" y="487401"/>
                </a:lnTo>
                <a:lnTo>
                  <a:pt x="942681" y="489683"/>
                </a:lnTo>
                <a:lnTo>
                  <a:pt x="943780" y="491964"/>
                </a:lnTo>
                <a:lnTo>
                  <a:pt x="944660" y="494931"/>
                </a:lnTo>
                <a:lnTo>
                  <a:pt x="945319" y="497669"/>
                </a:lnTo>
                <a:lnTo>
                  <a:pt x="946198" y="500635"/>
                </a:lnTo>
                <a:lnTo>
                  <a:pt x="946638" y="504058"/>
                </a:lnTo>
                <a:lnTo>
                  <a:pt x="947078" y="507252"/>
                </a:lnTo>
                <a:lnTo>
                  <a:pt x="947517" y="510903"/>
                </a:lnTo>
                <a:lnTo>
                  <a:pt x="947737" y="514554"/>
                </a:lnTo>
                <a:lnTo>
                  <a:pt x="947737" y="518433"/>
                </a:lnTo>
                <a:lnTo>
                  <a:pt x="947737" y="522312"/>
                </a:lnTo>
                <a:lnTo>
                  <a:pt x="947517" y="525734"/>
                </a:lnTo>
                <a:lnTo>
                  <a:pt x="947078" y="529385"/>
                </a:lnTo>
                <a:lnTo>
                  <a:pt x="946638" y="532808"/>
                </a:lnTo>
                <a:lnTo>
                  <a:pt x="946198" y="536230"/>
                </a:lnTo>
                <a:lnTo>
                  <a:pt x="945319" y="539196"/>
                </a:lnTo>
                <a:lnTo>
                  <a:pt x="944660" y="542163"/>
                </a:lnTo>
                <a:lnTo>
                  <a:pt x="943780" y="544673"/>
                </a:lnTo>
                <a:lnTo>
                  <a:pt x="942681" y="547183"/>
                </a:lnTo>
                <a:lnTo>
                  <a:pt x="941363" y="549236"/>
                </a:lnTo>
                <a:lnTo>
                  <a:pt x="940264" y="551290"/>
                </a:lnTo>
                <a:lnTo>
                  <a:pt x="938945" y="552659"/>
                </a:lnTo>
                <a:lnTo>
                  <a:pt x="937846" y="554028"/>
                </a:lnTo>
                <a:lnTo>
                  <a:pt x="936307" y="554712"/>
                </a:lnTo>
                <a:lnTo>
                  <a:pt x="934768" y="555169"/>
                </a:lnTo>
                <a:lnTo>
                  <a:pt x="933450" y="555625"/>
                </a:lnTo>
                <a:lnTo>
                  <a:pt x="931911" y="555169"/>
                </a:lnTo>
                <a:lnTo>
                  <a:pt x="930812" y="554712"/>
                </a:lnTo>
                <a:lnTo>
                  <a:pt x="929273" y="554028"/>
                </a:lnTo>
                <a:lnTo>
                  <a:pt x="928830" y="553567"/>
                </a:lnTo>
                <a:lnTo>
                  <a:pt x="928464" y="555653"/>
                </a:lnTo>
                <a:lnTo>
                  <a:pt x="926198" y="564481"/>
                </a:lnTo>
                <a:lnTo>
                  <a:pt x="923478" y="573084"/>
                </a:lnTo>
                <a:lnTo>
                  <a:pt x="920759" y="581459"/>
                </a:lnTo>
                <a:lnTo>
                  <a:pt x="917586" y="589835"/>
                </a:lnTo>
                <a:lnTo>
                  <a:pt x="913733" y="597985"/>
                </a:lnTo>
                <a:lnTo>
                  <a:pt x="909881" y="605681"/>
                </a:lnTo>
                <a:lnTo>
                  <a:pt x="905575" y="613378"/>
                </a:lnTo>
                <a:lnTo>
                  <a:pt x="901042" y="620622"/>
                </a:lnTo>
                <a:lnTo>
                  <a:pt x="896283" y="627639"/>
                </a:lnTo>
                <a:lnTo>
                  <a:pt x="891297" y="634431"/>
                </a:lnTo>
                <a:lnTo>
                  <a:pt x="885631" y="640769"/>
                </a:lnTo>
                <a:lnTo>
                  <a:pt x="880192" y="647108"/>
                </a:lnTo>
                <a:lnTo>
                  <a:pt x="874300" y="652767"/>
                </a:lnTo>
                <a:lnTo>
                  <a:pt x="868181" y="658426"/>
                </a:lnTo>
                <a:lnTo>
                  <a:pt x="861836" y="663633"/>
                </a:lnTo>
                <a:lnTo>
                  <a:pt x="855263" y="668387"/>
                </a:lnTo>
                <a:lnTo>
                  <a:pt x="848464" y="672914"/>
                </a:lnTo>
                <a:lnTo>
                  <a:pt x="841439" y="676989"/>
                </a:lnTo>
                <a:lnTo>
                  <a:pt x="833960" y="680837"/>
                </a:lnTo>
                <a:lnTo>
                  <a:pt x="826708" y="684006"/>
                </a:lnTo>
                <a:lnTo>
                  <a:pt x="819229" y="687176"/>
                </a:lnTo>
                <a:lnTo>
                  <a:pt x="811297" y="689666"/>
                </a:lnTo>
                <a:lnTo>
                  <a:pt x="803592" y="691703"/>
                </a:lnTo>
                <a:lnTo>
                  <a:pt x="795433" y="693514"/>
                </a:lnTo>
                <a:lnTo>
                  <a:pt x="787501" y="694646"/>
                </a:lnTo>
                <a:lnTo>
                  <a:pt x="779116" y="695099"/>
                </a:lnTo>
                <a:lnTo>
                  <a:pt x="770731" y="695325"/>
                </a:lnTo>
                <a:lnTo>
                  <a:pt x="762346" y="695099"/>
                </a:lnTo>
                <a:lnTo>
                  <a:pt x="754187" y="694646"/>
                </a:lnTo>
                <a:lnTo>
                  <a:pt x="746029" y="693514"/>
                </a:lnTo>
                <a:lnTo>
                  <a:pt x="737870" y="691703"/>
                </a:lnTo>
                <a:lnTo>
                  <a:pt x="730165" y="689666"/>
                </a:lnTo>
                <a:lnTo>
                  <a:pt x="722233" y="687176"/>
                </a:lnTo>
                <a:lnTo>
                  <a:pt x="714754" y="684006"/>
                </a:lnTo>
                <a:lnTo>
                  <a:pt x="707502" y="680837"/>
                </a:lnTo>
                <a:lnTo>
                  <a:pt x="700250" y="676989"/>
                </a:lnTo>
                <a:lnTo>
                  <a:pt x="693451" y="672914"/>
                </a:lnTo>
                <a:lnTo>
                  <a:pt x="686425" y="668387"/>
                </a:lnTo>
                <a:lnTo>
                  <a:pt x="679626" y="663633"/>
                </a:lnTo>
                <a:lnTo>
                  <a:pt x="673508" y="658426"/>
                </a:lnTo>
                <a:lnTo>
                  <a:pt x="667389" y="652767"/>
                </a:lnTo>
                <a:lnTo>
                  <a:pt x="661270" y="647108"/>
                </a:lnTo>
                <a:lnTo>
                  <a:pt x="655831" y="640769"/>
                </a:lnTo>
                <a:lnTo>
                  <a:pt x="650165" y="634431"/>
                </a:lnTo>
                <a:lnTo>
                  <a:pt x="645179" y="627639"/>
                </a:lnTo>
                <a:lnTo>
                  <a:pt x="640420" y="620622"/>
                </a:lnTo>
                <a:lnTo>
                  <a:pt x="635887" y="613378"/>
                </a:lnTo>
                <a:lnTo>
                  <a:pt x="631581" y="605681"/>
                </a:lnTo>
                <a:lnTo>
                  <a:pt x="627729" y="597985"/>
                </a:lnTo>
                <a:lnTo>
                  <a:pt x="624103" y="589835"/>
                </a:lnTo>
                <a:lnTo>
                  <a:pt x="620930" y="581459"/>
                </a:lnTo>
                <a:lnTo>
                  <a:pt x="617984" y="573084"/>
                </a:lnTo>
                <a:lnTo>
                  <a:pt x="615491" y="564481"/>
                </a:lnTo>
                <a:lnTo>
                  <a:pt x="613224" y="555653"/>
                </a:lnTo>
                <a:lnTo>
                  <a:pt x="612715" y="553111"/>
                </a:lnTo>
                <a:lnTo>
                  <a:pt x="611627" y="554028"/>
                </a:lnTo>
                <a:lnTo>
                  <a:pt x="610467" y="554712"/>
                </a:lnTo>
                <a:lnTo>
                  <a:pt x="608843" y="555169"/>
                </a:lnTo>
                <a:lnTo>
                  <a:pt x="607218" y="555625"/>
                </a:lnTo>
                <a:lnTo>
                  <a:pt x="605826" y="555169"/>
                </a:lnTo>
                <a:lnTo>
                  <a:pt x="604202" y="554712"/>
                </a:lnTo>
                <a:lnTo>
                  <a:pt x="602578" y="554028"/>
                </a:lnTo>
                <a:lnTo>
                  <a:pt x="601418" y="552659"/>
                </a:lnTo>
                <a:lnTo>
                  <a:pt x="600026" y="551290"/>
                </a:lnTo>
                <a:lnTo>
                  <a:pt x="598866" y="549236"/>
                </a:lnTo>
                <a:lnTo>
                  <a:pt x="597706" y="547183"/>
                </a:lnTo>
                <a:lnTo>
                  <a:pt x="596545" y="544673"/>
                </a:lnTo>
                <a:lnTo>
                  <a:pt x="595617" y="542163"/>
                </a:lnTo>
                <a:lnTo>
                  <a:pt x="594689" y="539196"/>
                </a:lnTo>
                <a:lnTo>
                  <a:pt x="593993" y="536230"/>
                </a:lnTo>
                <a:lnTo>
                  <a:pt x="593297" y="532808"/>
                </a:lnTo>
                <a:lnTo>
                  <a:pt x="592833" y="529385"/>
                </a:lnTo>
                <a:lnTo>
                  <a:pt x="592369" y="525734"/>
                </a:lnTo>
                <a:lnTo>
                  <a:pt x="592369" y="522312"/>
                </a:lnTo>
                <a:lnTo>
                  <a:pt x="592137" y="518433"/>
                </a:lnTo>
                <a:lnTo>
                  <a:pt x="592369" y="514554"/>
                </a:lnTo>
                <a:lnTo>
                  <a:pt x="592369" y="510903"/>
                </a:lnTo>
                <a:lnTo>
                  <a:pt x="593297" y="504058"/>
                </a:lnTo>
                <a:lnTo>
                  <a:pt x="593993" y="500635"/>
                </a:lnTo>
                <a:lnTo>
                  <a:pt x="594689" y="497669"/>
                </a:lnTo>
                <a:lnTo>
                  <a:pt x="595617" y="494931"/>
                </a:lnTo>
                <a:lnTo>
                  <a:pt x="596545" y="491964"/>
                </a:lnTo>
                <a:lnTo>
                  <a:pt x="597706" y="489683"/>
                </a:lnTo>
                <a:lnTo>
                  <a:pt x="598866" y="487401"/>
                </a:lnTo>
                <a:lnTo>
                  <a:pt x="600026" y="485576"/>
                </a:lnTo>
                <a:lnTo>
                  <a:pt x="601418" y="484206"/>
                </a:lnTo>
                <a:lnTo>
                  <a:pt x="602578" y="482837"/>
                </a:lnTo>
                <a:lnTo>
                  <a:pt x="604202" y="481925"/>
                </a:lnTo>
                <a:lnTo>
                  <a:pt x="605826" y="481468"/>
                </a:lnTo>
                <a:lnTo>
                  <a:pt x="607218" y="481012"/>
                </a:lnTo>
                <a:lnTo>
                  <a:pt x="608843" y="481468"/>
                </a:lnTo>
                <a:lnTo>
                  <a:pt x="609707" y="481711"/>
                </a:lnTo>
                <a:lnTo>
                  <a:pt x="609825" y="480497"/>
                </a:lnTo>
                <a:lnTo>
                  <a:pt x="611411" y="471442"/>
                </a:lnTo>
                <a:lnTo>
                  <a:pt x="613224" y="462387"/>
                </a:lnTo>
                <a:lnTo>
                  <a:pt x="615491" y="453558"/>
                </a:lnTo>
                <a:lnTo>
                  <a:pt x="617984" y="444730"/>
                </a:lnTo>
                <a:lnTo>
                  <a:pt x="620930" y="436354"/>
                </a:lnTo>
                <a:lnTo>
                  <a:pt x="624103" y="428205"/>
                </a:lnTo>
                <a:lnTo>
                  <a:pt x="627729" y="420055"/>
                </a:lnTo>
                <a:lnTo>
                  <a:pt x="631581" y="412359"/>
                </a:lnTo>
                <a:lnTo>
                  <a:pt x="635887" y="404662"/>
                </a:lnTo>
                <a:lnTo>
                  <a:pt x="640420" y="397418"/>
                </a:lnTo>
                <a:lnTo>
                  <a:pt x="645179" y="390400"/>
                </a:lnTo>
                <a:lnTo>
                  <a:pt x="650165" y="383609"/>
                </a:lnTo>
                <a:lnTo>
                  <a:pt x="655831" y="377044"/>
                </a:lnTo>
                <a:lnTo>
                  <a:pt x="661270" y="370932"/>
                </a:lnTo>
                <a:lnTo>
                  <a:pt x="667389" y="364820"/>
                </a:lnTo>
                <a:lnTo>
                  <a:pt x="673508" y="359387"/>
                </a:lnTo>
                <a:lnTo>
                  <a:pt x="679626" y="354407"/>
                </a:lnTo>
                <a:lnTo>
                  <a:pt x="686425" y="349427"/>
                </a:lnTo>
                <a:lnTo>
                  <a:pt x="693451" y="344899"/>
                </a:lnTo>
                <a:lnTo>
                  <a:pt x="700250" y="340598"/>
                </a:lnTo>
                <a:lnTo>
                  <a:pt x="707502" y="336976"/>
                </a:lnTo>
                <a:lnTo>
                  <a:pt x="714754" y="333581"/>
                </a:lnTo>
                <a:lnTo>
                  <a:pt x="722233" y="330864"/>
                </a:lnTo>
                <a:lnTo>
                  <a:pt x="730165" y="328374"/>
                </a:lnTo>
                <a:lnTo>
                  <a:pt x="737870" y="326110"/>
                </a:lnTo>
                <a:lnTo>
                  <a:pt x="746029" y="324526"/>
                </a:lnTo>
                <a:lnTo>
                  <a:pt x="754187" y="323394"/>
                </a:lnTo>
                <a:lnTo>
                  <a:pt x="762346" y="322488"/>
                </a:lnTo>
                <a:lnTo>
                  <a:pt x="770731" y="322262"/>
                </a:lnTo>
                <a:close/>
                <a:moveTo>
                  <a:pt x="763369" y="208742"/>
                </a:moveTo>
                <a:lnTo>
                  <a:pt x="749996" y="209421"/>
                </a:lnTo>
                <a:lnTo>
                  <a:pt x="736397" y="210328"/>
                </a:lnTo>
                <a:lnTo>
                  <a:pt x="723025" y="211461"/>
                </a:lnTo>
                <a:lnTo>
                  <a:pt x="709879" y="212821"/>
                </a:lnTo>
                <a:lnTo>
                  <a:pt x="696733" y="214861"/>
                </a:lnTo>
                <a:lnTo>
                  <a:pt x="683587" y="216901"/>
                </a:lnTo>
                <a:lnTo>
                  <a:pt x="670668" y="219394"/>
                </a:lnTo>
                <a:lnTo>
                  <a:pt x="657975" y="222114"/>
                </a:lnTo>
                <a:lnTo>
                  <a:pt x="645056" y="225513"/>
                </a:lnTo>
                <a:lnTo>
                  <a:pt x="632363" y="228686"/>
                </a:lnTo>
                <a:lnTo>
                  <a:pt x="620124" y="232539"/>
                </a:lnTo>
                <a:lnTo>
                  <a:pt x="607658" y="236619"/>
                </a:lnTo>
                <a:lnTo>
                  <a:pt x="595645" y="240925"/>
                </a:lnTo>
                <a:lnTo>
                  <a:pt x="583633" y="245458"/>
                </a:lnTo>
                <a:lnTo>
                  <a:pt x="571620" y="250445"/>
                </a:lnTo>
                <a:lnTo>
                  <a:pt x="559834" y="255431"/>
                </a:lnTo>
                <a:lnTo>
                  <a:pt x="548275" y="261097"/>
                </a:lnTo>
                <a:lnTo>
                  <a:pt x="536942" y="266536"/>
                </a:lnTo>
                <a:lnTo>
                  <a:pt x="525609" y="272656"/>
                </a:lnTo>
                <a:lnTo>
                  <a:pt x="514503" y="279002"/>
                </a:lnTo>
                <a:lnTo>
                  <a:pt x="503398" y="285348"/>
                </a:lnTo>
                <a:lnTo>
                  <a:pt x="492518" y="292147"/>
                </a:lnTo>
                <a:lnTo>
                  <a:pt x="481866" y="299173"/>
                </a:lnTo>
                <a:lnTo>
                  <a:pt x="471439" y="306426"/>
                </a:lnTo>
                <a:lnTo>
                  <a:pt x="461240" y="313906"/>
                </a:lnTo>
                <a:lnTo>
                  <a:pt x="451041" y="321611"/>
                </a:lnTo>
                <a:lnTo>
                  <a:pt x="441295" y="329544"/>
                </a:lnTo>
                <a:lnTo>
                  <a:pt x="431775" y="337703"/>
                </a:lnTo>
                <a:lnTo>
                  <a:pt x="422029" y="346316"/>
                </a:lnTo>
                <a:lnTo>
                  <a:pt x="412736" y="354929"/>
                </a:lnTo>
                <a:lnTo>
                  <a:pt x="403896" y="363768"/>
                </a:lnTo>
                <a:lnTo>
                  <a:pt x="394830" y="372833"/>
                </a:lnTo>
                <a:lnTo>
                  <a:pt x="386217" y="382126"/>
                </a:lnTo>
                <a:lnTo>
                  <a:pt x="378058" y="391645"/>
                </a:lnTo>
                <a:lnTo>
                  <a:pt x="369672" y="401391"/>
                </a:lnTo>
                <a:lnTo>
                  <a:pt x="361739" y="411363"/>
                </a:lnTo>
                <a:lnTo>
                  <a:pt x="354033" y="421562"/>
                </a:lnTo>
                <a:lnTo>
                  <a:pt x="346780" y="431762"/>
                </a:lnTo>
                <a:lnTo>
                  <a:pt x="339300" y="442187"/>
                </a:lnTo>
                <a:lnTo>
                  <a:pt x="332274" y="452840"/>
                </a:lnTo>
                <a:lnTo>
                  <a:pt x="325701" y="463492"/>
                </a:lnTo>
                <a:lnTo>
                  <a:pt x="319128" y="474598"/>
                </a:lnTo>
                <a:lnTo>
                  <a:pt x="313008" y="485704"/>
                </a:lnTo>
                <a:lnTo>
                  <a:pt x="307115" y="497036"/>
                </a:lnTo>
                <a:lnTo>
                  <a:pt x="301222" y="508821"/>
                </a:lnTo>
                <a:lnTo>
                  <a:pt x="295783" y="520380"/>
                </a:lnTo>
                <a:lnTo>
                  <a:pt x="290796" y="532166"/>
                </a:lnTo>
                <a:lnTo>
                  <a:pt x="286036" y="543952"/>
                </a:lnTo>
                <a:lnTo>
                  <a:pt x="281503" y="556190"/>
                </a:lnTo>
                <a:lnTo>
                  <a:pt x="277197" y="568203"/>
                </a:lnTo>
                <a:lnTo>
                  <a:pt x="273117" y="580668"/>
                </a:lnTo>
                <a:lnTo>
                  <a:pt x="269264" y="593134"/>
                </a:lnTo>
                <a:lnTo>
                  <a:pt x="266091" y="605826"/>
                </a:lnTo>
                <a:lnTo>
                  <a:pt x="262691" y="618745"/>
                </a:lnTo>
                <a:lnTo>
                  <a:pt x="259971" y="631664"/>
                </a:lnTo>
                <a:lnTo>
                  <a:pt x="257478" y="644356"/>
                </a:lnTo>
                <a:lnTo>
                  <a:pt x="255438" y="657501"/>
                </a:lnTo>
                <a:lnTo>
                  <a:pt x="253398" y="670647"/>
                </a:lnTo>
                <a:lnTo>
                  <a:pt x="251812" y="684019"/>
                </a:lnTo>
                <a:lnTo>
                  <a:pt x="250905" y="697391"/>
                </a:lnTo>
                <a:lnTo>
                  <a:pt x="249772" y="710990"/>
                </a:lnTo>
                <a:lnTo>
                  <a:pt x="249319" y="724589"/>
                </a:lnTo>
                <a:lnTo>
                  <a:pt x="249319" y="738188"/>
                </a:lnTo>
                <a:lnTo>
                  <a:pt x="249319" y="752013"/>
                </a:lnTo>
                <a:lnTo>
                  <a:pt x="249772" y="765612"/>
                </a:lnTo>
                <a:lnTo>
                  <a:pt x="250905" y="778984"/>
                </a:lnTo>
                <a:lnTo>
                  <a:pt x="251812" y="792356"/>
                </a:lnTo>
                <a:lnTo>
                  <a:pt x="253398" y="805728"/>
                </a:lnTo>
                <a:lnTo>
                  <a:pt x="255438" y="818647"/>
                </a:lnTo>
                <a:lnTo>
                  <a:pt x="257478" y="831793"/>
                </a:lnTo>
                <a:lnTo>
                  <a:pt x="259971" y="844938"/>
                </a:lnTo>
                <a:lnTo>
                  <a:pt x="262691" y="857857"/>
                </a:lnTo>
                <a:lnTo>
                  <a:pt x="266091" y="870549"/>
                </a:lnTo>
                <a:lnTo>
                  <a:pt x="269264" y="883015"/>
                </a:lnTo>
                <a:lnTo>
                  <a:pt x="273117" y="895707"/>
                </a:lnTo>
                <a:lnTo>
                  <a:pt x="277197" y="907946"/>
                </a:lnTo>
                <a:lnTo>
                  <a:pt x="281503" y="920185"/>
                </a:lnTo>
                <a:lnTo>
                  <a:pt x="286036" y="932197"/>
                </a:lnTo>
                <a:lnTo>
                  <a:pt x="290796" y="944436"/>
                </a:lnTo>
                <a:lnTo>
                  <a:pt x="295783" y="956221"/>
                </a:lnTo>
                <a:lnTo>
                  <a:pt x="301222" y="967780"/>
                </a:lnTo>
                <a:lnTo>
                  <a:pt x="307115" y="979113"/>
                </a:lnTo>
                <a:lnTo>
                  <a:pt x="313008" y="990445"/>
                </a:lnTo>
                <a:lnTo>
                  <a:pt x="319128" y="1001551"/>
                </a:lnTo>
                <a:lnTo>
                  <a:pt x="325701" y="1012656"/>
                </a:lnTo>
                <a:lnTo>
                  <a:pt x="332274" y="1023535"/>
                </a:lnTo>
                <a:lnTo>
                  <a:pt x="339300" y="1034188"/>
                </a:lnTo>
                <a:lnTo>
                  <a:pt x="346780" y="1044840"/>
                </a:lnTo>
                <a:lnTo>
                  <a:pt x="354033" y="1055039"/>
                </a:lnTo>
                <a:lnTo>
                  <a:pt x="361739" y="1065238"/>
                </a:lnTo>
                <a:lnTo>
                  <a:pt x="369672" y="1074984"/>
                </a:lnTo>
                <a:lnTo>
                  <a:pt x="378058" y="1084503"/>
                </a:lnTo>
                <a:lnTo>
                  <a:pt x="386217" y="1094249"/>
                </a:lnTo>
                <a:lnTo>
                  <a:pt x="394830" y="1103542"/>
                </a:lnTo>
                <a:lnTo>
                  <a:pt x="403896" y="1112608"/>
                </a:lnTo>
                <a:lnTo>
                  <a:pt x="412736" y="1121447"/>
                </a:lnTo>
                <a:lnTo>
                  <a:pt x="422029" y="1130059"/>
                </a:lnTo>
                <a:lnTo>
                  <a:pt x="431775" y="1138672"/>
                </a:lnTo>
                <a:lnTo>
                  <a:pt x="441295" y="1146604"/>
                </a:lnTo>
                <a:lnTo>
                  <a:pt x="451041" y="1154764"/>
                </a:lnTo>
                <a:lnTo>
                  <a:pt x="461240" y="1162470"/>
                </a:lnTo>
                <a:lnTo>
                  <a:pt x="471439" y="1169949"/>
                </a:lnTo>
                <a:lnTo>
                  <a:pt x="481866" y="1177202"/>
                </a:lnTo>
                <a:lnTo>
                  <a:pt x="492518" y="1184228"/>
                </a:lnTo>
                <a:lnTo>
                  <a:pt x="503398" y="1191027"/>
                </a:lnTo>
                <a:lnTo>
                  <a:pt x="514503" y="1197600"/>
                </a:lnTo>
                <a:lnTo>
                  <a:pt x="525609" y="1203719"/>
                </a:lnTo>
                <a:lnTo>
                  <a:pt x="536942" y="1209612"/>
                </a:lnTo>
                <a:lnTo>
                  <a:pt x="548275" y="1215505"/>
                </a:lnTo>
                <a:lnTo>
                  <a:pt x="559834" y="1220718"/>
                </a:lnTo>
                <a:lnTo>
                  <a:pt x="571620" y="1226157"/>
                </a:lnTo>
                <a:lnTo>
                  <a:pt x="583633" y="1230917"/>
                </a:lnTo>
                <a:lnTo>
                  <a:pt x="595645" y="1235450"/>
                </a:lnTo>
                <a:lnTo>
                  <a:pt x="607658" y="1239756"/>
                </a:lnTo>
                <a:lnTo>
                  <a:pt x="620124" y="1243836"/>
                </a:lnTo>
                <a:lnTo>
                  <a:pt x="632363" y="1247462"/>
                </a:lnTo>
                <a:lnTo>
                  <a:pt x="645056" y="1251088"/>
                </a:lnTo>
                <a:lnTo>
                  <a:pt x="657975" y="1254035"/>
                </a:lnTo>
                <a:lnTo>
                  <a:pt x="670668" y="1256981"/>
                </a:lnTo>
                <a:lnTo>
                  <a:pt x="683587" y="1259474"/>
                </a:lnTo>
                <a:lnTo>
                  <a:pt x="696733" y="1261741"/>
                </a:lnTo>
                <a:lnTo>
                  <a:pt x="709879" y="1263327"/>
                </a:lnTo>
                <a:lnTo>
                  <a:pt x="723025" y="1264914"/>
                </a:lnTo>
                <a:lnTo>
                  <a:pt x="736397" y="1266274"/>
                </a:lnTo>
                <a:lnTo>
                  <a:pt x="749996" y="1266954"/>
                </a:lnTo>
                <a:lnTo>
                  <a:pt x="763369" y="1267407"/>
                </a:lnTo>
                <a:lnTo>
                  <a:pt x="776968" y="1267634"/>
                </a:lnTo>
                <a:lnTo>
                  <a:pt x="790567" y="1267407"/>
                </a:lnTo>
                <a:lnTo>
                  <a:pt x="804167" y="1266954"/>
                </a:lnTo>
                <a:lnTo>
                  <a:pt x="817539" y="1266274"/>
                </a:lnTo>
                <a:lnTo>
                  <a:pt x="830912" y="1264914"/>
                </a:lnTo>
                <a:lnTo>
                  <a:pt x="844284" y="1263327"/>
                </a:lnTo>
                <a:lnTo>
                  <a:pt x="857430" y="1261741"/>
                </a:lnTo>
                <a:lnTo>
                  <a:pt x="870576" y="1259474"/>
                </a:lnTo>
                <a:lnTo>
                  <a:pt x="883269" y="1256981"/>
                </a:lnTo>
                <a:lnTo>
                  <a:pt x="896188" y="1254035"/>
                </a:lnTo>
                <a:lnTo>
                  <a:pt x="908880" y="1251088"/>
                </a:lnTo>
                <a:lnTo>
                  <a:pt x="921346" y="1247462"/>
                </a:lnTo>
                <a:lnTo>
                  <a:pt x="933812" y="1243836"/>
                </a:lnTo>
                <a:lnTo>
                  <a:pt x="946278" y="1239756"/>
                </a:lnTo>
                <a:lnTo>
                  <a:pt x="958518" y="1235450"/>
                </a:lnTo>
                <a:lnTo>
                  <a:pt x="970304" y="1230917"/>
                </a:lnTo>
                <a:lnTo>
                  <a:pt x="982543" y="1226157"/>
                </a:lnTo>
                <a:lnTo>
                  <a:pt x="994102" y="1220718"/>
                </a:lnTo>
                <a:lnTo>
                  <a:pt x="1005662" y="1215505"/>
                </a:lnTo>
                <a:lnTo>
                  <a:pt x="1017221" y="1209612"/>
                </a:lnTo>
                <a:lnTo>
                  <a:pt x="1028554" y="1203719"/>
                </a:lnTo>
                <a:lnTo>
                  <a:pt x="1039660" y="1197600"/>
                </a:lnTo>
                <a:lnTo>
                  <a:pt x="1050539" y="1191027"/>
                </a:lnTo>
                <a:lnTo>
                  <a:pt x="1061418" y="1184228"/>
                </a:lnTo>
                <a:lnTo>
                  <a:pt x="1072071" y="1177202"/>
                </a:lnTo>
                <a:lnTo>
                  <a:pt x="1082497" y="1169949"/>
                </a:lnTo>
                <a:lnTo>
                  <a:pt x="1092696" y="1162470"/>
                </a:lnTo>
                <a:lnTo>
                  <a:pt x="1102669" y="1154764"/>
                </a:lnTo>
                <a:lnTo>
                  <a:pt x="1112642" y="1146604"/>
                </a:lnTo>
                <a:lnTo>
                  <a:pt x="1122388" y="1138672"/>
                </a:lnTo>
                <a:lnTo>
                  <a:pt x="1131681" y="1130059"/>
                </a:lnTo>
                <a:lnTo>
                  <a:pt x="1141200" y="1121447"/>
                </a:lnTo>
                <a:lnTo>
                  <a:pt x="1150266" y="1112608"/>
                </a:lnTo>
                <a:lnTo>
                  <a:pt x="1159106" y="1103542"/>
                </a:lnTo>
                <a:lnTo>
                  <a:pt x="1167492" y="1094249"/>
                </a:lnTo>
                <a:lnTo>
                  <a:pt x="1175878" y="1084503"/>
                </a:lnTo>
                <a:lnTo>
                  <a:pt x="1184264" y="1074984"/>
                </a:lnTo>
                <a:lnTo>
                  <a:pt x="1191971" y="1065238"/>
                </a:lnTo>
                <a:lnTo>
                  <a:pt x="1199904" y="1055039"/>
                </a:lnTo>
                <a:lnTo>
                  <a:pt x="1207383" y="1044840"/>
                </a:lnTo>
                <a:lnTo>
                  <a:pt x="1214409" y="1034188"/>
                </a:lnTo>
                <a:lnTo>
                  <a:pt x="1221662" y="1023535"/>
                </a:lnTo>
                <a:lnTo>
                  <a:pt x="1228462" y="1012656"/>
                </a:lnTo>
                <a:lnTo>
                  <a:pt x="1234582" y="1001551"/>
                </a:lnTo>
                <a:lnTo>
                  <a:pt x="1240928" y="990445"/>
                </a:lnTo>
                <a:lnTo>
                  <a:pt x="1247048" y="979113"/>
                </a:lnTo>
                <a:lnTo>
                  <a:pt x="1252487" y="967780"/>
                </a:lnTo>
                <a:lnTo>
                  <a:pt x="1258154" y="956221"/>
                </a:lnTo>
                <a:lnTo>
                  <a:pt x="1263140" y="944436"/>
                </a:lnTo>
                <a:lnTo>
                  <a:pt x="1268126" y="932197"/>
                </a:lnTo>
                <a:lnTo>
                  <a:pt x="1272659" y="920185"/>
                </a:lnTo>
                <a:lnTo>
                  <a:pt x="1276966" y="907946"/>
                </a:lnTo>
                <a:lnTo>
                  <a:pt x="1281046" y="895707"/>
                </a:lnTo>
                <a:lnTo>
                  <a:pt x="1284672" y="883015"/>
                </a:lnTo>
                <a:lnTo>
                  <a:pt x="1288072" y="870549"/>
                </a:lnTo>
                <a:lnTo>
                  <a:pt x="1291245" y="857857"/>
                </a:lnTo>
                <a:lnTo>
                  <a:pt x="1293965" y="844938"/>
                </a:lnTo>
                <a:lnTo>
                  <a:pt x="1296458" y="831793"/>
                </a:lnTo>
                <a:lnTo>
                  <a:pt x="1298724" y="818647"/>
                </a:lnTo>
                <a:lnTo>
                  <a:pt x="1300538" y="805728"/>
                </a:lnTo>
                <a:lnTo>
                  <a:pt x="1301898" y="792356"/>
                </a:lnTo>
                <a:lnTo>
                  <a:pt x="1303258" y="778984"/>
                </a:lnTo>
                <a:lnTo>
                  <a:pt x="1303938" y="765612"/>
                </a:lnTo>
                <a:lnTo>
                  <a:pt x="1304618" y="752013"/>
                </a:lnTo>
                <a:lnTo>
                  <a:pt x="1304844" y="738188"/>
                </a:lnTo>
                <a:lnTo>
                  <a:pt x="1304618" y="724589"/>
                </a:lnTo>
                <a:lnTo>
                  <a:pt x="1303938" y="710990"/>
                </a:lnTo>
                <a:lnTo>
                  <a:pt x="1303258" y="697391"/>
                </a:lnTo>
                <a:lnTo>
                  <a:pt x="1301898" y="684019"/>
                </a:lnTo>
                <a:lnTo>
                  <a:pt x="1300538" y="670647"/>
                </a:lnTo>
                <a:lnTo>
                  <a:pt x="1298724" y="657501"/>
                </a:lnTo>
                <a:lnTo>
                  <a:pt x="1296458" y="644356"/>
                </a:lnTo>
                <a:lnTo>
                  <a:pt x="1293965" y="631664"/>
                </a:lnTo>
                <a:lnTo>
                  <a:pt x="1291245" y="618745"/>
                </a:lnTo>
                <a:lnTo>
                  <a:pt x="1288072" y="605826"/>
                </a:lnTo>
                <a:lnTo>
                  <a:pt x="1284672" y="593134"/>
                </a:lnTo>
                <a:lnTo>
                  <a:pt x="1281046" y="580668"/>
                </a:lnTo>
                <a:lnTo>
                  <a:pt x="1276966" y="568203"/>
                </a:lnTo>
                <a:lnTo>
                  <a:pt x="1272659" y="556190"/>
                </a:lnTo>
                <a:lnTo>
                  <a:pt x="1268126" y="543952"/>
                </a:lnTo>
                <a:lnTo>
                  <a:pt x="1263140" y="532166"/>
                </a:lnTo>
                <a:lnTo>
                  <a:pt x="1258154" y="520380"/>
                </a:lnTo>
                <a:lnTo>
                  <a:pt x="1252487" y="508821"/>
                </a:lnTo>
                <a:lnTo>
                  <a:pt x="1247048" y="497036"/>
                </a:lnTo>
                <a:lnTo>
                  <a:pt x="1240928" y="485704"/>
                </a:lnTo>
                <a:lnTo>
                  <a:pt x="1234582" y="474598"/>
                </a:lnTo>
                <a:lnTo>
                  <a:pt x="1228462" y="463492"/>
                </a:lnTo>
                <a:lnTo>
                  <a:pt x="1221662" y="452840"/>
                </a:lnTo>
                <a:lnTo>
                  <a:pt x="1214409" y="442187"/>
                </a:lnTo>
                <a:lnTo>
                  <a:pt x="1207383" y="431762"/>
                </a:lnTo>
                <a:lnTo>
                  <a:pt x="1199904" y="421562"/>
                </a:lnTo>
                <a:lnTo>
                  <a:pt x="1191971" y="411363"/>
                </a:lnTo>
                <a:lnTo>
                  <a:pt x="1184264" y="401391"/>
                </a:lnTo>
                <a:lnTo>
                  <a:pt x="1175878" y="391645"/>
                </a:lnTo>
                <a:lnTo>
                  <a:pt x="1167492" y="382126"/>
                </a:lnTo>
                <a:lnTo>
                  <a:pt x="1159106" y="372833"/>
                </a:lnTo>
                <a:lnTo>
                  <a:pt x="1150266" y="363768"/>
                </a:lnTo>
                <a:lnTo>
                  <a:pt x="1141200" y="354929"/>
                </a:lnTo>
                <a:lnTo>
                  <a:pt x="1131681" y="346316"/>
                </a:lnTo>
                <a:lnTo>
                  <a:pt x="1122388" y="337703"/>
                </a:lnTo>
                <a:lnTo>
                  <a:pt x="1112642" y="329544"/>
                </a:lnTo>
                <a:lnTo>
                  <a:pt x="1102669" y="321611"/>
                </a:lnTo>
                <a:lnTo>
                  <a:pt x="1092696" y="313906"/>
                </a:lnTo>
                <a:lnTo>
                  <a:pt x="1082497" y="306426"/>
                </a:lnTo>
                <a:lnTo>
                  <a:pt x="1072071" y="299173"/>
                </a:lnTo>
                <a:lnTo>
                  <a:pt x="1061418" y="292147"/>
                </a:lnTo>
                <a:lnTo>
                  <a:pt x="1050539" y="285348"/>
                </a:lnTo>
                <a:lnTo>
                  <a:pt x="1039660" y="279002"/>
                </a:lnTo>
                <a:lnTo>
                  <a:pt x="1028554" y="272656"/>
                </a:lnTo>
                <a:lnTo>
                  <a:pt x="1017221" y="266536"/>
                </a:lnTo>
                <a:lnTo>
                  <a:pt x="1005662" y="261097"/>
                </a:lnTo>
                <a:lnTo>
                  <a:pt x="994102" y="255431"/>
                </a:lnTo>
                <a:lnTo>
                  <a:pt x="982543" y="250445"/>
                </a:lnTo>
                <a:lnTo>
                  <a:pt x="970304" y="245458"/>
                </a:lnTo>
                <a:lnTo>
                  <a:pt x="958518" y="240925"/>
                </a:lnTo>
                <a:lnTo>
                  <a:pt x="946278" y="236619"/>
                </a:lnTo>
                <a:lnTo>
                  <a:pt x="933812" y="232539"/>
                </a:lnTo>
                <a:lnTo>
                  <a:pt x="921346" y="228686"/>
                </a:lnTo>
                <a:lnTo>
                  <a:pt x="908880" y="225513"/>
                </a:lnTo>
                <a:lnTo>
                  <a:pt x="896188" y="222114"/>
                </a:lnTo>
                <a:lnTo>
                  <a:pt x="883269" y="219394"/>
                </a:lnTo>
                <a:lnTo>
                  <a:pt x="870576" y="216901"/>
                </a:lnTo>
                <a:lnTo>
                  <a:pt x="857430" y="214861"/>
                </a:lnTo>
                <a:lnTo>
                  <a:pt x="844284" y="212821"/>
                </a:lnTo>
                <a:lnTo>
                  <a:pt x="830912" y="211461"/>
                </a:lnTo>
                <a:lnTo>
                  <a:pt x="817539" y="210328"/>
                </a:lnTo>
                <a:lnTo>
                  <a:pt x="804167" y="209421"/>
                </a:lnTo>
                <a:lnTo>
                  <a:pt x="790567" y="208742"/>
                </a:lnTo>
                <a:lnTo>
                  <a:pt x="776968" y="208742"/>
                </a:lnTo>
                <a:lnTo>
                  <a:pt x="763369" y="208742"/>
                </a:lnTo>
                <a:close/>
                <a:moveTo>
                  <a:pt x="880549" y="0"/>
                </a:moveTo>
                <a:lnTo>
                  <a:pt x="994556" y="20398"/>
                </a:lnTo>
                <a:lnTo>
                  <a:pt x="975517" y="106977"/>
                </a:lnTo>
                <a:lnTo>
                  <a:pt x="993649" y="113097"/>
                </a:lnTo>
                <a:lnTo>
                  <a:pt x="1011328" y="119216"/>
                </a:lnTo>
                <a:lnTo>
                  <a:pt x="1028554" y="126242"/>
                </a:lnTo>
                <a:lnTo>
                  <a:pt x="1045779" y="133722"/>
                </a:lnTo>
                <a:lnTo>
                  <a:pt x="1062778" y="141654"/>
                </a:lnTo>
                <a:lnTo>
                  <a:pt x="1079324" y="150040"/>
                </a:lnTo>
                <a:lnTo>
                  <a:pt x="1095870" y="158879"/>
                </a:lnTo>
                <a:lnTo>
                  <a:pt x="1112189" y="167945"/>
                </a:lnTo>
                <a:lnTo>
                  <a:pt x="1169079" y="87486"/>
                </a:lnTo>
                <a:lnTo>
                  <a:pt x="1265406" y="148000"/>
                </a:lnTo>
                <a:lnTo>
                  <a:pt x="1204210" y="234126"/>
                </a:lnTo>
                <a:lnTo>
                  <a:pt x="1217583" y="245685"/>
                </a:lnTo>
                <a:lnTo>
                  <a:pt x="1230275" y="257697"/>
                </a:lnTo>
                <a:lnTo>
                  <a:pt x="1242968" y="269936"/>
                </a:lnTo>
                <a:lnTo>
                  <a:pt x="1255434" y="282402"/>
                </a:lnTo>
                <a:lnTo>
                  <a:pt x="1267220" y="295547"/>
                </a:lnTo>
                <a:lnTo>
                  <a:pt x="1278779" y="308693"/>
                </a:lnTo>
                <a:lnTo>
                  <a:pt x="1290112" y="322291"/>
                </a:lnTo>
                <a:lnTo>
                  <a:pt x="1300991" y="336117"/>
                </a:lnTo>
                <a:lnTo>
                  <a:pt x="1397999" y="274016"/>
                </a:lnTo>
                <a:lnTo>
                  <a:pt x="1461915" y="365128"/>
                </a:lnTo>
                <a:lnTo>
                  <a:pt x="1360828" y="429948"/>
                </a:lnTo>
                <a:lnTo>
                  <a:pt x="1368307" y="444907"/>
                </a:lnTo>
                <a:lnTo>
                  <a:pt x="1375560" y="460319"/>
                </a:lnTo>
                <a:lnTo>
                  <a:pt x="1382360" y="475504"/>
                </a:lnTo>
                <a:lnTo>
                  <a:pt x="1388933" y="491143"/>
                </a:lnTo>
                <a:lnTo>
                  <a:pt x="1395052" y="507008"/>
                </a:lnTo>
                <a:lnTo>
                  <a:pt x="1400719" y="522873"/>
                </a:lnTo>
                <a:lnTo>
                  <a:pt x="1405932" y="538965"/>
                </a:lnTo>
                <a:lnTo>
                  <a:pt x="1410918" y="555511"/>
                </a:lnTo>
                <a:lnTo>
                  <a:pt x="1478508" y="542018"/>
                </a:lnTo>
                <a:lnTo>
                  <a:pt x="1463660" y="532324"/>
                </a:lnTo>
                <a:lnTo>
                  <a:pt x="1511276" y="462460"/>
                </a:lnTo>
                <a:lnTo>
                  <a:pt x="1571815" y="502155"/>
                </a:lnTo>
                <a:lnTo>
                  <a:pt x="1580205" y="490814"/>
                </a:lnTo>
                <a:lnTo>
                  <a:pt x="1588821" y="479926"/>
                </a:lnTo>
                <a:lnTo>
                  <a:pt x="1597664" y="469265"/>
                </a:lnTo>
                <a:lnTo>
                  <a:pt x="1606960" y="459057"/>
                </a:lnTo>
                <a:lnTo>
                  <a:pt x="1616256" y="448850"/>
                </a:lnTo>
                <a:lnTo>
                  <a:pt x="1626006" y="439096"/>
                </a:lnTo>
                <a:lnTo>
                  <a:pt x="1635983" y="429342"/>
                </a:lnTo>
                <a:lnTo>
                  <a:pt x="1646186" y="420042"/>
                </a:lnTo>
                <a:lnTo>
                  <a:pt x="1609454" y="365376"/>
                </a:lnTo>
                <a:lnTo>
                  <a:pt x="1680424" y="318421"/>
                </a:lnTo>
                <a:lnTo>
                  <a:pt x="1714888" y="370139"/>
                </a:lnTo>
                <a:lnTo>
                  <a:pt x="1727359" y="362881"/>
                </a:lnTo>
                <a:lnTo>
                  <a:pt x="1739830" y="356076"/>
                </a:lnTo>
                <a:lnTo>
                  <a:pt x="1752527" y="349724"/>
                </a:lnTo>
                <a:lnTo>
                  <a:pt x="1765451" y="343600"/>
                </a:lnTo>
                <a:lnTo>
                  <a:pt x="1778376" y="338156"/>
                </a:lnTo>
                <a:lnTo>
                  <a:pt x="1791753" y="332712"/>
                </a:lnTo>
                <a:lnTo>
                  <a:pt x="1805358" y="327948"/>
                </a:lnTo>
                <a:lnTo>
                  <a:pt x="1819189" y="323639"/>
                </a:lnTo>
                <a:lnTo>
                  <a:pt x="1807625" y="264889"/>
                </a:lnTo>
                <a:lnTo>
                  <a:pt x="1890839" y="247650"/>
                </a:lnTo>
                <a:lnTo>
                  <a:pt x="1902176" y="306173"/>
                </a:lnTo>
                <a:lnTo>
                  <a:pt x="1914646" y="305265"/>
                </a:lnTo>
                <a:lnTo>
                  <a:pt x="1927571" y="304131"/>
                </a:lnTo>
                <a:lnTo>
                  <a:pt x="1940495" y="303677"/>
                </a:lnTo>
                <a:lnTo>
                  <a:pt x="1953192" y="303451"/>
                </a:lnTo>
                <a:lnTo>
                  <a:pt x="1968837" y="303677"/>
                </a:lnTo>
                <a:lnTo>
                  <a:pt x="1984482" y="304812"/>
                </a:lnTo>
                <a:lnTo>
                  <a:pt x="1999901" y="305946"/>
                </a:lnTo>
                <a:lnTo>
                  <a:pt x="2015319" y="307760"/>
                </a:lnTo>
                <a:lnTo>
                  <a:pt x="2028243" y="246062"/>
                </a:lnTo>
                <a:lnTo>
                  <a:pt x="2111003" y="261260"/>
                </a:lnTo>
                <a:lnTo>
                  <a:pt x="2097172" y="326361"/>
                </a:lnTo>
                <a:lnTo>
                  <a:pt x="2110323" y="330897"/>
                </a:lnTo>
                <a:lnTo>
                  <a:pt x="2122794" y="335888"/>
                </a:lnTo>
                <a:lnTo>
                  <a:pt x="2135491" y="341105"/>
                </a:lnTo>
                <a:lnTo>
                  <a:pt x="2147962" y="346549"/>
                </a:lnTo>
                <a:lnTo>
                  <a:pt x="2160206" y="352673"/>
                </a:lnTo>
                <a:lnTo>
                  <a:pt x="2172223" y="359024"/>
                </a:lnTo>
                <a:lnTo>
                  <a:pt x="2184240" y="365603"/>
                </a:lnTo>
                <a:lnTo>
                  <a:pt x="2196031" y="372634"/>
                </a:lnTo>
                <a:lnTo>
                  <a:pt x="2237298" y="311843"/>
                </a:lnTo>
                <a:lnTo>
                  <a:pt x="2306907" y="357210"/>
                </a:lnTo>
                <a:lnTo>
                  <a:pt x="2262919" y="422311"/>
                </a:lnTo>
                <a:lnTo>
                  <a:pt x="2272442" y="430930"/>
                </a:lnTo>
                <a:lnTo>
                  <a:pt x="2281739" y="440003"/>
                </a:lnTo>
                <a:lnTo>
                  <a:pt x="2290808" y="449304"/>
                </a:lnTo>
                <a:lnTo>
                  <a:pt x="2299651" y="458830"/>
                </a:lnTo>
                <a:lnTo>
                  <a:pt x="2308267" y="468584"/>
                </a:lnTo>
                <a:lnTo>
                  <a:pt x="2316883" y="478338"/>
                </a:lnTo>
                <a:lnTo>
                  <a:pt x="2324819" y="488772"/>
                </a:lnTo>
                <a:lnTo>
                  <a:pt x="2332755" y="499207"/>
                </a:lnTo>
                <a:lnTo>
                  <a:pt x="2403045" y="452252"/>
                </a:lnTo>
                <a:lnTo>
                  <a:pt x="2449300" y="520982"/>
                </a:lnTo>
                <a:lnTo>
                  <a:pt x="2376063" y="569751"/>
                </a:lnTo>
                <a:lnTo>
                  <a:pt x="2381731" y="581093"/>
                </a:lnTo>
                <a:lnTo>
                  <a:pt x="2386719" y="592435"/>
                </a:lnTo>
                <a:lnTo>
                  <a:pt x="2391708" y="604230"/>
                </a:lnTo>
                <a:lnTo>
                  <a:pt x="2396469" y="615798"/>
                </a:lnTo>
                <a:lnTo>
                  <a:pt x="2400777" y="627594"/>
                </a:lnTo>
                <a:lnTo>
                  <a:pt x="2405085" y="639616"/>
                </a:lnTo>
                <a:lnTo>
                  <a:pt x="2408940" y="651865"/>
                </a:lnTo>
                <a:lnTo>
                  <a:pt x="2412568" y="664113"/>
                </a:lnTo>
                <a:lnTo>
                  <a:pt x="2500543" y="645740"/>
                </a:lnTo>
                <a:lnTo>
                  <a:pt x="2516188" y="727400"/>
                </a:lnTo>
                <a:lnTo>
                  <a:pt x="2427759" y="745773"/>
                </a:lnTo>
                <a:lnTo>
                  <a:pt x="2429346" y="759610"/>
                </a:lnTo>
                <a:lnTo>
                  <a:pt x="2430027" y="773447"/>
                </a:lnTo>
                <a:lnTo>
                  <a:pt x="2430934" y="787737"/>
                </a:lnTo>
                <a:lnTo>
                  <a:pt x="2431160" y="801801"/>
                </a:lnTo>
                <a:lnTo>
                  <a:pt x="2430934" y="813142"/>
                </a:lnTo>
                <a:lnTo>
                  <a:pt x="2430480" y="824711"/>
                </a:lnTo>
                <a:lnTo>
                  <a:pt x="2429800" y="836052"/>
                </a:lnTo>
                <a:lnTo>
                  <a:pt x="2428893" y="847167"/>
                </a:lnTo>
                <a:lnTo>
                  <a:pt x="2514601" y="863045"/>
                </a:lnTo>
                <a:lnTo>
                  <a:pt x="2497142" y="945158"/>
                </a:lnTo>
                <a:lnTo>
                  <a:pt x="2415062" y="929961"/>
                </a:lnTo>
                <a:lnTo>
                  <a:pt x="2411434" y="942890"/>
                </a:lnTo>
                <a:lnTo>
                  <a:pt x="2407580" y="955593"/>
                </a:lnTo>
                <a:lnTo>
                  <a:pt x="2403725" y="968068"/>
                </a:lnTo>
                <a:lnTo>
                  <a:pt x="2399190" y="980771"/>
                </a:lnTo>
                <a:lnTo>
                  <a:pt x="2394655" y="992793"/>
                </a:lnTo>
                <a:lnTo>
                  <a:pt x="2389440" y="1005042"/>
                </a:lnTo>
                <a:lnTo>
                  <a:pt x="2384225" y="1017064"/>
                </a:lnTo>
                <a:lnTo>
                  <a:pt x="2378330" y="1029086"/>
                </a:lnTo>
                <a:lnTo>
                  <a:pt x="2443178" y="1071050"/>
                </a:lnTo>
                <a:lnTo>
                  <a:pt x="2395562" y="1141141"/>
                </a:lnTo>
                <a:lnTo>
                  <a:pt x="2335023" y="1101446"/>
                </a:lnTo>
                <a:lnTo>
                  <a:pt x="2326633" y="1112560"/>
                </a:lnTo>
                <a:lnTo>
                  <a:pt x="2318017" y="1123675"/>
                </a:lnTo>
                <a:lnTo>
                  <a:pt x="2308948" y="1134336"/>
                </a:lnTo>
                <a:lnTo>
                  <a:pt x="2299878" y="1144544"/>
                </a:lnTo>
                <a:lnTo>
                  <a:pt x="2290355" y="1154751"/>
                </a:lnTo>
                <a:lnTo>
                  <a:pt x="2280832" y="1164505"/>
                </a:lnTo>
                <a:lnTo>
                  <a:pt x="2270628" y="1174259"/>
                </a:lnTo>
                <a:lnTo>
                  <a:pt x="2260425" y="1183332"/>
                </a:lnTo>
                <a:lnTo>
                  <a:pt x="2297157" y="1237998"/>
                </a:lnTo>
                <a:lnTo>
                  <a:pt x="2226641" y="1285180"/>
                </a:lnTo>
                <a:lnTo>
                  <a:pt x="2191723" y="1233462"/>
                </a:lnTo>
                <a:lnTo>
                  <a:pt x="2179252" y="1240494"/>
                </a:lnTo>
                <a:lnTo>
                  <a:pt x="2167008" y="1247299"/>
                </a:lnTo>
                <a:lnTo>
                  <a:pt x="2154084" y="1253877"/>
                </a:lnTo>
                <a:lnTo>
                  <a:pt x="2141160" y="1259774"/>
                </a:lnTo>
                <a:lnTo>
                  <a:pt x="2128236" y="1265445"/>
                </a:lnTo>
                <a:lnTo>
                  <a:pt x="2114858" y="1270662"/>
                </a:lnTo>
                <a:lnTo>
                  <a:pt x="2101480" y="1275653"/>
                </a:lnTo>
                <a:lnTo>
                  <a:pt x="2087876" y="1279962"/>
                </a:lnTo>
                <a:lnTo>
                  <a:pt x="2098759" y="1338712"/>
                </a:lnTo>
                <a:lnTo>
                  <a:pt x="2015773" y="1355951"/>
                </a:lnTo>
                <a:lnTo>
                  <a:pt x="2004662" y="1297202"/>
                </a:lnTo>
                <a:lnTo>
                  <a:pt x="1991965" y="1298336"/>
                </a:lnTo>
                <a:lnTo>
                  <a:pt x="1979267" y="1299470"/>
                </a:lnTo>
                <a:lnTo>
                  <a:pt x="1966343" y="1299924"/>
                </a:lnTo>
                <a:lnTo>
                  <a:pt x="1953192" y="1300150"/>
                </a:lnTo>
                <a:lnTo>
                  <a:pt x="1937774" y="1299924"/>
                </a:lnTo>
                <a:lnTo>
                  <a:pt x="1922356" y="1298789"/>
                </a:lnTo>
                <a:lnTo>
                  <a:pt x="1906937" y="1297655"/>
                </a:lnTo>
                <a:lnTo>
                  <a:pt x="1891519" y="1295841"/>
                </a:lnTo>
                <a:lnTo>
                  <a:pt x="1878368" y="1357312"/>
                </a:lnTo>
                <a:lnTo>
                  <a:pt x="1803886" y="1343802"/>
                </a:lnTo>
                <a:lnTo>
                  <a:pt x="1817914" y="1365194"/>
                </a:lnTo>
                <a:lnTo>
                  <a:pt x="1760991" y="1403737"/>
                </a:lnTo>
                <a:lnTo>
                  <a:pt x="1765073" y="1412806"/>
                </a:lnTo>
                <a:lnTo>
                  <a:pt x="1769155" y="1421875"/>
                </a:lnTo>
                <a:lnTo>
                  <a:pt x="1773237" y="1430944"/>
                </a:lnTo>
                <a:lnTo>
                  <a:pt x="1776866" y="1440467"/>
                </a:lnTo>
                <a:lnTo>
                  <a:pt x="1780268" y="1449763"/>
                </a:lnTo>
                <a:lnTo>
                  <a:pt x="1783670" y="1459285"/>
                </a:lnTo>
                <a:lnTo>
                  <a:pt x="1786391" y="1468808"/>
                </a:lnTo>
                <a:lnTo>
                  <a:pt x="1789112" y="1478557"/>
                </a:lnTo>
                <a:lnTo>
                  <a:pt x="1858055" y="1464047"/>
                </a:lnTo>
                <a:lnTo>
                  <a:pt x="1870075" y="1528664"/>
                </a:lnTo>
                <a:lnTo>
                  <a:pt x="1801359" y="1542948"/>
                </a:lnTo>
                <a:lnTo>
                  <a:pt x="1802266" y="1554057"/>
                </a:lnTo>
                <a:lnTo>
                  <a:pt x="1802946" y="1564940"/>
                </a:lnTo>
                <a:lnTo>
                  <a:pt x="1803627" y="1576277"/>
                </a:lnTo>
                <a:lnTo>
                  <a:pt x="1803854" y="1587386"/>
                </a:lnTo>
                <a:lnTo>
                  <a:pt x="1803627" y="1596455"/>
                </a:lnTo>
                <a:lnTo>
                  <a:pt x="1803173" y="1605524"/>
                </a:lnTo>
                <a:lnTo>
                  <a:pt x="1802720" y="1614367"/>
                </a:lnTo>
                <a:lnTo>
                  <a:pt x="1802039" y="1623436"/>
                </a:lnTo>
                <a:lnTo>
                  <a:pt x="1868941" y="1636133"/>
                </a:lnTo>
                <a:lnTo>
                  <a:pt x="1855334" y="1700977"/>
                </a:lnTo>
                <a:lnTo>
                  <a:pt x="1791154" y="1688960"/>
                </a:lnTo>
                <a:lnTo>
                  <a:pt x="1788659" y="1699163"/>
                </a:lnTo>
                <a:lnTo>
                  <a:pt x="1785711" y="1709365"/>
                </a:lnTo>
                <a:lnTo>
                  <a:pt x="1782309" y="1719115"/>
                </a:lnTo>
                <a:lnTo>
                  <a:pt x="1778907" y="1729091"/>
                </a:lnTo>
                <a:lnTo>
                  <a:pt x="1775278" y="1738840"/>
                </a:lnTo>
                <a:lnTo>
                  <a:pt x="1771196" y="1748363"/>
                </a:lnTo>
                <a:lnTo>
                  <a:pt x="1767114" y="1758112"/>
                </a:lnTo>
                <a:lnTo>
                  <a:pt x="1762578" y="1767408"/>
                </a:lnTo>
                <a:lnTo>
                  <a:pt x="1813152" y="1800737"/>
                </a:lnTo>
                <a:lnTo>
                  <a:pt x="1775959" y="1855831"/>
                </a:lnTo>
                <a:lnTo>
                  <a:pt x="1728787" y="1824543"/>
                </a:lnTo>
                <a:lnTo>
                  <a:pt x="1722211" y="1833385"/>
                </a:lnTo>
                <a:lnTo>
                  <a:pt x="1715634" y="1842228"/>
                </a:lnTo>
                <a:lnTo>
                  <a:pt x="1708604" y="1850617"/>
                </a:lnTo>
                <a:lnTo>
                  <a:pt x="1701573" y="1859006"/>
                </a:lnTo>
                <a:lnTo>
                  <a:pt x="1694089" y="1866714"/>
                </a:lnTo>
                <a:lnTo>
                  <a:pt x="1686378" y="1874650"/>
                </a:lnTo>
                <a:lnTo>
                  <a:pt x="1678668" y="1882132"/>
                </a:lnTo>
                <a:lnTo>
                  <a:pt x="1670730" y="1889614"/>
                </a:lnTo>
                <a:lnTo>
                  <a:pt x="1699305" y="1932919"/>
                </a:lnTo>
                <a:lnTo>
                  <a:pt x="1644196" y="1970329"/>
                </a:lnTo>
                <a:lnTo>
                  <a:pt x="1616982" y="1929064"/>
                </a:lnTo>
                <a:lnTo>
                  <a:pt x="1607457" y="1934959"/>
                </a:lnTo>
                <a:lnTo>
                  <a:pt x="1597932" y="1940174"/>
                </a:lnTo>
                <a:lnTo>
                  <a:pt x="1587727" y="1945162"/>
                </a:lnTo>
                <a:lnTo>
                  <a:pt x="1577975" y="1950150"/>
                </a:lnTo>
                <a:lnTo>
                  <a:pt x="1567543" y="1954684"/>
                </a:lnTo>
                <a:lnTo>
                  <a:pt x="1557337" y="1958539"/>
                </a:lnTo>
                <a:lnTo>
                  <a:pt x="1546678" y="1962393"/>
                </a:lnTo>
                <a:lnTo>
                  <a:pt x="1536019" y="1966021"/>
                </a:lnTo>
                <a:lnTo>
                  <a:pt x="1544637" y="2012273"/>
                </a:lnTo>
                <a:lnTo>
                  <a:pt x="1480003" y="2026104"/>
                </a:lnTo>
                <a:lnTo>
                  <a:pt x="1471159" y="1979624"/>
                </a:lnTo>
                <a:lnTo>
                  <a:pt x="1461407" y="1980531"/>
                </a:lnTo>
                <a:lnTo>
                  <a:pt x="1451202" y="1981438"/>
                </a:lnTo>
                <a:lnTo>
                  <a:pt x="1441450" y="1981892"/>
                </a:lnTo>
                <a:lnTo>
                  <a:pt x="1431244" y="1981892"/>
                </a:lnTo>
                <a:lnTo>
                  <a:pt x="1418998" y="1981665"/>
                </a:lnTo>
                <a:lnTo>
                  <a:pt x="1406752" y="1980985"/>
                </a:lnTo>
                <a:lnTo>
                  <a:pt x="1394959" y="1979851"/>
                </a:lnTo>
                <a:lnTo>
                  <a:pt x="1382939" y="1978491"/>
                </a:lnTo>
                <a:lnTo>
                  <a:pt x="1372734" y="2027237"/>
                </a:lnTo>
                <a:lnTo>
                  <a:pt x="1308553" y="2015221"/>
                </a:lnTo>
                <a:lnTo>
                  <a:pt x="1318985" y="1963754"/>
                </a:lnTo>
                <a:lnTo>
                  <a:pt x="1309007" y="1960126"/>
                </a:lnTo>
                <a:lnTo>
                  <a:pt x="1299028" y="1956272"/>
                </a:lnTo>
                <a:lnTo>
                  <a:pt x="1289276" y="1952190"/>
                </a:lnTo>
                <a:lnTo>
                  <a:pt x="1279525" y="1947883"/>
                </a:lnTo>
                <a:lnTo>
                  <a:pt x="1269773" y="1942895"/>
                </a:lnTo>
                <a:lnTo>
                  <a:pt x="1260475" y="1937907"/>
                </a:lnTo>
                <a:lnTo>
                  <a:pt x="1251176" y="1932692"/>
                </a:lnTo>
                <a:lnTo>
                  <a:pt x="1242105" y="1927024"/>
                </a:lnTo>
                <a:lnTo>
                  <a:pt x="1209675" y="1975317"/>
                </a:lnTo>
                <a:lnTo>
                  <a:pt x="1155473" y="1939267"/>
                </a:lnTo>
                <a:lnTo>
                  <a:pt x="1189944" y="1888027"/>
                </a:lnTo>
                <a:lnTo>
                  <a:pt x="1182460" y="1880998"/>
                </a:lnTo>
                <a:lnTo>
                  <a:pt x="1175203" y="1873970"/>
                </a:lnTo>
                <a:lnTo>
                  <a:pt x="1168173" y="1866488"/>
                </a:lnTo>
                <a:lnTo>
                  <a:pt x="1161142" y="1859006"/>
                </a:lnTo>
                <a:lnTo>
                  <a:pt x="1154566" y="1851070"/>
                </a:lnTo>
                <a:lnTo>
                  <a:pt x="1147989" y="1843361"/>
                </a:lnTo>
                <a:lnTo>
                  <a:pt x="1141412" y="1835199"/>
                </a:lnTo>
                <a:lnTo>
                  <a:pt x="1135289" y="1827037"/>
                </a:lnTo>
                <a:lnTo>
                  <a:pt x="1080633" y="1863994"/>
                </a:lnTo>
                <a:lnTo>
                  <a:pt x="1044575" y="1809806"/>
                </a:lnTo>
                <a:lnTo>
                  <a:pt x="1101498" y="1771262"/>
                </a:lnTo>
                <a:lnTo>
                  <a:pt x="1097189" y="1761966"/>
                </a:lnTo>
                <a:lnTo>
                  <a:pt x="1093107" y="1753351"/>
                </a:lnTo>
                <a:lnTo>
                  <a:pt x="1089478" y="1743828"/>
                </a:lnTo>
                <a:lnTo>
                  <a:pt x="1085623" y="1734759"/>
                </a:lnTo>
                <a:lnTo>
                  <a:pt x="1082448" y="1725236"/>
                </a:lnTo>
                <a:lnTo>
                  <a:pt x="1079046" y="1715941"/>
                </a:lnTo>
                <a:lnTo>
                  <a:pt x="1076098" y="1706418"/>
                </a:lnTo>
                <a:lnTo>
                  <a:pt x="1073376" y="1696442"/>
                </a:lnTo>
                <a:lnTo>
                  <a:pt x="1004660" y="1710953"/>
                </a:lnTo>
                <a:lnTo>
                  <a:pt x="992187" y="1646335"/>
                </a:lnTo>
                <a:lnTo>
                  <a:pt x="1061130" y="1631825"/>
                </a:lnTo>
                <a:lnTo>
                  <a:pt x="1060223" y="1620715"/>
                </a:lnTo>
                <a:lnTo>
                  <a:pt x="1059316" y="1609832"/>
                </a:lnTo>
                <a:lnTo>
                  <a:pt x="1058862" y="1598723"/>
                </a:lnTo>
                <a:lnTo>
                  <a:pt x="1058635" y="1587386"/>
                </a:lnTo>
                <a:lnTo>
                  <a:pt x="1058862" y="1578317"/>
                </a:lnTo>
                <a:lnTo>
                  <a:pt x="1059089" y="1569248"/>
                </a:lnTo>
                <a:lnTo>
                  <a:pt x="1059542" y="1560406"/>
                </a:lnTo>
                <a:lnTo>
                  <a:pt x="1060450" y="1551337"/>
                </a:lnTo>
                <a:lnTo>
                  <a:pt x="993548" y="1538867"/>
                </a:lnTo>
                <a:lnTo>
                  <a:pt x="1007155" y="1474023"/>
                </a:lnTo>
                <a:lnTo>
                  <a:pt x="1071335" y="1486039"/>
                </a:lnTo>
                <a:lnTo>
                  <a:pt x="1074057" y="1475836"/>
                </a:lnTo>
                <a:lnTo>
                  <a:pt x="1076778" y="1465860"/>
                </a:lnTo>
                <a:lnTo>
                  <a:pt x="1080180" y="1455658"/>
                </a:lnTo>
                <a:lnTo>
                  <a:pt x="1083582" y="1445908"/>
                </a:lnTo>
                <a:lnTo>
                  <a:pt x="1087210" y="1436159"/>
                </a:lnTo>
                <a:lnTo>
                  <a:pt x="1091292" y="1426410"/>
                </a:lnTo>
                <a:lnTo>
                  <a:pt x="1095375" y="1417114"/>
                </a:lnTo>
                <a:lnTo>
                  <a:pt x="1099683" y="1407818"/>
                </a:lnTo>
                <a:lnTo>
                  <a:pt x="1049337" y="1374263"/>
                </a:lnTo>
                <a:lnTo>
                  <a:pt x="1082596" y="1324488"/>
                </a:lnTo>
                <a:lnTo>
                  <a:pt x="1072071" y="1329961"/>
                </a:lnTo>
                <a:lnTo>
                  <a:pt x="1054392" y="1338574"/>
                </a:lnTo>
                <a:lnTo>
                  <a:pt x="1036486" y="1346733"/>
                </a:lnTo>
                <a:lnTo>
                  <a:pt x="1018581" y="1354213"/>
                </a:lnTo>
                <a:lnTo>
                  <a:pt x="1000222" y="1361012"/>
                </a:lnTo>
                <a:lnTo>
                  <a:pt x="981410" y="1367585"/>
                </a:lnTo>
                <a:lnTo>
                  <a:pt x="962597" y="1373478"/>
                </a:lnTo>
                <a:lnTo>
                  <a:pt x="978010" y="1451444"/>
                </a:lnTo>
                <a:lnTo>
                  <a:pt x="863550" y="1474335"/>
                </a:lnTo>
                <a:lnTo>
                  <a:pt x="847911" y="1396142"/>
                </a:lnTo>
                <a:lnTo>
                  <a:pt x="830458" y="1397955"/>
                </a:lnTo>
                <a:lnTo>
                  <a:pt x="812779" y="1399089"/>
                </a:lnTo>
                <a:lnTo>
                  <a:pt x="794874" y="1399995"/>
                </a:lnTo>
                <a:lnTo>
                  <a:pt x="776968" y="1400222"/>
                </a:lnTo>
                <a:lnTo>
                  <a:pt x="766089" y="1399995"/>
                </a:lnTo>
                <a:lnTo>
                  <a:pt x="755209" y="1399542"/>
                </a:lnTo>
                <a:lnTo>
                  <a:pt x="744557" y="1399089"/>
                </a:lnTo>
                <a:lnTo>
                  <a:pt x="733904" y="1398635"/>
                </a:lnTo>
                <a:lnTo>
                  <a:pt x="723251" y="1397729"/>
                </a:lnTo>
                <a:lnTo>
                  <a:pt x="712599" y="1396822"/>
                </a:lnTo>
                <a:lnTo>
                  <a:pt x="701946" y="1395689"/>
                </a:lnTo>
                <a:lnTo>
                  <a:pt x="691520" y="1394329"/>
                </a:lnTo>
                <a:lnTo>
                  <a:pt x="673614" y="1476375"/>
                </a:lnTo>
                <a:lnTo>
                  <a:pt x="559381" y="1455977"/>
                </a:lnTo>
                <a:lnTo>
                  <a:pt x="578420" y="1369398"/>
                </a:lnTo>
                <a:lnTo>
                  <a:pt x="560514" y="1363505"/>
                </a:lnTo>
                <a:lnTo>
                  <a:pt x="542835" y="1356932"/>
                </a:lnTo>
                <a:lnTo>
                  <a:pt x="525609" y="1350133"/>
                </a:lnTo>
                <a:lnTo>
                  <a:pt x="508157" y="1342654"/>
                </a:lnTo>
                <a:lnTo>
                  <a:pt x="491158" y="1334721"/>
                </a:lnTo>
                <a:lnTo>
                  <a:pt x="474613" y="1326562"/>
                </a:lnTo>
                <a:lnTo>
                  <a:pt x="458294" y="1317723"/>
                </a:lnTo>
                <a:lnTo>
                  <a:pt x="441975" y="1308430"/>
                </a:lnTo>
                <a:lnTo>
                  <a:pt x="384857" y="1388890"/>
                </a:lnTo>
                <a:lnTo>
                  <a:pt x="288530" y="1328602"/>
                </a:lnTo>
                <a:lnTo>
                  <a:pt x="349726" y="1242249"/>
                </a:lnTo>
                <a:lnTo>
                  <a:pt x="336580" y="1230690"/>
                </a:lnTo>
                <a:lnTo>
                  <a:pt x="323434" y="1218678"/>
                </a:lnTo>
                <a:lnTo>
                  <a:pt x="310968" y="1206439"/>
                </a:lnTo>
                <a:lnTo>
                  <a:pt x="298729" y="1193747"/>
                </a:lnTo>
                <a:lnTo>
                  <a:pt x="286716" y="1181055"/>
                </a:lnTo>
                <a:lnTo>
                  <a:pt x="275157" y="1167683"/>
                </a:lnTo>
                <a:lnTo>
                  <a:pt x="264051" y="1153857"/>
                </a:lnTo>
                <a:lnTo>
                  <a:pt x="253172" y="1140032"/>
                </a:lnTo>
                <a:lnTo>
                  <a:pt x="155711" y="1202359"/>
                </a:lnTo>
                <a:lnTo>
                  <a:pt x="92248" y="1111021"/>
                </a:lnTo>
                <a:lnTo>
                  <a:pt x="193109" y="1046200"/>
                </a:lnTo>
                <a:lnTo>
                  <a:pt x="185629" y="1031468"/>
                </a:lnTo>
                <a:lnTo>
                  <a:pt x="178603" y="1016283"/>
                </a:lnTo>
                <a:lnTo>
                  <a:pt x="171350" y="1000871"/>
                </a:lnTo>
                <a:lnTo>
                  <a:pt x="165230" y="985232"/>
                </a:lnTo>
                <a:lnTo>
                  <a:pt x="159111" y="969594"/>
                </a:lnTo>
                <a:lnTo>
                  <a:pt x="153218" y="953502"/>
                </a:lnTo>
                <a:lnTo>
                  <a:pt x="148004" y="937183"/>
                </a:lnTo>
                <a:lnTo>
                  <a:pt x="143018" y="921091"/>
                </a:lnTo>
                <a:lnTo>
                  <a:pt x="21305" y="945342"/>
                </a:lnTo>
                <a:lnTo>
                  <a:pt x="0" y="837005"/>
                </a:lnTo>
                <a:lnTo>
                  <a:pt x="121713" y="812754"/>
                </a:lnTo>
                <a:lnTo>
                  <a:pt x="119673" y="794169"/>
                </a:lnTo>
                <a:lnTo>
                  <a:pt x="118540" y="775584"/>
                </a:lnTo>
                <a:lnTo>
                  <a:pt x="117633" y="756999"/>
                </a:lnTo>
                <a:lnTo>
                  <a:pt x="117180" y="738188"/>
                </a:lnTo>
                <a:lnTo>
                  <a:pt x="117406" y="723002"/>
                </a:lnTo>
                <a:lnTo>
                  <a:pt x="118313" y="707817"/>
                </a:lnTo>
                <a:lnTo>
                  <a:pt x="118993" y="692632"/>
                </a:lnTo>
                <a:lnTo>
                  <a:pt x="120353" y="677673"/>
                </a:lnTo>
                <a:lnTo>
                  <a:pt x="2040" y="656595"/>
                </a:lnTo>
                <a:lnTo>
                  <a:pt x="25838" y="547805"/>
                </a:lnTo>
                <a:lnTo>
                  <a:pt x="139392" y="567976"/>
                </a:lnTo>
                <a:lnTo>
                  <a:pt x="144151" y="550978"/>
                </a:lnTo>
                <a:lnTo>
                  <a:pt x="149591" y="533979"/>
                </a:lnTo>
                <a:lnTo>
                  <a:pt x="155257" y="516981"/>
                </a:lnTo>
                <a:lnTo>
                  <a:pt x="161377" y="500662"/>
                </a:lnTo>
                <a:lnTo>
                  <a:pt x="167950" y="484344"/>
                </a:lnTo>
                <a:lnTo>
                  <a:pt x="174750" y="468025"/>
                </a:lnTo>
                <a:lnTo>
                  <a:pt x="182229" y="452160"/>
                </a:lnTo>
                <a:lnTo>
                  <a:pt x="189935" y="436521"/>
                </a:lnTo>
                <a:lnTo>
                  <a:pt x="100634" y="380313"/>
                </a:lnTo>
                <a:lnTo>
                  <a:pt x="166363" y="287614"/>
                </a:lnTo>
                <a:lnTo>
                  <a:pt x="250225" y="339970"/>
                </a:lnTo>
                <a:lnTo>
                  <a:pt x="261558" y="325464"/>
                </a:lnTo>
                <a:lnTo>
                  <a:pt x="273344" y="310732"/>
                </a:lnTo>
                <a:lnTo>
                  <a:pt x="285583" y="296680"/>
                </a:lnTo>
                <a:lnTo>
                  <a:pt x="298502" y="282628"/>
                </a:lnTo>
                <a:lnTo>
                  <a:pt x="311422" y="269483"/>
                </a:lnTo>
                <a:lnTo>
                  <a:pt x="325021" y="256337"/>
                </a:lnTo>
                <a:lnTo>
                  <a:pt x="338620" y="243645"/>
                </a:lnTo>
                <a:lnTo>
                  <a:pt x="353126" y="231179"/>
                </a:lnTo>
                <a:lnTo>
                  <a:pt x="302356" y="158653"/>
                </a:lnTo>
                <a:lnTo>
                  <a:pt x="399817" y="96098"/>
                </a:lnTo>
                <a:lnTo>
                  <a:pt x="447868" y="164772"/>
                </a:lnTo>
                <a:lnTo>
                  <a:pt x="464640" y="155253"/>
                </a:lnTo>
                <a:lnTo>
                  <a:pt x="482092" y="146187"/>
                </a:lnTo>
                <a:lnTo>
                  <a:pt x="499545" y="137801"/>
                </a:lnTo>
                <a:lnTo>
                  <a:pt x="517450" y="129642"/>
                </a:lnTo>
                <a:lnTo>
                  <a:pt x="535582" y="122389"/>
                </a:lnTo>
                <a:lnTo>
                  <a:pt x="553941" y="115363"/>
                </a:lnTo>
                <a:lnTo>
                  <a:pt x="572753" y="109017"/>
                </a:lnTo>
                <a:lnTo>
                  <a:pt x="591566" y="103124"/>
                </a:lnTo>
                <a:lnTo>
                  <a:pt x="575926" y="24931"/>
                </a:lnTo>
                <a:lnTo>
                  <a:pt x="690613" y="2267"/>
                </a:lnTo>
                <a:lnTo>
                  <a:pt x="706026" y="80233"/>
                </a:lnTo>
                <a:lnTo>
                  <a:pt x="723705" y="78420"/>
                </a:lnTo>
                <a:lnTo>
                  <a:pt x="741384" y="77513"/>
                </a:lnTo>
                <a:lnTo>
                  <a:pt x="759063" y="76607"/>
                </a:lnTo>
                <a:lnTo>
                  <a:pt x="776968" y="76380"/>
                </a:lnTo>
                <a:lnTo>
                  <a:pt x="787848" y="76380"/>
                </a:lnTo>
                <a:lnTo>
                  <a:pt x="798727" y="76607"/>
                </a:lnTo>
                <a:lnTo>
                  <a:pt x="809380" y="77060"/>
                </a:lnTo>
                <a:lnTo>
                  <a:pt x="820032" y="77967"/>
                </a:lnTo>
                <a:lnTo>
                  <a:pt x="830685" y="78646"/>
                </a:lnTo>
                <a:lnTo>
                  <a:pt x="841338" y="79780"/>
                </a:lnTo>
                <a:lnTo>
                  <a:pt x="851764" y="80686"/>
                </a:lnTo>
                <a:lnTo>
                  <a:pt x="862417" y="82046"/>
                </a:lnTo>
                <a:lnTo>
                  <a:pt x="880549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7" name="KSO_Shape"/>
          <p:cNvSpPr/>
          <p:nvPr/>
        </p:nvSpPr>
        <p:spPr bwMode="auto">
          <a:xfrm>
            <a:off x="1871460" y="3197291"/>
            <a:ext cx="630155" cy="635450"/>
          </a:xfrm>
          <a:custGeom>
            <a:avLst/>
            <a:gdLst>
              <a:gd name="T0" fmla="*/ 460668 w 2157413"/>
              <a:gd name="T1" fmla="*/ 1571150 h 2176463"/>
              <a:gd name="T2" fmla="*/ 644529 w 2157413"/>
              <a:gd name="T3" fmla="*/ 1691683 h 2176463"/>
              <a:gd name="T4" fmla="*/ 1078982 w 2157413"/>
              <a:gd name="T5" fmla="*/ 1761922 h 2176463"/>
              <a:gd name="T6" fmla="*/ 1518476 w 2157413"/>
              <a:gd name="T7" fmla="*/ 1653528 h 2176463"/>
              <a:gd name="T8" fmla="*/ 1598589 w 2157413"/>
              <a:gd name="T9" fmla="*/ 1627341 h 2176463"/>
              <a:gd name="T10" fmla="*/ 1173519 w 2157413"/>
              <a:gd name="T11" fmla="*/ 1845514 h 2176463"/>
              <a:gd name="T12" fmla="*/ 682414 w 2157413"/>
              <a:gd name="T13" fmla="*/ 1877078 h 2176463"/>
              <a:gd name="T14" fmla="*/ 363178 w 2157413"/>
              <a:gd name="T15" fmla="*/ 1842566 h 2176463"/>
              <a:gd name="T16" fmla="*/ 227801 w 2157413"/>
              <a:gd name="T17" fmla="*/ 1588839 h 2176463"/>
              <a:gd name="T18" fmla="*/ 367461 w 2157413"/>
              <a:gd name="T19" fmla="*/ 1062965 h 2176463"/>
              <a:gd name="T20" fmla="*/ 1829991 w 2157413"/>
              <a:gd name="T21" fmla="*/ 1163239 h 2176463"/>
              <a:gd name="T22" fmla="*/ 1289293 w 2157413"/>
              <a:gd name="T23" fmla="*/ 1188611 h 2176463"/>
              <a:gd name="T24" fmla="*/ 1188417 w 2157413"/>
              <a:gd name="T25" fmla="*/ 1137868 h 2176463"/>
              <a:gd name="T26" fmla="*/ 653749 w 2157413"/>
              <a:gd name="T27" fmla="*/ 1106240 h 2176463"/>
              <a:gd name="T28" fmla="*/ 744189 w 2157413"/>
              <a:gd name="T29" fmla="*/ 1257253 h 2176463"/>
              <a:gd name="T30" fmla="*/ 30089 w 2157413"/>
              <a:gd name="T31" fmla="*/ 1257253 h 2176463"/>
              <a:gd name="T32" fmla="*/ 120529 w 2157413"/>
              <a:gd name="T33" fmla="*/ 1106240 h 2176463"/>
              <a:gd name="T34" fmla="*/ 1375918 w 2157413"/>
              <a:gd name="T35" fmla="*/ 1037792 h 2176463"/>
              <a:gd name="T36" fmla="*/ 1608757 w 2157413"/>
              <a:gd name="T37" fmla="*/ 625635 h 2176463"/>
              <a:gd name="T38" fmla="*/ 1663095 w 2157413"/>
              <a:gd name="T39" fmla="*/ 760465 h 2176463"/>
              <a:gd name="T40" fmla="*/ 1692609 w 2157413"/>
              <a:gd name="T41" fmla="*/ 829795 h 2176463"/>
              <a:gd name="T42" fmla="*/ 1609104 w 2157413"/>
              <a:gd name="T43" fmla="*/ 976296 h 2176463"/>
              <a:gd name="T44" fmla="*/ 1462059 w 2157413"/>
              <a:gd name="T45" fmla="*/ 1026291 h 2176463"/>
              <a:gd name="T46" fmla="*/ 1356506 w 2157413"/>
              <a:gd name="T47" fmla="*/ 889546 h 2176463"/>
              <a:gd name="T48" fmla="*/ 1313105 w 2157413"/>
              <a:gd name="T49" fmla="*/ 783807 h 2176463"/>
              <a:gd name="T50" fmla="*/ 1371783 w 2157413"/>
              <a:gd name="T51" fmla="*/ 658907 h 2176463"/>
              <a:gd name="T52" fmla="*/ 1543654 w 2157413"/>
              <a:gd name="T53" fmla="*/ 651764 h 2176463"/>
              <a:gd name="T54" fmla="*/ 523047 w 2157413"/>
              <a:gd name="T55" fmla="*/ 662216 h 2176463"/>
              <a:gd name="T56" fmla="*/ 580189 w 2157413"/>
              <a:gd name="T57" fmla="*/ 783807 h 2176463"/>
              <a:gd name="T58" fmla="*/ 536942 w 2157413"/>
              <a:gd name="T59" fmla="*/ 889546 h 2176463"/>
              <a:gd name="T60" fmla="*/ 431343 w 2157413"/>
              <a:gd name="T61" fmla="*/ 1026291 h 2176463"/>
              <a:gd name="T62" fmla="*/ 284232 w 2157413"/>
              <a:gd name="T63" fmla="*/ 976296 h 2176463"/>
              <a:gd name="T64" fmla="*/ 200691 w 2157413"/>
              <a:gd name="T65" fmla="*/ 829795 h 2176463"/>
              <a:gd name="T66" fmla="*/ 230217 w 2157413"/>
              <a:gd name="T67" fmla="*/ 760465 h 2176463"/>
              <a:gd name="T68" fmla="*/ 327479 w 2157413"/>
              <a:gd name="T69" fmla="*/ 667442 h 2176463"/>
              <a:gd name="T70" fmla="*/ 1513648 w 2157413"/>
              <a:gd name="T71" fmla="*/ 517067 h 2176463"/>
              <a:gd name="T72" fmla="*/ 1635160 w 2157413"/>
              <a:gd name="T73" fmla="*/ 559536 h 2176463"/>
              <a:gd name="T74" fmla="*/ 1685820 w 2157413"/>
              <a:gd name="T75" fmla="*/ 647259 h 2176463"/>
              <a:gd name="T76" fmla="*/ 1654484 w 2157413"/>
              <a:gd name="T77" fmla="*/ 688162 h 2176463"/>
              <a:gd name="T78" fmla="*/ 1586939 w 2157413"/>
              <a:gd name="T79" fmla="*/ 622369 h 2176463"/>
              <a:gd name="T80" fmla="*/ 1410937 w 2157413"/>
              <a:gd name="T81" fmla="*/ 657702 h 2176463"/>
              <a:gd name="T82" fmla="*/ 1331553 w 2157413"/>
              <a:gd name="T83" fmla="*/ 759872 h 2176463"/>
              <a:gd name="T84" fmla="*/ 1334512 w 2157413"/>
              <a:gd name="T85" fmla="*/ 614537 h 2176463"/>
              <a:gd name="T86" fmla="*/ 1442272 w 2157413"/>
              <a:gd name="T87" fmla="*/ 523681 h 2176463"/>
              <a:gd name="T88" fmla="*/ 495455 w 2157413"/>
              <a:gd name="T89" fmla="*/ 546656 h 2176463"/>
              <a:gd name="T90" fmla="*/ 555313 w 2157413"/>
              <a:gd name="T91" fmla="*/ 591388 h 2176463"/>
              <a:gd name="T92" fmla="*/ 561403 w 2157413"/>
              <a:gd name="T93" fmla="*/ 759698 h 2176463"/>
              <a:gd name="T94" fmla="*/ 507288 w 2157413"/>
              <a:gd name="T95" fmla="*/ 626024 h 2176463"/>
              <a:gd name="T96" fmla="*/ 355381 w 2157413"/>
              <a:gd name="T97" fmla="*/ 660662 h 2176463"/>
              <a:gd name="T98" fmla="*/ 238102 w 2157413"/>
              <a:gd name="T99" fmla="*/ 695472 h 2176463"/>
              <a:gd name="T100" fmla="*/ 208346 w 2157413"/>
              <a:gd name="T101" fmla="*/ 651959 h 2176463"/>
              <a:gd name="T102" fmla="*/ 280733 w 2157413"/>
              <a:gd name="T103" fmla="*/ 542653 h 2176463"/>
              <a:gd name="T104" fmla="*/ 1541415 w 2157413"/>
              <a:gd name="T105" fmla="*/ 83766 h 2176463"/>
              <a:gd name="T106" fmla="*/ 1668970 w 2157413"/>
              <a:gd name="T107" fmla="*/ 338880 h 2176463"/>
              <a:gd name="T108" fmla="*/ 1428804 w 2157413"/>
              <a:gd name="T109" fmla="*/ 333851 h 2176463"/>
              <a:gd name="T110" fmla="*/ 1244596 w 2157413"/>
              <a:gd name="T111" fmla="*/ 213318 h 2176463"/>
              <a:gd name="T112" fmla="*/ 810491 w 2157413"/>
              <a:gd name="T113" fmla="*/ 143079 h 2176463"/>
              <a:gd name="T114" fmla="*/ 370649 w 2157413"/>
              <a:gd name="T115" fmla="*/ 251472 h 2176463"/>
              <a:gd name="T116" fmla="*/ 290710 w 2157413"/>
              <a:gd name="T117" fmla="*/ 277660 h 2176463"/>
              <a:gd name="T118" fmla="*/ 715779 w 2157413"/>
              <a:gd name="T119" fmla="*/ 59486 h 2176463"/>
              <a:gd name="T120" fmla="*/ 1206711 w 2157413"/>
              <a:gd name="T121" fmla="*/ 28095 h 217646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57413" h="2176463">
                <a:moveTo>
                  <a:pt x="247650" y="1776413"/>
                </a:moveTo>
                <a:lnTo>
                  <a:pt x="260749" y="1779385"/>
                </a:lnTo>
                <a:lnTo>
                  <a:pt x="273847" y="1781961"/>
                </a:lnTo>
                <a:lnTo>
                  <a:pt x="286946" y="1784537"/>
                </a:lnTo>
                <a:lnTo>
                  <a:pt x="299846" y="1786717"/>
                </a:lnTo>
                <a:lnTo>
                  <a:pt x="312746" y="1788698"/>
                </a:lnTo>
                <a:lnTo>
                  <a:pt x="325844" y="1790481"/>
                </a:lnTo>
                <a:lnTo>
                  <a:pt x="338546" y="1792066"/>
                </a:lnTo>
                <a:lnTo>
                  <a:pt x="351445" y="1793453"/>
                </a:lnTo>
                <a:lnTo>
                  <a:pt x="364147" y="1794840"/>
                </a:lnTo>
                <a:lnTo>
                  <a:pt x="377047" y="1795831"/>
                </a:lnTo>
                <a:lnTo>
                  <a:pt x="389748" y="1796624"/>
                </a:lnTo>
                <a:lnTo>
                  <a:pt x="402252" y="1797416"/>
                </a:lnTo>
                <a:lnTo>
                  <a:pt x="414953" y="1798011"/>
                </a:lnTo>
                <a:lnTo>
                  <a:pt x="427456" y="1798407"/>
                </a:lnTo>
                <a:lnTo>
                  <a:pt x="439959" y="1798407"/>
                </a:lnTo>
                <a:lnTo>
                  <a:pt x="452462" y="1798605"/>
                </a:lnTo>
                <a:lnTo>
                  <a:pt x="464767" y="1798407"/>
                </a:lnTo>
                <a:lnTo>
                  <a:pt x="477270" y="1798011"/>
                </a:lnTo>
                <a:lnTo>
                  <a:pt x="489376" y="1797416"/>
                </a:lnTo>
                <a:lnTo>
                  <a:pt x="501681" y="1796822"/>
                </a:lnTo>
                <a:lnTo>
                  <a:pt x="513787" y="1796227"/>
                </a:lnTo>
                <a:lnTo>
                  <a:pt x="526091" y="1795039"/>
                </a:lnTo>
                <a:lnTo>
                  <a:pt x="537999" y="1794048"/>
                </a:lnTo>
                <a:lnTo>
                  <a:pt x="550105" y="1792859"/>
                </a:lnTo>
                <a:lnTo>
                  <a:pt x="562013" y="1791274"/>
                </a:lnTo>
                <a:lnTo>
                  <a:pt x="573722" y="1789689"/>
                </a:lnTo>
                <a:lnTo>
                  <a:pt x="585431" y="1787905"/>
                </a:lnTo>
                <a:lnTo>
                  <a:pt x="597339" y="1786122"/>
                </a:lnTo>
                <a:lnTo>
                  <a:pt x="609048" y="1784141"/>
                </a:lnTo>
                <a:lnTo>
                  <a:pt x="620559" y="1782159"/>
                </a:lnTo>
                <a:lnTo>
                  <a:pt x="632070" y="1779980"/>
                </a:lnTo>
                <a:lnTo>
                  <a:pt x="643382" y="1777602"/>
                </a:lnTo>
                <a:lnTo>
                  <a:pt x="624131" y="1796227"/>
                </a:lnTo>
                <a:lnTo>
                  <a:pt x="604285" y="1814655"/>
                </a:lnTo>
                <a:lnTo>
                  <a:pt x="584241" y="1832686"/>
                </a:lnTo>
                <a:lnTo>
                  <a:pt x="563601" y="1850518"/>
                </a:lnTo>
                <a:lnTo>
                  <a:pt x="582057" y="1861020"/>
                </a:lnTo>
                <a:lnTo>
                  <a:pt x="600316" y="1871324"/>
                </a:lnTo>
                <a:lnTo>
                  <a:pt x="619170" y="1881033"/>
                </a:lnTo>
                <a:lnTo>
                  <a:pt x="638024" y="1890543"/>
                </a:lnTo>
                <a:lnTo>
                  <a:pt x="657473" y="1899856"/>
                </a:lnTo>
                <a:lnTo>
                  <a:pt x="676723" y="1908376"/>
                </a:lnTo>
                <a:lnTo>
                  <a:pt x="696371" y="1917095"/>
                </a:lnTo>
                <a:lnTo>
                  <a:pt x="716217" y="1925020"/>
                </a:lnTo>
                <a:lnTo>
                  <a:pt x="736063" y="1932748"/>
                </a:lnTo>
                <a:lnTo>
                  <a:pt x="756306" y="1940277"/>
                </a:lnTo>
                <a:lnTo>
                  <a:pt x="776748" y="1947410"/>
                </a:lnTo>
                <a:lnTo>
                  <a:pt x="797388" y="1954147"/>
                </a:lnTo>
                <a:lnTo>
                  <a:pt x="818028" y="1960488"/>
                </a:lnTo>
                <a:lnTo>
                  <a:pt x="838866" y="1966432"/>
                </a:lnTo>
                <a:lnTo>
                  <a:pt x="859903" y="1972178"/>
                </a:lnTo>
                <a:lnTo>
                  <a:pt x="880940" y="1977528"/>
                </a:lnTo>
                <a:lnTo>
                  <a:pt x="902374" y="1982482"/>
                </a:lnTo>
                <a:lnTo>
                  <a:pt x="923808" y="1987039"/>
                </a:lnTo>
                <a:lnTo>
                  <a:pt x="945242" y="1991398"/>
                </a:lnTo>
                <a:lnTo>
                  <a:pt x="966874" y="1995163"/>
                </a:lnTo>
                <a:lnTo>
                  <a:pt x="988506" y="1998531"/>
                </a:lnTo>
                <a:lnTo>
                  <a:pt x="1010535" y="2001701"/>
                </a:lnTo>
                <a:lnTo>
                  <a:pt x="1032564" y="2004674"/>
                </a:lnTo>
                <a:lnTo>
                  <a:pt x="1054395" y="2007051"/>
                </a:lnTo>
                <a:lnTo>
                  <a:pt x="1076424" y="2009033"/>
                </a:lnTo>
                <a:lnTo>
                  <a:pt x="1098652" y="2010618"/>
                </a:lnTo>
                <a:lnTo>
                  <a:pt x="1120880" y="2011807"/>
                </a:lnTo>
                <a:lnTo>
                  <a:pt x="1142909" y="2012996"/>
                </a:lnTo>
                <a:lnTo>
                  <a:pt x="1165137" y="2013392"/>
                </a:lnTo>
                <a:lnTo>
                  <a:pt x="1187563" y="2013590"/>
                </a:lnTo>
                <a:lnTo>
                  <a:pt x="1209790" y="2013392"/>
                </a:lnTo>
                <a:lnTo>
                  <a:pt x="1232216" y="2012996"/>
                </a:lnTo>
                <a:lnTo>
                  <a:pt x="1254246" y="2012203"/>
                </a:lnTo>
                <a:lnTo>
                  <a:pt x="1276672" y="2010816"/>
                </a:lnTo>
                <a:lnTo>
                  <a:pt x="1299098" y="2009033"/>
                </a:lnTo>
                <a:lnTo>
                  <a:pt x="1321524" y="2007051"/>
                </a:lnTo>
                <a:lnTo>
                  <a:pt x="1343752" y="2004674"/>
                </a:lnTo>
                <a:lnTo>
                  <a:pt x="1366178" y="2001701"/>
                </a:lnTo>
                <a:lnTo>
                  <a:pt x="1388405" y="1998333"/>
                </a:lnTo>
                <a:lnTo>
                  <a:pt x="1410633" y="1994568"/>
                </a:lnTo>
                <a:lnTo>
                  <a:pt x="1432861" y="1990605"/>
                </a:lnTo>
                <a:lnTo>
                  <a:pt x="1454890" y="1986048"/>
                </a:lnTo>
                <a:lnTo>
                  <a:pt x="1477118" y="1981095"/>
                </a:lnTo>
                <a:lnTo>
                  <a:pt x="1498948" y="1975745"/>
                </a:lnTo>
                <a:lnTo>
                  <a:pt x="1520978" y="1969999"/>
                </a:lnTo>
                <a:lnTo>
                  <a:pt x="1543007" y="1964054"/>
                </a:lnTo>
                <a:lnTo>
                  <a:pt x="1564639" y="1957516"/>
                </a:lnTo>
                <a:lnTo>
                  <a:pt x="1586271" y="1950382"/>
                </a:lnTo>
                <a:lnTo>
                  <a:pt x="1607705" y="1943051"/>
                </a:lnTo>
                <a:lnTo>
                  <a:pt x="1629139" y="1935126"/>
                </a:lnTo>
                <a:lnTo>
                  <a:pt x="1650573" y="1926804"/>
                </a:lnTo>
                <a:lnTo>
                  <a:pt x="1671610" y="1918085"/>
                </a:lnTo>
                <a:lnTo>
                  <a:pt x="1692647" y="1908971"/>
                </a:lnTo>
                <a:lnTo>
                  <a:pt x="1713485" y="1899460"/>
                </a:lnTo>
                <a:lnTo>
                  <a:pt x="1734125" y="1889156"/>
                </a:lnTo>
                <a:lnTo>
                  <a:pt x="1754566" y="1878853"/>
                </a:lnTo>
                <a:lnTo>
                  <a:pt x="1775008" y="1867757"/>
                </a:lnTo>
                <a:lnTo>
                  <a:pt x="1794854" y="1856265"/>
                </a:lnTo>
                <a:lnTo>
                  <a:pt x="1814700" y="1844376"/>
                </a:lnTo>
                <a:lnTo>
                  <a:pt x="1834348" y="1832091"/>
                </a:lnTo>
                <a:lnTo>
                  <a:pt x="1843874" y="1825553"/>
                </a:lnTo>
                <a:lnTo>
                  <a:pt x="1853797" y="1819212"/>
                </a:lnTo>
                <a:lnTo>
                  <a:pt x="1863323" y="1812475"/>
                </a:lnTo>
                <a:lnTo>
                  <a:pt x="1872651" y="1805936"/>
                </a:lnTo>
                <a:lnTo>
                  <a:pt x="1882177" y="1799001"/>
                </a:lnTo>
                <a:lnTo>
                  <a:pt x="1891505" y="1792265"/>
                </a:lnTo>
                <a:lnTo>
                  <a:pt x="1900832" y="1785131"/>
                </a:lnTo>
                <a:lnTo>
                  <a:pt x="1909763" y="1777998"/>
                </a:lnTo>
                <a:lnTo>
                  <a:pt x="1901825" y="1786518"/>
                </a:lnTo>
                <a:lnTo>
                  <a:pt x="1893886" y="1794840"/>
                </a:lnTo>
                <a:lnTo>
                  <a:pt x="1885749" y="1803361"/>
                </a:lnTo>
                <a:lnTo>
                  <a:pt x="1877414" y="1811683"/>
                </a:lnTo>
                <a:lnTo>
                  <a:pt x="1869079" y="1819608"/>
                </a:lnTo>
                <a:lnTo>
                  <a:pt x="1860545" y="1827930"/>
                </a:lnTo>
                <a:lnTo>
                  <a:pt x="1852011" y="1835856"/>
                </a:lnTo>
                <a:lnTo>
                  <a:pt x="1843279" y="1843782"/>
                </a:lnTo>
                <a:lnTo>
                  <a:pt x="1834348" y="1851509"/>
                </a:lnTo>
                <a:lnTo>
                  <a:pt x="1825616" y="1859237"/>
                </a:lnTo>
                <a:lnTo>
                  <a:pt x="1807556" y="1874296"/>
                </a:lnTo>
                <a:lnTo>
                  <a:pt x="1789099" y="1889156"/>
                </a:lnTo>
                <a:lnTo>
                  <a:pt x="1770245" y="1903621"/>
                </a:lnTo>
                <a:lnTo>
                  <a:pt x="1751193" y="1917491"/>
                </a:lnTo>
                <a:lnTo>
                  <a:pt x="1731942" y="1931361"/>
                </a:lnTo>
                <a:lnTo>
                  <a:pt x="1712294" y="1944438"/>
                </a:lnTo>
                <a:lnTo>
                  <a:pt x="1692250" y="1957119"/>
                </a:lnTo>
                <a:lnTo>
                  <a:pt x="1671808" y="1969800"/>
                </a:lnTo>
                <a:lnTo>
                  <a:pt x="1651168" y="1981689"/>
                </a:lnTo>
                <a:lnTo>
                  <a:pt x="1630528" y="1993578"/>
                </a:lnTo>
                <a:lnTo>
                  <a:pt x="1609491" y="2004674"/>
                </a:lnTo>
                <a:lnTo>
                  <a:pt x="1588057" y="2015373"/>
                </a:lnTo>
                <a:lnTo>
                  <a:pt x="1566425" y="2026073"/>
                </a:lnTo>
                <a:lnTo>
                  <a:pt x="1544793" y="2035980"/>
                </a:lnTo>
                <a:lnTo>
                  <a:pt x="1522764" y="2045887"/>
                </a:lnTo>
                <a:lnTo>
                  <a:pt x="1500536" y="2054804"/>
                </a:lnTo>
                <a:lnTo>
                  <a:pt x="1478110" y="2063720"/>
                </a:lnTo>
                <a:lnTo>
                  <a:pt x="1455485" y="2072240"/>
                </a:lnTo>
                <a:lnTo>
                  <a:pt x="1432861" y="2080364"/>
                </a:lnTo>
                <a:lnTo>
                  <a:pt x="1409839" y="2087893"/>
                </a:lnTo>
                <a:lnTo>
                  <a:pt x="1386818" y="2095225"/>
                </a:lnTo>
                <a:lnTo>
                  <a:pt x="1363796" y="2101962"/>
                </a:lnTo>
                <a:lnTo>
                  <a:pt x="1340179" y="2108500"/>
                </a:lnTo>
                <a:lnTo>
                  <a:pt x="1316761" y="2114445"/>
                </a:lnTo>
                <a:lnTo>
                  <a:pt x="1293144" y="2120191"/>
                </a:lnTo>
                <a:lnTo>
                  <a:pt x="1269329" y="2125342"/>
                </a:lnTo>
                <a:lnTo>
                  <a:pt x="1245513" y="2130098"/>
                </a:lnTo>
                <a:lnTo>
                  <a:pt x="1221500" y="2134655"/>
                </a:lnTo>
                <a:lnTo>
                  <a:pt x="1197486" y="2138618"/>
                </a:lnTo>
                <a:lnTo>
                  <a:pt x="1173472" y="2142185"/>
                </a:lnTo>
                <a:lnTo>
                  <a:pt x="1149260" y="2145553"/>
                </a:lnTo>
                <a:lnTo>
                  <a:pt x="1124849" y="2148129"/>
                </a:lnTo>
                <a:lnTo>
                  <a:pt x="1100438" y="2150507"/>
                </a:lnTo>
                <a:lnTo>
                  <a:pt x="1076027" y="2152488"/>
                </a:lnTo>
                <a:lnTo>
                  <a:pt x="1051418" y="2154271"/>
                </a:lnTo>
                <a:lnTo>
                  <a:pt x="1027008" y="2155460"/>
                </a:lnTo>
                <a:lnTo>
                  <a:pt x="1002398" y="2156253"/>
                </a:lnTo>
                <a:lnTo>
                  <a:pt x="977591" y="2156847"/>
                </a:lnTo>
                <a:lnTo>
                  <a:pt x="952783" y="2156847"/>
                </a:lnTo>
                <a:lnTo>
                  <a:pt x="927975" y="2156253"/>
                </a:lnTo>
                <a:lnTo>
                  <a:pt x="903366" y="2155460"/>
                </a:lnTo>
                <a:lnTo>
                  <a:pt x="878559" y="2154073"/>
                </a:lnTo>
                <a:lnTo>
                  <a:pt x="853751" y="2152290"/>
                </a:lnTo>
                <a:lnTo>
                  <a:pt x="828943" y="2150110"/>
                </a:lnTo>
                <a:lnTo>
                  <a:pt x="804334" y="2147534"/>
                </a:lnTo>
                <a:lnTo>
                  <a:pt x="779328" y="2144562"/>
                </a:lnTo>
                <a:lnTo>
                  <a:pt x="754520" y="2140996"/>
                </a:lnTo>
                <a:lnTo>
                  <a:pt x="729911" y="2137033"/>
                </a:lnTo>
                <a:lnTo>
                  <a:pt x="705103" y="2132674"/>
                </a:lnTo>
                <a:lnTo>
                  <a:pt x="680494" y="2127720"/>
                </a:lnTo>
                <a:lnTo>
                  <a:pt x="655885" y="2122370"/>
                </a:lnTo>
                <a:lnTo>
                  <a:pt x="631276" y="2116624"/>
                </a:lnTo>
                <a:lnTo>
                  <a:pt x="606865" y="2110482"/>
                </a:lnTo>
                <a:lnTo>
                  <a:pt x="582256" y="2103745"/>
                </a:lnTo>
                <a:lnTo>
                  <a:pt x="558044" y="2096414"/>
                </a:lnTo>
                <a:lnTo>
                  <a:pt x="533633" y="2088884"/>
                </a:lnTo>
                <a:lnTo>
                  <a:pt x="509421" y="2080760"/>
                </a:lnTo>
                <a:lnTo>
                  <a:pt x="485208" y="2072240"/>
                </a:lnTo>
                <a:lnTo>
                  <a:pt x="461393" y="2063126"/>
                </a:lnTo>
                <a:lnTo>
                  <a:pt x="462782" y="2091460"/>
                </a:lnTo>
                <a:lnTo>
                  <a:pt x="465164" y="2119794"/>
                </a:lnTo>
                <a:lnTo>
                  <a:pt x="467744" y="2148129"/>
                </a:lnTo>
                <a:lnTo>
                  <a:pt x="470919" y="2176463"/>
                </a:lnTo>
                <a:lnTo>
                  <a:pt x="460996" y="2164773"/>
                </a:lnTo>
                <a:lnTo>
                  <a:pt x="451470" y="2153082"/>
                </a:lnTo>
                <a:lnTo>
                  <a:pt x="441944" y="2141194"/>
                </a:lnTo>
                <a:lnTo>
                  <a:pt x="432616" y="2129305"/>
                </a:lnTo>
                <a:lnTo>
                  <a:pt x="423685" y="2117417"/>
                </a:lnTo>
                <a:lnTo>
                  <a:pt x="414755" y="2105132"/>
                </a:lnTo>
                <a:lnTo>
                  <a:pt x="405824" y="2093045"/>
                </a:lnTo>
                <a:lnTo>
                  <a:pt x="397290" y="2080760"/>
                </a:lnTo>
                <a:lnTo>
                  <a:pt x="388756" y="2068674"/>
                </a:lnTo>
                <a:lnTo>
                  <a:pt x="380619" y="2056191"/>
                </a:lnTo>
                <a:lnTo>
                  <a:pt x="372482" y="2044104"/>
                </a:lnTo>
                <a:lnTo>
                  <a:pt x="364544" y="2031621"/>
                </a:lnTo>
                <a:lnTo>
                  <a:pt x="357002" y="2018940"/>
                </a:lnTo>
                <a:lnTo>
                  <a:pt x="349461" y="2006655"/>
                </a:lnTo>
                <a:lnTo>
                  <a:pt x="342118" y="1993974"/>
                </a:lnTo>
                <a:lnTo>
                  <a:pt x="334775" y="1981293"/>
                </a:lnTo>
                <a:lnTo>
                  <a:pt x="328027" y="1968810"/>
                </a:lnTo>
                <a:lnTo>
                  <a:pt x="321279" y="1956129"/>
                </a:lnTo>
                <a:lnTo>
                  <a:pt x="314730" y="1943447"/>
                </a:lnTo>
                <a:lnTo>
                  <a:pt x="308181" y="1930568"/>
                </a:lnTo>
                <a:lnTo>
                  <a:pt x="302029" y="1918085"/>
                </a:lnTo>
                <a:lnTo>
                  <a:pt x="296075" y="1905206"/>
                </a:lnTo>
                <a:lnTo>
                  <a:pt x="290319" y="1892327"/>
                </a:lnTo>
                <a:lnTo>
                  <a:pt x="284763" y="1879447"/>
                </a:lnTo>
                <a:lnTo>
                  <a:pt x="279404" y="1866568"/>
                </a:lnTo>
                <a:lnTo>
                  <a:pt x="274244" y="1853689"/>
                </a:lnTo>
                <a:lnTo>
                  <a:pt x="269283" y="1841008"/>
                </a:lnTo>
                <a:lnTo>
                  <a:pt x="264519" y="1828128"/>
                </a:lnTo>
                <a:lnTo>
                  <a:pt x="260153" y="1815249"/>
                </a:lnTo>
                <a:lnTo>
                  <a:pt x="255589" y="1802172"/>
                </a:lnTo>
                <a:lnTo>
                  <a:pt x="251619" y="1789292"/>
                </a:lnTo>
                <a:lnTo>
                  <a:pt x="247650" y="1776413"/>
                </a:lnTo>
                <a:close/>
                <a:moveTo>
                  <a:pt x="1692772" y="1214438"/>
                </a:moveTo>
                <a:lnTo>
                  <a:pt x="1737817" y="1214438"/>
                </a:lnTo>
                <a:lnTo>
                  <a:pt x="1760538" y="1257526"/>
                </a:lnTo>
                <a:lnTo>
                  <a:pt x="1744992" y="1274006"/>
                </a:lnTo>
                <a:lnTo>
                  <a:pt x="1759143" y="1373088"/>
                </a:lnTo>
                <a:lnTo>
                  <a:pt x="1715294" y="1535113"/>
                </a:lnTo>
                <a:lnTo>
                  <a:pt x="1671645" y="1373088"/>
                </a:lnTo>
                <a:lnTo>
                  <a:pt x="1685995" y="1274006"/>
                </a:lnTo>
                <a:lnTo>
                  <a:pt x="1670050" y="1257526"/>
                </a:lnTo>
                <a:lnTo>
                  <a:pt x="1692772" y="1214438"/>
                </a:lnTo>
                <a:close/>
                <a:moveTo>
                  <a:pt x="419647" y="1214438"/>
                </a:moveTo>
                <a:lnTo>
                  <a:pt x="464591" y="1214438"/>
                </a:lnTo>
                <a:lnTo>
                  <a:pt x="487363" y="1257526"/>
                </a:lnTo>
                <a:lnTo>
                  <a:pt x="471583" y="1274006"/>
                </a:lnTo>
                <a:lnTo>
                  <a:pt x="486165" y="1373088"/>
                </a:lnTo>
                <a:lnTo>
                  <a:pt x="442019" y="1535113"/>
                </a:lnTo>
                <a:lnTo>
                  <a:pt x="398074" y="1373088"/>
                </a:lnTo>
                <a:lnTo>
                  <a:pt x="412656" y="1274006"/>
                </a:lnTo>
                <a:lnTo>
                  <a:pt x="396875" y="1257526"/>
                </a:lnTo>
                <a:lnTo>
                  <a:pt x="419647" y="1214438"/>
                </a:lnTo>
                <a:close/>
                <a:moveTo>
                  <a:pt x="1901586" y="1204913"/>
                </a:moveTo>
                <a:lnTo>
                  <a:pt x="1927606" y="1216826"/>
                </a:lnTo>
                <a:lnTo>
                  <a:pt x="1954618" y="1229929"/>
                </a:lnTo>
                <a:lnTo>
                  <a:pt x="1968125" y="1236680"/>
                </a:lnTo>
                <a:lnTo>
                  <a:pt x="1981433" y="1243430"/>
                </a:lnTo>
                <a:lnTo>
                  <a:pt x="1994939" y="1250379"/>
                </a:lnTo>
                <a:lnTo>
                  <a:pt x="2007452" y="1257129"/>
                </a:lnTo>
                <a:lnTo>
                  <a:pt x="2019767" y="1263880"/>
                </a:lnTo>
                <a:lnTo>
                  <a:pt x="2031089" y="1270630"/>
                </a:lnTo>
                <a:lnTo>
                  <a:pt x="2041616" y="1276983"/>
                </a:lnTo>
                <a:lnTo>
                  <a:pt x="2051547" y="1283138"/>
                </a:lnTo>
                <a:lnTo>
                  <a:pt x="2059889" y="1289293"/>
                </a:lnTo>
                <a:lnTo>
                  <a:pt x="2063861" y="1292073"/>
                </a:lnTo>
                <a:lnTo>
                  <a:pt x="2067238" y="1295051"/>
                </a:lnTo>
                <a:lnTo>
                  <a:pt x="2070416" y="1297632"/>
                </a:lnTo>
                <a:lnTo>
                  <a:pt x="2073197" y="1300014"/>
                </a:lnTo>
                <a:lnTo>
                  <a:pt x="2075580" y="1302794"/>
                </a:lnTo>
                <a:lnTo>
                  <a:pt x="2077368" y="1305176"/>
                </a:lnTo>
                <a:lnTo>
                  <a:pt x="2078957" y="1307162"/>
                </a:lnTo>
                <a:lnTo>
                  <a:pt x="2080546" y="1309346"/>
                </a:lnTo>
                <a:lnTo>
                  <a:pt x="2083525" y="1314905"/>
                </a:lnTo>
                <a:lnTo>
                  <a:pt x="2086505" y="1321457"/>
                </a:lnTo>
                <a:lnTo>
                  <a:pt x="2089881" y="1329001"/>
                </a:lnTo>
                <a:lnTo>
                  <a:pt x="2093059" y="1337141"/>
                </a:lnTo>
                <a:lnTo>
                  <a:pt x="2096237" y="1346076"/>
                </a:lnTo>
                <a:lnTo>
                  <a:pt x="2099614" y="1355804"/>
                </a:lnTo>
                <a:lnTo>
                  <a:pt x="2102990" y="1366128"/>
                </a:lnTo>
                <a:lnTo>
                  <a:pt x="2106367" y="1377048"/>
                </a:lnTo>
                <a:lnTo>
                  <a:pt x="2109545" y="1388166"/>
                </a:lnTo>
                <a:lnTo>
                  <a:pt x="2116298" y="1411991"/>
                </a:lnTo>
                <a:lnTo>
                  <a:pt x="2122654" y="1436412"/>
                </a:lnTo>
                <a:lnTo>
                  <a:pt x="2129010" y="1460832"/>
                </a:lnTo>
                <a:lnTo>
                  <a:pt x="2134770" y="1484856"/>
                </a:lnTo>
                <a:lnTo>
                  <a:pt x="2140332" y="1507887"/>
                </a:lnTo>
                <a:lnTo>
                  <a:pt x="2149071" y="1547793"/>
                </a:lnTo>
                <a:lnTo>
                  <a:pt x="2155228" y="1575589"/>
                </a:lnTo>
                <a:lnTo>
                  <a:pt x="2157413" y="1585913"/>
                </a:lnTo>
                <a:lnTo>
                  <a:pt x="1733550" y="1585913"/>
                </a:lnTo>
                <a:lnTo>
                  <a:pt x="1957995" y="1357988"/>
                </a:lnTo>
                <a:lnTo>
                  <a:pt x="1886292" y="1305176"/>
                </a:lnTo>
                <a:lnTo>
                  <a:pt x="1945482" y="1280557"/>
                </a:lnTo>
                <a:lnTo>
                  <a:pt x="1901586" y="1204913"/>
                </a:lnTo>
                <a:close/>
                <a:moveTo>
                  <a:pt x="1528804" y="1204913"/>
                </a:moveTo>
                <a:lnTo>
                  <a:pt x="1484908" y="1280557"/>
                </a:lnTo>
                <a:lnTo>
                  <a:pt x="1544098" y="1305176"/>
                </a:lnTo>
                <a:lnTo>
                  <a:pt x="1472395" y="1357988"/>
                </a:lnTo>
                <a:lnTo>
                  <a:pt x="1697038" y="1585913"/>
                </a:lnTo>
                <a:lnTo>
                  <a:pt x="1273175" y="1585913"/>
                </a:lnTo>
                <a:lnTo>
                  <a:pt x="1275360" y="1575589"/>
                </a:lnTo>
                <a:lnTo>
                  <a:pt x="1281319" y="1547793"/>
                </a:lnTo>
                <a:lnTo>
                  <a:pt x="1290257" y="1507887"/>
                </a:lnTo>
                <a:lnTo>
                  <a:pt x="1295620" y="1484856"/>
                </a:lnTo>
                <a:lnTo>
                  <a:pt x="1301380" y="1460832"/>
                </a:lnTo>
                <a:lnTo>
                  <a:pt x="1307537" y="1436412"/>
                </a:lnTo>
                <a:lnTo>
                  <a:pt x="1313893" y="1411991"/>
                </a:lnTo>
                <a:lnTo>
                  <a:pt x="1320646" y="1388166"/>
                </a:lnTo>
                <a:lnTo>
                  <a:pt x="1324023" y="1377048"/>
                </a:lnTo>
                <a:lnTo>
                  <a:pt x="1327201" y="1366128"/>
                </a:lnTo>
                <a:lnTo>
                  <a:pt x="1330578" y="1355804"/>
                </a:lnTo>
                <a:lnTo>
                  <a:pt x="1333954" y="1346076"/>
                </a:lnTo>
                <a:lnTo>
                  <a:pt x="1337331" y="1337141"/>
                </a:lnTo>
                <a:lnTo>
                  <a:pt x="1340707" y="1329001"/>
                </a:lnTo>
                <a:lnTo>
                  <a:pt x="1343687" y="1321457"/>
                </a:lnTo>
                <a:lnTo>
                  <a:pt x="1346865" y="1314905"/>
                </a:lnTo>
                <a:lnTo>
                  <a:pt x="1349844" y="1309346"/>
                </a:lnTo>
                <a:lnTo>
                  <a:pt x="1351433" y="1307162"/>
                </a:lnTo>
                <a:lnTo>
                  <a:pt x="1352823" y="1305176"/>
                </a:lnTo>
                <a:lnTo>
                  <a:pt x="1354810" y="1302794"/>
                </a:lnTo>
                <a:lnTo>
                  <a:pt x="1357193" y="1300014"/>
                </a:lnTo>
                <a:lnTo>
                  <a:pt x="1359974" y="1297632"/>
                </a:lnTo>
                <a:lnTo>
                  <a:pt x="1363350" y="1295051"/>
                </a:lnTo>
                <a:lnTo>
                  <a:pt x="1366528" y="1292073"/>
                </a:lnTo>
                <a:lnTo>
                  <a:pt x="1370302" y="1289293"/>
                </a:lnTo>
                <a:lnTo>
                  <a:pt x="1379042" y="1283138"/>
                </a:lnTo>
                <a:lnTo>
                  <a:pt x="1388576" y="1276983"/>
                </a:lnTo>
                <a:lnTo>
                  <a:pt x="1399301" y="1270630"/>
                </a:lnTo>
                <a:lnTo>
                  <a:pt x="1410821" y="1263880"/>
                </a:lnTo>
                <a:lnTo>
                  <a:pt x="1422938" y="1257129"/>
                </a:lnTo>
                <a:lnTo>
                  <a:pt x="1435649" y="1250379"/>
                </a:lnTo>
                <a:lnTo>
                  <a:pt x="1448759" y="1243430"/>
                </a:lnTo>
                <a:lnTo>
                  <a:pt x="1462265" y="1236680"/>
                </a:lnTo>
                <a:lnTo>
                  <a:pt x="1475771" y="1229929"/>
                </a:lnTo>
                <a:lnTo>
                  <a:pt x="1502983" y="1216826"/>
                </a:lnTo>
                <a:lnTo>
                  <a:pt x="1528804" y="1204913"/>
                </a:lnTo>
                <a:close/>
                <a:moveTo>
                  <a:pt x="628610" y="1204913"/>
                </a:moveTo>
                <a:lnTo>
                  <a:pt x="654629" y="1216826"/>
                </a:lnTo>
                <a:lnTo>
                  <a:pt x="681443" y="1229929"/>
                </a:lnTo>
                <a:lnTo>
                  <a:pt x="695347" y="1236680"/>
                </a:lnTo>
                <a:lnTo>
                  <a:pt x="708655" y="1243430"/>
                </a:lnTo>
                <a:lnTo>
                  <a:pt x="721764" y="1250379"/>
                </a:lnTo>
                <a:lnTo>
                  <a:pt x="734476" y="1257129"/>
                </a:lnTo>
                <a:lnTo>
                  <a:pt x="746592" y="1263880"/>
                </a:lnTo>
                <a:lnTo>
                  <a:pt x="758112" y="1270630"/>
                </a:lnTo>
                <a:lnTo>
                  <a:pt x="768838" y="1276983"/>
                </a:lnTo>
                <a:lnTo>
                  <a:pt x="778372" y="1283138"/>
                </a:lnTo>
                <a:lnTo>
                  <a:pt x="786913" y="1289293"/>
                </a:lnTo>
                <a:lnTo>
                  <a:pt x="790686" y="1292073"/>
                </a:lnTo>
                <a:lnTo>
                  <a:pt x="794262" y="1295051"/>
                </a:lnTo>
                <a:lnTo>
                  <a:pt x="797440" y="1297632"/>
                </a:lnTo>
                <a:lnTo>
                  <a:pt x="800022" y="1300014"/>
                </a:lnTo>
                <a:lnTo>
                  <a:pt x="802604" y="1302794"/>
                </a:lnTo>
                <a:lnTo>
                  <a:pt x="804590" y="1305176"/>
                </a:lnTo>
                <a:lnTo>
                  <a:pt x="805980" y="1307162"/>
                </a:lnTo>
                <a:lnTo>
                  <a:pt x="807371" y="1309346"/>
                </a:lnTo>
                <a:lnTo>
                  <a:pt x="810549" y="1314905"/>
                </a:lnTo>
                <a:lnTo>
                  <a:pt x="813528" y="1321457"/>
                </a:lnTo>
                <a:lnTo>
                  <a:pt x="816706" y="1329001"/>
                </a:lnTo>
                <a:lnTo>
                  <a:pt x="820083" y="1337141"/>
                </a:lnTo>
                <a:lnTo>
                  <a:pt x="823459" y="1346076"/>
                </a:lnTo>
                <a:lnTo>
                  <a:pt x="826637" y="1355804"/>
                </a:lnTo>
                <a:lnTo>
                  <a:pt x="830014" y="1366128"/>
                </a:lnTo>
                <a:lnTo>
                  <a:pt x="833391" y="1377048"/>
                </a:lnTo>
                <a:lnTo>
                  <a:pt x="836767" y="1388166"/>
                </a:lnTo>
                <a:lnTo>
                  <a:pt x="843322" y="1411991"/>
                </a:lnTo>
                <a:lnTo>
                  <a:pt x="849876" y="1436412"/>
                </a:lnTo>
                <a:lnTo>
                  <a:pt x="856034" y="1460832"/>
                </a:lnTo>
                <a:lnTo>
                  <a:pt x="861794" y="1484856"/>
                </a:lnTo>
                <a:lnTo>
                  <a:pt x="867157" y="1507887"/>
                </a:lnTo>
                <a:lnTo>
                  <a:pt x="876293" y="1547793"/>
                </a:lnTo>
                <a:lnTo>
                  <a:pt x="882053" y="1575589"/>
                </a:lnTo>
                <a:lnTo>
                  <a:pt x="884238" y="1585913"/>
                </a:lnTo>
                <a:lnTo>
                  <a:pt x="460375" y="1585913"/>
                </a:lnTo>
                <a:lnTo>
                  <a:pt x="684820" y="1357988"/>
                </a:lnTo>
                <a:lnTo>
                  <a:pt x="613117" y="1305176"/>
                </a:lnTo>
                <a:lnTo>
                  <a:pt x="672704" y="1280557"/>
                </a:lnTo>
                <a:lnTo>
                  <a:pt x="628610" y="1204913"/>
                </a:lnTo>
                <a:close/>
                <a:moveTo>
                  <a:pt x="255629" y="1204913"/>
                </a:moveTo>
                <a:lnTo>
                  <a:pt x="211534" y="1280557"/>
                </a:lnTo>
                <a:lnTo>
                  <a:pt x="271122" y="1305176"/>
                </a:lnTo>
                <a:lnTo>
                  <a:pt x="199418" y="1357988"/>
                </a:lnTo>
                <a:lnTo>
                  <a:pt x="423863" y="1585913"/>
                </a:lnTo>
                <a:lnTo>
                  <a:pt x="0" y="1585913"/>
                </a:lnTo>
                <a:lnTo>
                  <a:pt x="1986" y="1575589"/>
                </a:lnTo>
                <a:lnTo>
                  <a:pt x="7945" y="1547793"/>
                </a:lnTo>
                <a:lnTo>
                  <a:pt x="17081" y="1507887"/>
                </a:lnTo>
                <a:lnTo>
                  <a:pt x="22444" y="1484856"/>
                </a:lnTo>
                <a:lnTo>
                  <a:pt x="28204" y="1460832"/>
                </a:lnTo>
                <a:lnTo>
                  <a:pt x="34362" y="1436412"/>
                </a:lnTo>
                <a:lnTo>
                  <a:pt x="40916" y="1411991"/>
                </a:lnTo>
                <a:lnTo>
                  <a:pt x="47471" y="1388166"/>
                </a:lnTo>
                <a:lnTo>
                  <a:pt x="50847" y="1377048"/>
                </a:lnTo>
                <a:lnTo>
                  <a:pt x="54224" y="1366128"/>
                </a:lnTo>
                <a:lnTo>
                  <a:pt x="57402" y="1355804"/>
                </a:lnTo>
                <a:lnTo>
                  <a:pt x="60779" y="1346076"/>
                </a:lnTo>
                <a:lnTo>
                  <a:pt x="64155" y="1337141"/>
                </a:lnTo>
                <a:lnTo>
                  <a:pt x="67532" y="1329001"/>
                </a:lnTo>
                <a:lnTo>
                  <a:pt x="70511" y="1321457"/>
                </a:lnTo>
                <a:lnTo>
                  <a:pt x="73689" y="1314905"/>
                </a:lnTo>
                <a:lnTo>
                  <a:pt x="76867" y="1309346"/>
                </a:lnTo>
                <a:lnTo>
                  <a:pt x="78059" y="1307162"/>
                </a:lnTo>
                <a:lnTo>
                  <a:pt x="79648" y="1305176"/>
                </a:lnTo>
                <a:lnTo>
                  <a:pt x="81634" y="1302794"/>
                </a:lnTo>
                <a:lnTo>
                  <a:pt x="84216" y="1300014"/>
                </a:lnTo>
                <a:lnTo>
                  <a:pt x="86798" y="1297632"/>
                </a:lnTo>
                <a:lnTo>
                  <a:pt x="89976" y="1295051"/>
                </a:lnTo>
                <a:lnTo>
                  <a:pt x="93552" y="1292073"/>
                </a:lnTo>
                <a:lnTo>
                  <a:pt x="97325" y="1289293"/>
                </a:lnTo>
                <a:lnTo>
                  <a:pt x="105866" y="1283138"/>
                </a:lnTo>
                <a:lnTo>
                  <a:pt x="115400" y="1276983"/>
                </a:lnTo>
                <a:lnTo>
                  <a:pt x="126126" y="1270630"/>
                </a:lnTo>
                <a:lnTo>
                  <a:pt x="137646" y="1263880"/>
                </a:lnTo>
                <a:lnTo>
                  <a:pt x="149563" y="1257129"/>
                </a:lnTo>
                <a:lnTo>
                  <a:pt x="162474" y="1250379"/>
                </a:lnTo>
                <a:lnTo>
                  <a:pt x="175583" y="1243430"/>
                </a:lnTo>
                <a:lnTo>
                  <a:pt x="188891" y="1236680"/>
                </a:lnTo>
                <a:lnTo>
                  <a:pt x="202397" y="1229929"/>
                </a:lnTo>
                <a:lnTo>
                  <a:pt x="229609" y="1216826"/>
                </a:lnTo>
                <a:lnTo>
                  <a:pt x="255629" y="1204913"/>
                </a:lnTo>
                <a:close/>
                <a:moveTo>
                  <a:pt x="1827907" y="1171575"/>
                </a:moveTo>
                <a:lnTo>
                  <a:pt x="1842975" y="1178130"/>
                </a:lnTo>
                <a:lnTo>
                  <a:pt x="1860224" y="1185678"/>
                </a:lnTo>
                <a:lnTo>
                  <a:pt x="1881834" y="1195410"/>
                </a:lnTo>
                <a:lnTo>
                  <a:pt x="1927434" y="1274266"/>
                </a:lnTo>
                <a:lnTo>
                  <a:pt x="1860620" y="1301676"/>
                </a:lnTo>
                <a:lnTo>
                  <a:pt x="1938338" y="1359477"/>
                </a:lnTo>
                <a:lnTo>
                  <a:pt x="1716088" y="1585913"/>
                </a:lnTo>
                <a:lnTo>
                  <a:pt x="1827907" y="1171575"/>
                </a:lnTo>
                <a:close/>
                <a:moveTo>
                  <a:pt x="1603870" y="1171575"/>
                </a:moveTo>
                <a:lnTo>
                  <a:pt x="1716088" y="1585913"/>
                </a:lnTo>
                <a:lnTo>
                  <a:pt x="1492250" y="1359477"/>
                </a:lnTo>
                <a:lnTo>
                  <a:pt x="1570923" y="1301676"/>
                </a:lnTo>
                <a:lnTo>
                  <a:pt x="1503432" y="1274266"/>
                </a:lnTo>
                <a:lnTo>
                  <a:pt x="1549358" y="1195410"/>
                </a:lnTo>
                <a:lnTo>
                  <a:pt x="1571322" y="1185678"/>
                </a:lnTo>
                <a:lnTo>
                  <a:pt x="1588495" y="1178130"/>
                </a:lnTo>
                <a:lnTo>
                  <a:pt x="1603870" y="1171575"/>
                </a:lnTo>
                <a:close/>
                <a:moveTo>
                  <a:pt x="554434" y="1171575"/>
                </a:moveTo>
                <a:lnTo>
                  <a:pt x="569687" y="1178130"/>
                </a:lnTo>
                <a:lnTo>
                  <a:pt x="586722" y="1185678"/>
                </a:lnTo>
                <a:lnTo>
                  <a:pt x="608511" y="1195410"/>
                </a:lnTo>
                <a:lnTo>
                  <a:pt x="654071" y="1274266"/>
                </a:lnTo>
                <a:lnTo>
                  <a:pt x="587316" y="1301676"/>
                </a:lnTo>
                <a:lnTo>
                  <a:pt x="665163" y="1359477"/>
                </a:lnTo>
                <a:lnTo>
                  <a:pt x="442913" y="1585913"/>
                </a:lnTo>
                <a:lnTo>
                  <a:pt x="554434" y="1171575"/>
                </a:lnTo>
                <a:close/>
                <a:moveTo>
                  <a:pt x="331491" y="1171575"/>
                </a:moveTo>
                <a:lnTo>
                  <a:pt x="442913" y="1585913"/>
                </a:lnTo>
                <a:lnTo>
                  <a:pt x="220663" y="1359477"/>
                </a:lnTo>
                <a:lnTo>
                  <a:pt x="298580" y="1301676"/>
                </a:lnTo>
                <a:lnTo>
                  <a:pt x="231765" y="1274266"/>
                </a:lnTo>
                <a:lnTo>
                  <a:pt x="277167" y="1195410"/>
                </a:lnTo>
                <a:lnTo>
                  <a:pt x="298976" y="1185678"/>
                </a:lnTo>
                <a:lnTo>
                  <a:pt x="316225" y="1178130"/>
                </a:lnTo>
                <a:lnTo>
                  <a:pt x="331491" y="1171575"/>
                </a:lnTo>
                <a:close/>
                <a:moveTo>
                  <a:pt x="1827711" y="709613"/>
                </a:moveTo>
                <a:lnTo>
                  <a:pt x="1832469" y="712200"/>
                </a:lnTo>
                <a:lnTo>
                  <a:pt x="1837228" y="714788"/>
                </a:lnTo>
                <a:lnTo>
                  <a:pt x="1841391" y="717972"/>
                </a:lnTo>
                <a:lnTo>
                  <a:pt x="1845356" y="721156"/>
                </a:lnTo>
                <a:lnTo>
                  <a:pt x="1849123" y="724341"/>
                </a:lnTo>
                <a:lnTo>
                  <a:pt x="1852494" y="727923"/>
                </a:lnTo>
                <a:lnTo>
                  <a:pt x="1855864" y="731506"/>
                </a:lnTo>
                <a:lnTo>
                  <a:pt x="1858640" y="735287"/>
                </a:lnTo>
                <a:lnTo>
                  <a:pt x="1861614" y="739267"/>
                </a:lnTo>
                <a:lnTo>
                  <a:pt x="1863993" y="743646"/>
                </a:lnTo>
                <a:lnTo>
                  <a:pt x="1866372" y="747825"/>
                </a:lnTo>
                <a:lnTo>
                  <a:pt x="1868553" y="752204"/>
                </a:lnTo>
                <a:lnTo>
                  <a:pt x="1870536" y="756582"/>
                </a:lnTo>
                <a:lnTo>
                  <a:pt x="1872320" y="761359"/>
                </a:lnTo>
                <a:lnTo>
                  <a:pt x="1874104" y="766334"/>
                </a:lnTo>
                <a:lnTo>
                  <a:pt x="1875690" y="771111"/>
                </a:lnTo>
                <a:lnTo>
                  <a:pt x="1877276" y="776285"/>
                </a:lnTo>
                <a:lnTo>
                  <a:pt x="1878664" y="781659"/>
                </a:lnTo>
                <a:lnTo>
                  <a:pt x="1881043" y="792406"/>
                </a:lnTo>
                <a:lnTo>
                  <a:pt x="1883224" y="803750"/>
                </a:lnTo>
                <a:lnTo>
                  <a:pt x="1885405" y="815692"/>
                </a:lnTo>
                <a:lnTo>
                  <a:pt x="1889767" y="840968"/>
                </a:lnTo>
                <a:lnTo>
                  <a:pt x="1892146" y="854302"/>
                </a:lnTo>
                <a:lnTo>
                  <a:pt x="1894723" y="867836"/>
                </a:lnTo>
                <a:lnTo>
                  <a:pt x="1899283" y="868831"/>
                </a:lnTo>
                <a:lnTo>
                  <a:pt x="1903645" y="870224"/>
                </a:lnTo>
                <a:lnTo>
                  <a:pt x="1907610" y="871418"/>
                </a:lnTo>
                <a:lnTo>
                  <a:pt x="1911576" y="873209"/>
                </a:lnTo>
                <a:lnTo>
                  <a:pt x="1915343" y="875199"/>
                </a:lnTo>
                <a:lnTo>
                  <a:pt x="1919110" y="877389"/>
                </a:lnTo>
                <a:lnTo>
                  <a:pt x="1922480" y="879976"/>
                </a:lnTo>
                <a:lnTo>
                  <a:pt x="1925652" y="882563"/>
                </a:lnTo>
                <a:lnTo>
                  <a:pt x="1928626" y="885548"/>
                </a:lnTo>
                <a:lnTo>
                  <a:pt x="1931402" y="888534"/>
                </a:lnTo>
                <a:lnTo>
                  <a:pt x="1933781" y="891917"/>
                </a:lnTo>
                <a:lnTo>
                  <a:pt x="1935764" y="895500"/>
                </a:lnTo>
                <a:lnTo>
                  <a:pt x="1937548" y="899082"/>
                </a:lnTo>
                <a:lnTo>
                  <a:pt x="1939134" y="903062"/>
                </a:lnTo>
                <a:lnTo>
                  <a:pt x="1940125" y="907043"/>
                </a:lnTo>
                <a:lnTo>
                  <a:pt x="1941117" y="911023"/>
                </a:lnTo>
                <a:lnTo>
                  <a:pt x="1941513" y="915203"/>
                </a:lnTo>
                <a:lnTo>
                  <a:pt x="1941513" y="919780"/>
                </a:lnTo>
                <a:lnTo>
                  <a:pt x="1941117" y="924159"/>
                </a:lnTo>
                <a:lnTo>
                  <a:pt x="1940522" y="928935"/>
                </a:lnTo>
                <a:lnTo>
                  <a:pt x="1939134" y="933513"/>
                </a:lnTo>
                <a:lnTo>
                  <a:pt x="1937548" y="938289"/>
                </a:lnTo>
                <a:lnTo>
                  <a:pt x="1935367" y="943066"/>
                </a:lnTo>
                <a:lnTo>
                  <a:pt x="1932988" y="948041"/>
                </a:lnTo>
                <a:lnTo>
                  <a:pt x="1929816" y="953017"/>
                </a:lnTo>
                <a:lnTo>
                  <a:pt x="1926049" y="957992"/>
                </a:lnTo>
                <a:lnTo>
                  <a:pt x="1922084" y="963167"/>
                </a:lnTo>
                <a:lnTo>
                  <a:pt x="1917325" y="967944"/>
                </a:lnTo>
                <a:lnTo>
                  <a:pt x="1911972" y="973118"/>
                </a:lnTo>
                <a:lnTo>
                  <a:pt x="1906223" y="978293"/>
                </a:lnTo>
                <a:lnTo>
                  <a:pt x="1899878" y="983467"/>
                </a:lnTo>
                <a:lnTo>
                  <a:pt x="1892741" y="988443"/>
                </a:lnTo>
                <a:lnTo>
                  <a:pt x="1890956" y="997797"/>
                </a:lnTo>
                <a:lnTo>
                  <a:pt x="1888776" y="1006952"/>
                </a:lnTo>
                <a:lnTo>
                  <a:pt x="1886396" y="1016306"/>
                </a:lnTo>
                <a:lnTo>
                  <a:pt x="1883621" y="1025461"/>
                </a:lnTo>
                <a:lnTo>
                  <a:pt x="1880647" y="1034218"/>
                </a:lnTo>
                <a:lnTo>
                  <a:pt x="1877475" y="1043174"/>
                </a:lnTo>
                <a:lnTo>
                  <a:pt x="1873906" y="1052130"/>
                </a:lnTo>
                <a:lnTo>
                  <a:pt x="1870139" y="1060887"/>
                </a:lnTo>
                <a:lnTo>
                  <a:pt x="1866174" y="1069047"/>
                </a:lnTo>
                <a:lnTo>
                  <a:pt x="1862010" y="1077406"/>
                </a:lnTo>
                <a:lnTo>
                  <a:pt x="1857649" y="1085565"/>
                </a:lnTo>
                <a:lnTo>
                  <a:pt x="1852890" y="1093327"/>
                </a:lnTo>
                <a:lnTo>
                  <a:pt x="1847934" y="1100890"/>
                </a:lnTo>
                <a:lnTo>
                  <a:pt x="1842977" y="1108453"/>
                </a:lnTo>
                <a:lnTo>
                  <a:pt x="1837624" y="1115419"/>
                </a:lnTo>
                <a:lnTo>
                  <a:pt x="1832073" y="1122185"/>
                </a:lnTo>
                <a:lnTo>
                  <a:pt x="1826323" y="1128952"/>
                </a:lnTo>
                <a:lnTo>
                  <a:pt x="1820375" y="1135122"/>
                </a:lnTo>
                <a:lnTo>
                  <a:pt x="1814031" y="1141093"/>
                </a:lnTo>
                <a:lnTo>
                  <a:pt x="1807885" y="1146665"/>
                </a:lnTo>
                <a:lnTo>
                  <a:pt x="1801342" y="1152039"/>
                </a:lnTo>
                <a:lnTo>
                  <a:pt x="1794601" y="1156815"/>
                </a:lnTo>
                <a:lnTo>
                  <a:pt x="1787464" y="1161393"/>
                </a:lnTo>
                <a:lnTo>
                  <a:pt x="1780525" y="1165572"/>
                </a:lnTo>
                <a:lnTo>
                  <a:pt x="1773387" y="1169155"/>
                </a:lnTo>
                <a:lnTo>
                  <a:pt x="1765853" y="1172538"/>
                </a:lnTo>
                <a:lnTo>
                  <a:pt x="1758319" y="1175324"/>
                </a:lnTo>
                <a:lnTo>
                  <a:pt x="1750389" y="1177713"/>
                </a:lnTo>
                <a:lnTo>
                  <a:pt x="1742458" y="1179902"/>
                </a:lnTo>
                <a:lnTo>
                  <a:pt x="1734330" y="1181096"/>
                </a:lnTo>
                <a:lnTo>
                  <a:pt x="1726201" y="1182290"/>
                </a:lnTo>
                <a:lnTo>
                  <a:pt x="1717676" y="1182688"/>
                </a:lnTo>
                <a:lnTo>
                  <a:pt x="1709349" y="1182290"/>
                </a:lnTo>
                <a:lnTo>
                  <a:pt x="1701022" y="1181096"/>
                </a:lnTo>
                <a:lnTo>
                  <a:pt x="1692893" y="1179902"/>
                </a:lnTo>
                <a:lnTo>
                  <a:pt x="1685161" y="1177713"/>
                </a:lnTo>
                <a:lnTo>
                  <a:pt x="1677429" y="1175324"/>
                </a:lnTo>
                <a:lnTo>
                  <a:pt x="1669696" y="1172538"/>
                </a:lnTo>
                <a:lnTo>
                  <a:pt x="1662361" y="1169155"/>
                </a:lnTo>
                <a:lnTo>
                  <a:pt x="1655025" y="1165572"/>
                </a:lnTo>
                <a:lnTo>
                  <a:pt x="1647888" y="1161393"/>
                </a:lnTo>
                <a:lnTo>
                  <a:pt x="1640750" y="1156815"/>
                </a:lnTo>
                <a:lnTo>
                  <a:pt x="1634208" y="1152039"/>
                </a:lnTo>
                <a:lnTo>
                  <a:pt x="1627467" y="1146665"/>
                </a:lnTo>
                <a:lnTo>
                  <a:pt x="1621321" y="1141093"/>
                </a:lnTo>
                <a:lnTo>
                  <a:pt x="1615174" y="1135122"/>
                </a:lnTo>
                <a:lnTo>
                  <a:pt x="1609227" y="1128952"/>
                </a:lnTo>
                <a:lnTo>
                  <a:pt x="1603279" y="1122185"/>
                </a:lnTo>
                <a:lnTo>
                  <a:pt x="1597926" y="1115419"/>
                </a:lnTo>
                <a:lnTo>
                  <a:pt x="1592573" y="1108453"/>
                </a:lnTo>
                <a:lnTo>
                  <a:pt x="1587418" y="1100890"/>
                </a:lnTo>
                <a:lnTo>
                  <a:pt x="1582461" y="1093327"/>
                </a:lnTo>
                <a:lnTo>
                  <a:pt x="1577901" y="1085565"/>
                </a:lnTo>
                <a:lnTo>
                  <a:pt x="1573539" y="1077406"/>
                </a:lnTo>
                <a:lnTo>
                  <a:pt x="1569178" y="1069047"/>
                </a:lnTo>
                <a:lnTo>
                  <a:pt x="1565212" y="1060887"/>
                </a:lnTo>
                <a:lnTo>
                  <a:pt x="1561445" y="1052130"/>
                </a:lnTo>
                <a:lnTo>
                  <a:pt x="1557877" y="1043174"/>
                </a:lnTo>
                <a:lnTo>
                  <a:pt x="1554903" y="1034218"/>
                </a:lnTo>
                <a:lnTo>
                  <a:pt x="1551731" y="1025461"/>
                </a:lnTo>
                <a:lnTo>
                  <a:pt x="1549153" y="1016306"/>
                </a:lnTo>
                <a:lnTo>
                  <a:pt x="1546576" y="1006952"/>
                </a:lnTo>
                <a:lnTo>
                  <a:pt x="1544395" y="997797"/>
                </a:lnTo>
                <a:lnTo>
                  <a:pt x="1542611" y="988443"/>
                </a:lnTo>
                <a:lnTo>
                  <a:pt x="1535473" y="983467"/>
                </a:lnTo>
                <a:lnTo>
                  <a:pt x="1529129" y="978293"/>
                </a:lnTo>
                <a:lnTo>
                  <a:pt x="1523379" y="973118"/>
                </a:lnTo>
                <a:lnTo>
                  <a:pt x="1518026" y="967944"/>
                </a:lnTo>
                <a:lnTo>
                  <a:pt x="1513466" y="963167"/>
                </a:lnTo>
                <a:lnTo>
                  <a:pt x="1509501" y="957992"/>
                </a:lnTo>
                <a:lnTo>
                  <a:pt x="1505734" y="953017"/>
                </a:lnTo>
                <a:lnTo>
                  <a:pt x="1502562" y="948041"/>
                </a:lnTo>
                <a:lnTo>
                  <a:pt x="1500183" y="943066"/>
                </a:lnTo>
                <a:lnTo>
                  <a:pt x="1497803" y="938289"/>
                </a:lnTo>
                <a:lnTo>
                  <a:pt x="1496416" y="933513"/>
                </a:lnTo>
                <a:lnTo>
                  <a:pt x="1495028" y="928935"/>
                </a:lnTo>
                <a:lnTo>
                  <a:pt x="1494433" y="924159"/>
                </a:lnTo>
                <a:lnTo>
                  <a:pt x="1493838" y="919780"/>
                </a:lnTo>
                <a:lnTo>
                  <a:pt x="1493838" y="915203"/>
                </a:lnTo>
                <a:lnTo>
                  <a:pt x="1494433" y="911023"/>
                </a:lnTo>
                <a:lnTo>
                  <a:pt x="1495226" y="907043"/>
                </a:lnTo>
                <a:lnTo>
                  <a:pt x="1496416" y="903062"/>
                </a:lnTo>
                <a:lnTo>
                  <a:pt x="1497803" y="899082"/>
                </a:lnTo>
                <a:lnTo>
                  <a:pt x="1499588" y="895500"/>
                </a:lnTo>
                <a:lnTo>
                  <a:pt x="1501967" y="891917"/>
                </a:lnTo>
                <a:lnTo>
                  <a:pt x="1504148" y="888534"/>
                </a:lnTo>
                <a:lnTo>
                  <a:pt x="1506924" y="885548"/>
                </a:lnTo>
                <a:lnTo>
                  <a:pt x="1509897" y="882563"/>
                </a:lnTo>
                <a:lnTo>
                  <a:pt x="1512871" y="879976"/>
                </a:lnTo>
                <a:lnTo>
                  <a:pt x="1516440" y="877389"/>
                </a:lnTo>
                <a:lnTo>
                  <a:pt x="1520009" y="875199"/>
                </a:lnTo>
                <a:lnTo>
                  <a:pt x="1523776" y="873209"/>
                </a:lnTo>
                <a:lnTo>
                  <a:pt x="1527741" y="871418"/>
                </a:lnTo>
                <a:lnTo>
                  <a:pt x="1532103" y="870224"/>
                </a:lnTo>
                <a:lnTo>
                  <a:pt x="1536266" y="868831"/>
                </a:lnTo>
                <a:lnTo>
                  <a:pt x="1540628" y="867836"/>
                </a:lnTo>
                <a:lnTo>
                  <a:pt x="1544197" y="849924"/>
                </a:lnTo>
                <a:lnTo>
                  <a:pt x="1547369" y="832609"/>
                </a:lnTo>
                <a:lnTo>
                  <a:pt x="1549946" y="816090"/>
                </a:lnTo>
                <a:lnTo>
                  <a:pt x="1552920" y="800566"/>
                </a:lnTo>
                <a:lnTo>
                  <a:pt x="1554308" y="793003"/>
                </a:lnTo>
                <a:lnTo>
                  <a:pt x="1555894" y="785839"/>
                </a:lnTo>
                <a:lnTo>
                  <a:pt x="1557679" y="778674"/>
                </a:lnTo>
                <a:lnTo>
                  <a:pt x="1559661" y="771708"/>
                </a:lnTo>
                <a:lnTo>
                  <a:pt x="1561644" y="765339"/>
                </a:lnTo>
                <a:lnTo>
                  <a:pt x="1564023" y="759170"/>
                </a:lnTo>
                <a:lnTo>
                  <a:pt x="1566600" y="752801"/>
                </a:lnTo>
                <a:lnTo>
                  <a:pt x="1569376" y="747029"/>
                </a:lnTo>
                <a:lnTo>
                  <a:pt x="1575324" y="749019"/>
                </a:lnTo>
                <a:lnTo>
                  <a:pt x="1582858" y="751607"/>
                </a:lnTo>
                <a:lnTo>
                  <a:pt x="1592573" y="754194"/>
                </a:lnTo>
                <a:lnTo>
                  <a:pt x="1603874" y="756582"/>
                </a:lnTo>
                <a:lnTo>
                  <a:pt x="1610218" y="757975"/>
                </a:lnTo>
                <a:lnTo>
                  <a:pt x="1616959" y="759170"/>
                </a:lnTo>
                <a:lnTo>
                  <a:pt x="1623898" y="760165"/>
                </a:lnTo>
                <a:lnTo>
                  <a:pt x="1631432" y="761160"/>
                </a:lnTo>
                <a:lnTo>
                  <a:pt x="1639362" y="761956"/>
                </a:lnTo>
                <a:lnTo>
                  <a:pt x="1647293" y="762553"/>
                </a:lnTo>
                <a:lnTo>
                  <a:pt x="1655620" y="762951"/>
                </a:lnTo>
                <a:lnTo>
                  <a:pt x="1664542" y="762951"/>
                </a:lnTo>
                <a:lnTo>
                  <a:pt x="1673463" y="762752"/>
                </a:lnTo>
                <a:lnTo>
                  <a:pt x="1682385" y="762155"/>
                </a:lnTo>
                <a:lnTo>
                  <a:pt x="1692100" y="761558"/>
                </a:lnTo>
                <a:lnTo>
                  <a:pt x="1701815" y="760364"/>
                </a:lnTo>
                <a:lnTo>
                  <a:pt x="1711530" y="758971"/>
                </a:lnTo>
                <a:lnTo>
                  <a:pt x="1721443" y="756980"/>
                </a:lnTo>
                <a:lnTo>
                  <a:pt x="1731752" y="754592"/>
                </a:lnTo>
                <a:lnTo>
                  <a:pt x="1742062" y="751806"/>
                </a:lnTo>
                <a:lnTo>
                  <a:pt x="1752570" y="748422"/>
                </a:lnTo>
                <a:lnTo>
                  <a:pt x="1762879" y="744641"/>
                </a:lnTo>
                <a:lnTo>
                  <a:pt x="1773586" y="740262"/>
                </a:lnTo>
                <a:lnTo>
                  <a:pt x="1784490" y="735287"/>
                </a:lnTo>
                <a:lnTo>
                  <a:pt x="1794998" y="729714"/>
                </a:lnTo>
                <a:lnTo>
                  <a:pt x="1800549" y="726928"/>
                </a:lnTo>
                <a:lnTo>
                  <a:pt x="1805902" y="723744"/>
                </a:lnTo>
                <a:lnTo>
                  <a:pt x="1811255" y="720360"/>
                </a:lnTo>
                <a:lnTo>
                  <a:pt x="1816807" y="716778"/>
                </a:lnTo>
                <a:lnTo>
                  <a:pt x="1822160" y="713395"/>
                </a:lnTo>
                <a:lnTo>
                  <a:pt x="1827711" y="709613"/>
                </a:lnTo>
                <a:close/>
                <a:moveTo>
                  <a:pt x="554287" y="709613"/>
                </a:moveTo>
                <a:lnTo>
                  <a:pt x="559048" y="712200"/>
                </a:lnTo>
                <a:lnTo>
                  <a:pt x="563808" y="714788"/>
                </a:lnTo>
                <a:lnTo>
                  <a:pt x="567973" y="717972"/>
                </a:lnTo>
                <a:lnTo>
                  <a:pt x="571940" y="721156"/>
                </a:lnTo>
                <a:lnTo>
                  <a:pt x="575709" y="724341"/>
                </a:lnTo>
                <a:lnTo>
                  <a:pt x="579279" y="727923"/>
                </a:lnTo>
                <a:lnTo>
                  <a:pt x="582453" y="731506"/>
                </a:lnTo>
                <a:lnTo>
                  <a:pt x="585428" y="735287"/>
                </a:lnTo>
                <a:lnTo>
                  <a:pt x="588205" y="739267"/>
                </a:lnTo>
                <a:lnTo>
                  <a:pt x="590784" y="743646"/>
                </a:lnTo>
                <a:lnTo>
                  <a:pt x="592965" y="747825"/>
                </a:lnTo>
                <a:lnTo>
                  <a:pt x="595346" y="752204"/>
                </a:lnTo>
                <a:lnTo>
                  <a:pt x="597329" y="756582"/>
                </a:lnTo>
                <a:lnTo>
                  <a:pt x="599313" y="761359"/>
                </a:lnTo>
                <a:lnTo>
                  <a:pt x="600701" y="766334"/>
                </a:lnTo>
                <a:lnTo>
                  <a:pt x="602288" y="771111"/>
                </a:lnTo>
                <a:lnTo>
                  <a:pt x="603875" y="776285"/>
                </a:lnTo>
                <a:lnTo>
                  <a:pt x="605263" y="781659"/>
                </a:lnTo>
                <a:lnTo>
                  <a:pt x="607842" y="792406"/>
                </a:lnTo>
                <a:lnTo>
                  <a:pt x="610023" y="803750"/>
                </a:lnTo>
                <a:lnTo>
                  <a:pt x="612007" y="815692"/>
                </a:lnTo>
                <a:lnTo>
                  <a:pt x="616569" y="840968"/>
                </a:lnTo>
                <a:lnTo>
                  <a:pt x="618949" y="854302"/>
                </a:lnTo>
                <a:lnTo>
                  <a:pt x="621726" y="867836"/>
                </a:lnTo>
                <a:lnTo>
                  <a:pt x="626090" y="868831"/>
                </a:lnTo>
                <a:lnTo>
                  <a:pt x="630255" y="870224"/>
                </a:lnTo>
                <a:lnTo>
                  <a:pt x="634420" y="871418"/>
                </a:lnTo>
                <a:lnTo>
                  <a:pt x="638387" y="873209"/>
                </a:lnTo>
                <a:lnTo>
                  <a:pt x="642354" y="875199"/>
                </a:lnTo>
                <a:lnTo>
                  <a:pt x="645726" y="877389"/>
                </a:lnTo>
                <a:lnTo>
                  <a:pt x="649297" y="879976"/>
                </a:lnTo>
                <a:lnTo>
                  <a:pt x="652470" y="882563"/>
                </a:lnTo>
                <a:lnTo>
                  <a:pt x="655247" y="885548"/>
                </a:lnTo>
                <a:lnTo>
                  <a:pt x="658024" y="888534"/>
                </a:lnTo>
                <a:lnTo>
                  <a:pt x="660404" y="891917"/>
                </a:lnTo>
                <a:lnTo>
                  <a:pt x="662586" y="895500"/>
                </a:lnTo>
                <a:lnTo>
                  <a:pt x="664371" y="899082"/>
                </a:lnTo>
                <a:lnTo>
                  <a:pt x="665958" y="903062"/>
                </a:lnTo>
                <a:lnTo>
                  <a:pt x="667148" y="907043"/>
                </a:lnTo>
                <a:lnTo>
                  <a:pt x="667743" y="911023"/>
                </a:lnTo>
                <a:lnTo>
                  <a:pt x="668140" y="915203"/>
                </a:lnTo>
                <a:lnTo>
                  <a:pt x="668338" y="919780"/>
                </a:lnTo>
                <a:lnTo>
                  <a:pt x="667942" y="924159"/>
                </a:lnTo>
                <a:lnTo>
                  <a:pt x="667346" y="928935"/>
                </a:lnTo>
                <a:lnTo>
                  <a:pt x="665958" y="933513"/>
                </a:lnTo>
                <a:lnTo>
                  <a:pt x="664371" y="938289"/>
                </a:lnTo>
                <a:lnTo>
                  <a:pt x="662189" y="943066"/>
                </a:lnTo>
                <a:lnTo>
                  <a:pt x="659611" y="948041"/>
                </a:lnTo>
                <a:lnTo>
                  <a:pt x="656437" y="953017"/>
                </a:lnTo>
                <a:lnTo>
                  <a:pt x="652867" y="957992"/>
                </a:lnTo>
                <a:lnTo>
                  <a:pt x="648900" y="963167"/>
                </a:lnTo>
                <a:lnTo>
                  <a:pt x="643941" y="967944"/>
                </a:lnTo>
                <a:lnTo>
                  <a:pt x="638982" y="973118"/>
                </a:lnTo>
                <a:lnTo>
                  <a:pt x="633230" y="978293"/>
                </a:lnTo>
                <a:lnTo>
                  <a:pt x="626685" y="983467"/>
                </a:lnTo>
                <a:lnTo>
                  <a:pt x="619544" y="988443"/>
                </a:lnTo>
                <a:lnTo>
                  <a:pt x="617957" y="997797"/>
                </a:lnTo>
                <a:lnTo>
                  <a:pt x="615577" y="1006952"/>
                </a:lnTo>
                <a:lnTo>
                  <a:pt x="613197" y="1016306"/>
                </a:lnTo>
                <a:lnTo>
                  <a:pt x="610619" y="1025461"/>
                </a:lnTo>
                <a:lnTo>
                  <a:pt x="607445" y="1034218"/>
                </a:lnTo>
                <a:lnTo>
                  <a:pt x="604271" y="1043174"/>
                </a:lnTo>
                <a:lnTo>
                  <a:pt x="600701" y="1052130"/>
                </a:lnTo>
                <a:lnTo>
                  <a:pt x="596932" y="1060887"/>
                </a:lnTo>
                <a:lnTo>
                  <a:pt x="592965" y="1069047"/>
                </a:lnTo>
                <a:lnTo>
                  <a:pt x="588800" y="1077406"/>
                </a:lnTo>
                <a:lnTo>
                  <a:pt x="584436" y="1085565"/>
                </a:lnTo>
                <a:lnTo>
                  <a:pt x="579676" y="1093327"/>
                </a:lnTo>
                <a:lnTo>
                  <a:pt x="574916" y="1100890"/>
                </a:lnTo>
                <a:lnTo>
                  <a:pt x="569758" y="1108453"/>
                </a:lnTo>
                <a:lnTo>
                  <a:pt x="564403" y="1115419"/>
                </a:lnTo>
                <a:lnTo>
                  <a:pt x="558849" y="1122185"/>
                </a:lnTo>
                <a:lnTo>
                  <a:pt x="553097" y="1128952"/>
                </a:lnTo>
                <a:lnTo>
                  <a:pt x="547147" y="1135122"/>
                </a:lnTo>
                <a:lnTo>
                  <a:pt x="540998" y="1141093"/>
                </a:lnTo>
                <a:lnTo>
                  <a:pt x="534452" y="1146665"/>
                </a:lnTo>
                <a:lnTo>
                  <a:pt x="528105" y="1152039"/>
                </a:lnTo>
                <a:lnTo>
                  <a:pt x="521163" y="1156815"/>
                </a:lnTo>
                <a:lnTo>
                  <a:pt x="514419" y="1161393"/>
                </a:lnTo>
                <a:lnTo>
                  <a:pt x="507278" y="1165572"/>
                </a:lnTo>
                <a:lnTo>
                  <a:pt x="499939" y="1169155"/>
                </a:lnTo>
                <a:lnTo>
                  <a:pt x="492601" y="1172538"/>
                </a:lnTo>
                <a:lnTo>
                  <a:pt x="484865" y="1175324"/>
                </a:lnTo>
                <a:lnTo>
                  <a:pt x="477129" y="1177713"/>
                </a:lnTo>
                <a:lnTo>
                  <a:pt x="469195" y="1179902"/>
                </a:lnTo>
                <a:lnTo>
                  <a:pt x="461063" y="1181096"/>
                </a:lnTo>
                <a:lnTo>
                  <a:pt x="452931" y="1182290"/>
                </a:lnTo>
                <a:lnTo>
                  <a:pt x="444402" y="1182688"/>
                </a:lnTo>
                <a:lnTo>
                  <a:pt x="436071" y="1182290"/>
                </a:lnTo>
                <a:lnTo>
                  <a:pt x="427939" y="1181096"/>
                </a:lnTo>
                <a:lnTo>
                  <a:pt x="419608" y="1179902"/>
                </a:lnTo>
                <a:lnTo>
                  <a:pt x="411674" y="1177713"/>
                </a:lnTo>
                <a:lnTo>
                  <a:pt x="403938" y="1175324"/>
                </a:lnTo>
                <a:lnTo>
                  <a:pt x="396401" y="1172538"/>
                </a:lnTo>
                <a:lnTo>
                  <a:pt x="388864" y="1169155"/>
                </a:lnTo>
                <a:lnTo>
                  <a:pt x="381525" y="1165572"/>
                </a:lnTo>
                <a:lnTo>
                  <a:pt x="374384" y="1161393"/>
                </a:lnTo>
                <a:lnTo>
                  <a:pt x="367640" y="1156815"/>
                </a:lnTo>
                <a:lnTo>
                  <a:pt x="360896" y="1152039"/>
                </a:lnTo>
                <a:lnTo>
                  <a:pt x="354351" y="1146665"/>
                </a:lnTo>
                <a:lnTo>
                  <a:pt x="347805" y="1141093"/>
                </a:lnTo>
                <a:lnTo>
                  <a:pt x="341855" y="1135122"/>
                </a:lnTo>
                <a:lnTo>
                  <a:pt x="335904" y="1128952"/>
                </a:lnTo>
                <a:lnTo>
                  <a:pt x="330152" y="1122185"/>
                </a:lnTo>
                <a:lnTo>
                  <a:pt x="324598" y="1115419"/>
                </a:lnTo>
                <a:lnTo>
                  <a:pt x="319243" y="1108453"/>
                </a:lnTo>
                <a:lnTo>
                  <a:pt x="313888" y="1100890"/>
                </a:lnTo>
                <a:lnTo>
                  <a:pt x="309127" y="1093327"/>
                </a:lnTo>
                <a:lnTo>
                  <a:pt x="304367" y="1085565"/>
                </a:lnTo>
                <a:lnTo>
                  <a:pt x="300003" y="1077406"/>
                </a:lnTo>
                <a:lnTo>
                  <a:pt x="295639" y="1069047"/>
                </a:lnTo>
                <a:lnTo>
                  <a:pt x="291672" y="1060887"/>
                </a:lnTo>
                <a:lnTo>
                  <a:pt x="288102" y="1052130"/>
                </a:lnTo>
                <a:lnTo>
                  <a:pt x="284730" y="1043174"/>
                </a:lnTo>
                <a:lnTo>
                  <a:pt x="281358" y="1034218"/>
                </a:lnTo>
                <a:lnTo>
                  <a:pt x="278383" y="1025461"/>
                </a:lnTo>
                <a:lnTo>
                  <a:pt x="275804" y="1016306"/>
                </a:lnTo>
                <a:lnTo>
                  <a:pt x="273424" y="1006952"/>
                </a:lnTo>
                <a:lnTo>
                  <a:pt x="271044" y="997797"/>
                </a:lnTo>
                <a:lnTo>
                  <a:pt x="269061" y="988443"/>
                </a:lnTo>
                <a:lnTo>
                  <a:pt x="262317" y="983467"/>
                </a:lnTo>
                <a:lnTo>
                  <a:pt x="255771" y="978293"/>
                </a:lnTo>
                <a:lnTo>
                  <a:pt x="250019" y="973118"/>
                </a:lnTo>
                <a:lnTo>
                  <a:pt x="244663" y="967944"/>
                </a:lnTo>
                <a:lnTo>
                  <a:pt x="240101" y="963167"/>
                </a:lnTo>
                <a:lnTo>
                  <a:pt x="235936" y="957992"/>
                </a:lnTo>
                <a:lnTo>
                  <a:pt x="232365" y="953017"/>
                </a:lnTo>
                <a:lnTo>
                  <a:pt x="229192" y="948041"/>
                </a:lnTo>
                <a:lnTo>
                  <a:pt x="226613" y="943066"/>
                </a:lnTo>
                <a:lnTo>
                  <a:pt x="224630" y="938289"/>
                </a:lnTo>
                <a:lnTo>
                  <a:pt x="222845" y="933513"/>
                </a:lnTo>
                <a:lnTo>
                  <a:pt x="221654" y="928935"/>
                </a:lnTo>
                <a:lnTo>
                  <a:pt x="220861" y="924159"/>
                </a:lnTo>
                <a:lnTo>
                  <a:pt x="220663" y="919780"/>
                </a:lnTo>
                <a:lnTo>
                  <a:pt x="220663" y="915203"/>
                </a:lnTo>
                <a:lnTo>
                  <a:pt x="221059" y="911023"/>
                </a:lnTo>
                <a:lnTo>
                  <a:pt x="221853" y="907043"/>
                </a:lnTo>
                <a:lnTo>
                  <a:pt x="223043" y="903062"/>
                </a:lnTo>
                <a:lnTo>
                  <a:pt x="224431" y="899082"/>
                </a:lnTo>
                <a:lnTo>
                  <a:pt x="226415" y="895500"/>
                </a:lnTo>
                <a:lnTo>
                  <a:pt x="228398" y="891917"/>
                </a:lnTo>
                <a:lnTo>
                  <a:pt x="230779" y="888534"/>
                </a:lnTo>
                <a:lnTo>
                  <a:pt x="233357" y="885548"/>
                </a:lnTo>
                <a:lnTo>
                  <a:pt x="236332" y="882563"/>
                </a:lnTo>
                <a:lnTo>
                  <a:pt x="239704" y="879976"/>
                </a:lnTo>
                <a:lnTo>
                  <a:pt x="242878" y="877389"/>
                </a:lnTo>
                <a:lnTo>
                  <a:pt x="246448" y="875199"/>
                </a:lnTo>
                <a:lnTo>
                  <a:pt x="250416" y="873209"/>
                </a:lnTo>
                <a:lnTo>
                  <a:pt x="254581" y="871418"/>
                </a:lnTo>
                <a:lnTo>
                  <a:pt x="258548" y="870224"/>
                </a:lnTo>
                <a:lnTo>
                  <a:pt x="262912" y="868831"/>
                </a:lnTo>
                <a:lnTo>
                  <a:pt x="267275" y="867836"/>
                </a:lnTo>
                <a:lnTo>
                  <a:pt x="270647" y="849924"/>
                </a:lnTo>
                <a:lnTo>
                  <a:pt x="273821" y="832609"/>
                </a:lnTo>
                <a:lnTo>
                  <a:pt x="276598" y="816090"/>
                </a:lnTo>
                <a:lnTo>
                  <a:pt x="279375" y="800566"/>
                </a:lnTo>
                <a:lnTo>
                  <a:pt x="280962" y="793003"/>
                </a:lnTo>
                <a:lnTo>
                  <a:pt x="282747" y="785839"/>
                </a:lnTo>
                <a:lnTo>
                  <a:pt x="284135" y="778674"/>
                </a:lnTo>
                <a:lnTo>
                  <a:pt x="286119" y="771708"/>
                </a:lnTo>
                <a:lnTo>
                  <a:pt x="288102" y="765339"/>
                </a:lnTo>
                <a:lnTo>
                  <a:pt x="290681" y="759170"/>
                </a:lnTo>
                <a:lnTo>
                  <a:pt x="293061" y="752801"/>
                </a:lnTo>
                <a:lnTo>
                  <a:pt x="296036" y="747029"/>
                </a:lnTo>
                <a:lnTo>
                  <a:pt x="301788" y="749019"/>
                </a:lnTo>
                <a:lnTo>
                  <a:pt x="309524" y="751607"/>
                </a:lnTo>
                <a:lnTo>
                  <a:pt x="319045" y="754194"/>
                </a:lnTo>
                <a:lnTo>
                  <a:pt x="330549" y="756582"/>
                </a:lnTo>
                <a:lnTo>
                  <a:pt x="336698" y="757975"/>
                </a:lnTo>
                <a:lnTo>
                  <a:pt x="343640" y="759170"/>
                </a:lnTo>
                <a:lnTo>
                  <a:pt x="350781" y="760165"/>
                </a:lnTo>
                <a:lnTo>
                  <a:pt x="358120" y="761160"/>
                </a:lnTo>
                <a:lnTo>
                  <a:pt x="365855" y="761956"/>
                </a:lnTo>
                <a:lnTo>
                  <a:pt x="373987" y="762553"/>
                </a:lnTo>
                <a:lnTo>
                  <a:pt x="382516" y="762951"/>
                </a:lnTo>
                <a:lnTo>
                  <a:pt x="391046" y="762951"/>
                </a:lnTo>
                <a:lnTo>
                  <a:pt x="400170" y="762752"/>
                </a:lnTo>
                <a:lnTo>
                  <a:pt x="409294" y="762155"/>
                </a:lnTo>
                <a:lnTo>
                  <a:pt x="418814" y="761558"/>
                </a:lnTo>
                <a:lnTo>
                  <a:pt x="428335" y="760364"/>
                </a:lnTo>
                <a:lnTo>
                  <a:pt x="438253" y="758971"/>
                </a:lnTo>
                <a:lnTo>
                  <a:pt x="448170" y="756980"/>
                </a:lnTo>
                <a:lnTo>
                  <a:pt x="458484" y="754592"/>
                </a:lnTo>
                <a:lnTo>
                  <a:pt x="468600" y="751806"/>
                </a:lnTo>
                <a:lnTo>
                  <a:pt x="479113" y="748422"/>
                </a:lnTo>
                <a:lnTo>
                  <a:pt x="489625" y="744641"/>
                </a:lnTo>
                <a:lnTo>
                  <a:pt x="500336" y="740262"/>
                </a:lnTo>
                <a:lnTo>
                  <a:pt x="511047" y="735287"/>
                </a:lnTo>
                <a:lnTo>
                  <a:pt x="521956" y="729714"/>
                </a:lnTo>
                <a:lnTo>
                  <a:pt x="527113" y="726928"/>
                </a:lnTo>
                <a:lnTo>
                  <a:pt x="532667" y="723744"/>
                </a:lnTo>
                <a:lnTo>
                  <a:pt x="538023" y="720360"/>
                </a:lnTo>
                <a:lnTo>
                  <a:pt x="543378" y="716778"/>
                </a:lnTo>
                <a:lnTo>
                  <a:pt x="548932" y="713395"/>
                </a:lnTo>
                <a:lnTo>
                  <a:pt x="554287" y="709613"/>
                </a:lnTo>
                <a:close/>
                <a:moveTo>
                  <a:pt x="1717478" y="590550"/>
                </a:moveTo>
                <a:lnTo>
                  <a:pt x="1728612" y="590749"/>
                </a:lnTo>
                <a:lnTo>
                  <a:pt x="1739745" y="591346"/>
                </a:lnTo>
                <a:lnTo>
                  <a:pt x="1750481" y="592539"/>
                </a:lnTo>
                <a:lnTo>
                  <a:pt x="1760819" y="593931"/>
                </a:lnTo>
                <a:lnTo>
                  <a:pt x="1770759" y="595919"/>
                </a:lnTo>
                <a:lnTo>
                  <a:pt x="1780700" y="597908"/>
                </a:lnTo>
                <a:lnTo>
                  <a:pt x="1790044" y="600493"/>
                </a:lnTo>
                <a:lnTo>
                  <a:pt x="1798990" y="603476"/>
                </a:lnTo>
                <a:lnTo>
                  <a:pt x="1807539" y="606459"/>
                </a:lnTo>
                <a:lnTo>
                  <a:pt x="1815492" y="610038"/>
                </a:lnTo>
                <a:lnTo>
                  <a:pt x="1822847" y="613816"/>
                </a:lnTo>
                <a:lnTo>
                  <a:pt x="1829806" y="618191"/>
                </a:lnTo>
                <a:lnTo>
                  <a:pt x="1832788" y="620180"/>
                </a:lnTo>
                <a:lnTo>
                  <a:pt x="1835969" y="622367"/>
                </a:lnTo>
                <a:lnTo>
                  <a:pt x="1838951" y="624555"/>
                </a:lnTo>
                <a:lnTo>
                  <a:pt x="1841536" y="626941"/>
                </a:lnTo>
                <a:lnTo>
                  <a:pt x="1844120" y="629327"/>
                </a:lnTo>
                <a:lnTo>
                  <a:pt x="1846705" y="631713"/>
                </a:lnTo>
                <a:lnTo>
                  <a:pt x="1848892" y="634100"/>
                </a:lnTo>
                <a:lnTo>
                  <a:pt x="1850880" y="636884"/>
                </a:lnTo>
                <a:lnTo>
                  <a:pt x="1855055" y="637083"/>
                </a:lnTo>
                <a:lnTo>
                  <a:pt x="1859230" y="637480"/>
                </a:lnTo>
                <a:lnTo>
                  <a:pt x="1863604" y="638077"/>
                </a:lnTo>
                <a:lnTo>
                  <a:pt x="1867381" y="639270"/>
                </a:lnTo>
                <a:lnTo>
                  <a:pt x="1871158" y="640662"/>
                </a:lnTo>
                <a:lnTo>
                  <a:pt x="1874936" y="641855"/>
                </a:lnTo>
                <a:lnTo>
                  <a:pt x="1878117" y="643645"/>
                </a:lnTo>
                <a:lnTo>
                  <a:pt x="1881496" y="645633"/>
                </a:lnTo>
                <a:lnTo>
                  <a:pt x="1884876" y="647821"/>
                </a:lnTo>
                <a:lnTo>
                  <a:pt x="1887660" y="650207"/>
                </a:lnTo>
                <a:lnTo>
                  <a:pt x="1890642" y="652792"/>
                </a:lnTo>
                <a:lnTo>
                  <a:pt x="1893425" y="655377"/>
                </a:lnTo>
                <a:lnTo>
                  <a:pt x="1896208" y="658559"/>
                </a:lnTo>
                <a:lnTo>
                  <a:pt x="1898594" y="661741"/>
                </a:lnTo>
                <a:lnTo>
                  <a:pt x="1900980" y="664922"/>
                </a:lnTo>
                <a:lnTo>
                  <a:pt x="1903366" y="668303"/>
                </a:lnTo>
                <a:lnTo>
                  <a:pt x="1905552" y="672081"/>
                </a:lnTo>
                <a:lnTo>
                  <a:pt x="1907541" y="675661"/>
                </a:lnTo>
                <a:lnTo>
                  <a:pt x="1909330" y="679638"/>
                </a:lnTo>
                <a:lnTo>
                  <a:pt x="1911318" y="683615"/>
                </a:lnTo>
                <a:lnTo>
                  <a:pt x="1912908" y="687990"/>
                </a:lnTo>
                <a:lnTo>
                  <a:pt x="1914499" y="692166"/>
                </a:lnTo>
                <a:lnTo>
                  <a:pt x="1917282" y="701114"/>
                </a:lnTo>
                <a:lnTo>
                  <a:pt x="1919867" y="710063"/>
                </a:lnTo>
                <a:lnTo>
                  <a:pt x="1922054" y="719608"/>
                </a:lnTo>
                <a:lnTo>
                  <a:pt x="1924042" y="729551"/>
                </a:lnTo>
                <a:lnTo>
                  <a:pt x="1925235" y="739494"/>
                </a:lnTo>
                <a:lnTo>
                  <a:pt x="1926626" y="749436"/>
                </a:lnTo>
                <a:lnTo>
                  <a:pt x="1927422" y="759777"/>
                </a:lnTo>
                <a:lnTo>
                  <a:pt x="1928217" y="769720"/>
                </a:lnTo>
                <a:lnTo>
                  <a:pt x="1928614" y="779861"/>
                </a:lnTo>
                <a:lnTo>
                  <a:pt x="1928813" y="789804"/>
                </a:lnTo>
                <a:lnTo>
                  <a:pt x="1928813" y="799548"/>
                </a:lnTo>
                <a:lnTo>
                  <a:pt x="1928813" y="809093"/>
                </a:lnTo>
                <a:lnTo>
                  <a:pt x="1928614" y="818241"/>
                </a:lnTo>
                <a:lnTo>
                  <a:pt x="1927819" y="835342"/>
                </a:lnTo>
                <a:lnTo>
                  <a:pt x="1926825" y="850654"/>
                </a:lnTo>
                <a:lnTo>
                  <a:pt x="1925831" y="863381"/>
                </a:lnTo>
                <a:lnTo>
                  <a:pt x="1924638" y="872926"/>
                </a:lnTo>
                <a:lnTo>
                  <a:pt x="1919469" y="870142"/>
                </a:lnTo>
                <a:lnTo>
                  <a:pt x="1914101" y="867955"/>
                </a:lnTo>
                <a:lnTo>
                  <a:pt x="1911517" y="867159"/>
                </a:lnTo>
                <a:lnTo>
                  <a:pt x="1908535" y="866165"/>
                </a:lnTo>
                <a:lnTo>
                  <a:pt x="1905751" y="865569"/>
                </a:lnTo>
                <a:lnTo>
                  <a:pt x="1902769" y="864972"/>
                </a:lnTo>
                <a:lnTo>
                  <a:pt x="1898793" y="836536"/>
                </a:lnTo>
                <a:lnTo>
                  <a:pt x="1896606" y="823212"/>
                </a:lnTo>
                <a:lnTo>
                  <a:pt x="1894618" y="810485"/>
                </a:lnTo>
                <a:lnTo>
                  <a:pt x="1892232" y="797957"/>
                </a:lnTo>
                <a:lnTo>
                  <a:pt x="1889449" y="786225"/>
                </a:lnTo>
                <a:lnTo>
                  <a:pt x="1888256" y="780458"/>
                </a:lnTo>
                <a:lnTo>
                  <a:pt x="1886666" y="774890"/>
                </a:lnTo>
                <a:lnTo>
                  <a:pt x="1884876" y="769322"/>
                </a:lnTo>
                <a:lnTo>
                  <a:pt x="1883087" y="763953"/>
                </a:lnTo>
                <a:lnTo>
                  <a:pt x="1881099" y="758783"/>
                </a:lnTo>
                <a:lnTo>
                  <a:pt x="1879111" y="753612"/>
                </a:lnTo>
                <a:lnTo>
                  <a:pt x="1876924" y="748840"/>
                </a:lnTo>
                <a:lnTo>
                  <a:pt x="1874538" y="744067"/>
                </a:lnTo>
                <a:lnTo>
                  <a:pt x="1871954" y="739494"/>
                </a:lnTo>
                <a:lnTo>
                  <a:pt x="1869369" y="735119"/>
                </a:lnTo>
                <a:lnTo>
                  <a:pt x="1866387" y="730744"/>
                </a:lnTo>
                <a:lnTo>
                  <a:pt x="1863007" y="726767"/>
                </a:lnTo>
                <a:lnTo>
                  <a:pt x="1859826" y="722790"/>
                </a:lnTo>
                <a:lnTo>
                  <a:pt x="1856248" y="719011"/>
                </a:lnTo>
                <a:lnTo>
                  <a:pt x="1852470" y="715233"/>
                </a:lnTo>
                <a:lnTo>
                  <a:pt x="1848494" y="711853"/>
                </a:lnTo>
                <a:lnTo>
                  <a:pt x="1843921" y="708671"/>
                </a:lnTo>
                <a:lnTo>
                  <a:pt x="1839548" y="705489"/>
                </a:lnTo>
                <a:lnTo>
                  <a:pt x="1834577" y="702307"/>
                </a:lnTo>
                <a:lnTo>
                  <a:pt x="1829607" y="699722"/>
                </a:lnTo>
                <a:lnTo>
                  <a:pt x="1823842" y="703699"/>
                </a:lnTo>
                <a:lnTo>
                  <a:pt x="1818275" y="707478"/>
                </a:lnTo>
                <a:lnTo>
                  <a:pt x="1812311" y="711057"/>
                </a:lnTo>
                <a:lnTo>
                  <a:pt x="1806943" y="714637"/>
                </a:lnTo>
                <a:lnTo>
                  <a:pt x="1800978" y="718017"/>
                </a:lnTo>
                <a:lnTo>
                  <a:pt x="1795611" y="721000"/>
                </a:lnTo>
                <a:lnTo>
                  <a:pt x="1790044" y="723983"/>
                </a:lnTo>
                <a:lnTo>
                  <a:pt x="1784477" y="726767"/>
                </a:lnTo>
                <a:lnTo>
                  <a:pt x="1773344" y="731937"/>
                </a:lnTo>
                <a:lnTo>
                  <a:pt x="1762210" y="736312"/>
                </a:lnTo>
                <a:lnTo>
                  <a:pt x="1751276" y="740289"/>
                </a:lnTo>
                <a:lnTo>
                  <a:pt x="1740341" y="743868"/>
                </a:lnTo>
                <a:lnTo>
                  <a:pt x="1729804" y="746851"/>
                </a:lnTo>
                <a:lnTo>
                  <a:pt x="1719069" y="749238"/>
                </a:lnTo>
                <a:lnTo>
                  <a:pt x="1708929" y="751226"/>
                </a:lnTo>
                <a:lnTo>
                  <a:pt x="1698591" y="752817"/>
                </a:lnTo>
                <a:lnTo>
                  <a:pt x="1688651" y="754010"/>
                </a:lnTo>
                <a:lnTo>
                  <a:pt x="1678909" y="754806"/>
                </a:lnTo>
                <a:lnTo>
                  <a:pt x="1669565" y="755203"/>
                </a:lnTo>
                <a:lnTo>
                  <a:pt x="1660221" y="755402"/>
                </a:lnTo>
                <a:lnTo>
                  <a:pt x="1651274" y="755203"/>
                </a:lnTo>
                <a:lnTo>
                  <a:pt x="1642726" y="755004"/>
                </a:lnTo>
                <a:lnTo>
                  <a:pt x="1634376" y="754408"/>
                </a:lnTo>
                <a:lnTo>
                  <a:pt x="1626224" y="753612"/>
                </a:lnTo>
                <a:lnTo>
                  <a:pt x="1618670" y="752618"/>
                </a:lnTo>
                <a:lnTo>
                  <a:pt x="1611314" y="751425"/>
                </a:lnTo>
                <a:lnTo>
                  <a:pt x="1604355" y="750431"/>
                </a:lnTo>
                <a:lnTo>
                  <a:pt x="1597993" y="749039"/>
                </a:lnTo>
                <a:lnTo>
                  <a:pt x="1591830" y="747647"/>
                </a:lnTo>
                <a:lnTo>
                  <a:pt x="1586264" y="746454"/>
                </a:lnTo>
                <a:lnTo>
                  <a:pt x="1576124" y="743471"/>
                </a:lnTo>
                <a:lnTo>
                  <a:pt x="1568172" y="741084"/>
                </a:lnTo>
                <a:lnTo>
                  <a:pt x="1562406" y="739096"/>
                </a:lnTo>
                <a:lnTo>
                  <a:pt x="1559225" y="745062"/>
                </a:lnTo>
                <a:lnTo>
                  <a:pt x="1556641" y="751425"/>
                </a:lnTo>
                <a:lnTo>
                  <a:pt x="1554255" y="757987"/>
                </a:lnTo>
                <a:lnTo>
                  <a:pt x="1551869" y="764748"/>
                </a:lnTo>
                <a:lnTo>
                  <a:pt x="1549881" y="771907"/>
                </a:lnTo>
                <a:lnTo>
                  <a:pt x="1548092" y="779265"/>
                </a:lnTo>
                <a:lnTo>
                  <a:pt x="1546700" y="786821"/>
                </a:lnTo>
                <a:lnTo>
                  <a:pt x="1544911" y="794577"/>
                </a:lnTo>
                <a:lnTo>
                  <a:pt x="1541929" y="810883"/>
                </a:lnTo>
                <a:lnTo>
                  <a:pt x="1539146" y="828184"/>
                </a:lnTo>
                <a:lnTo>
                  <a:pt x="1535965" y="846081"/>
                </a:lnTo>
                <a:lnTo>
                  <a:pt x="1532187" y="864972"/>
                </a:lnTo>
                <a:lnTo>
                  <a:pt x="1529205" y="865569"/>
                </a:lnTo>
                <a:lnTo>
                  <a:pt x="1526223" y="866364"/>
                </a:lnTo>
                <a:lnTo>
                  <a:pt x="1523241" y="867159"/>
                </a:lnTo>
                <a:lnTo>
                  <a:pt x="1520656" y="868154"/>
                </a:lnTo>
                <a:lnTo>
                  <a:pt x="1517674" y="869347"/>
                </a:lnTo>
                <a:lnTo>
                  <a:pt x="1515090" y="870341"/>
                </a:lnTo>
                <a:lnTo>
                  <a:pt x="1509921" y="873125"/>
                </a:lnTo>
                <a:lnTo>
                  <a:pt x="1508131" y="862188"/>
                </a:lnTo>
                <a:lnTo>
                  <a:pt x="1507336" y="855228"/>
                </a:lnTo>
                <a:lnTo>
                  <a:pt x="1506541" y="847473"/>
                </a:lnTo>
                <a:lnTo>
                  <a:pt x="1505745" y="838922"/>
                </a:lnTo>
                <a:lnTo>
                  <a:pt x="1505348" y="829576"/>
                </a:lnTo>
                <a:lnTo>
                  <a:pt x="1504950" y="819633"/>
                </a:lnTo>
                <a:lnTo>
                  <a:pt x="1504950" y="809093"/>
                </a:lnTo>
                <a:lnTo>
                  <a:pt x="1504950" y="798156"/>
                </a:lnTo>
                <a:lnTo>
                  <a:pt x="1505547" y="786623"/>
                </a:lnTo>
                <a:lnTo>
                  <a:pt x="1506342" y="775089"/>
                </a:lnTo>
                <a:lnTo>
                  <a:pt x="1507932" y="762959"/>
                </a:lnTo>
                <a:lnTo>
                  <a:pt x="1509722" y="750828"/>
                </a:lnTo>
                <a:lnTo>
                  <a:pt x="1511113" y="744863"/>
                </a:lnTo>
                <a:lnTo>
                  <a:pt x="1512505" y="738499"/>
                </a:lnTo>
                <a:lnTo>
                  <a:pt x="1513897" y="732534"/>
                </a:lnTo>
                <a:lnTo>
                  <a:pt x="1515487" y="726369"/>
                </a:lnTo>
                <a:lnTo>
                  <a:pt x="1517276" y="720205"/>
                </a:lnTo>
                <a:lnTo>
                  <a:pt x="1519265" y="714239"/>
                </a:lnTo>
                <a:lnTo>
                  <a:pt x="1521451" y="708074"/>
                </a:lnTo>
                <a:lnTo>
                  <a:pt x="1524036" y="702109"/>
                </a:lnTo>
                <a:lnTo>
                  <a:pt x="1526621" y="696143"/>
                </a:lnTo>
                <a:lnTo>
                  <a:pt x="1529205" y="690376"/>
                </a:lnTo>
                <a:lnTo>
                  <a:pt x="1532386" y="684410"/>
                </a:lnTo>
                <a:lnTo>
                  <a:pt x="1535567" y="678842"/>
                </a:lnTo>
                <a:lnTo>
                  <a:pt x="1539146" y="673076"/>
                </a:lnTo>
                <a:lnTo>
                  <a:pt x="1542724" y="667508"/>
                </a:lnTo>
                <a:lnTo>
                  <a:pt x="1546700" y="662138"/>
                </a:lnTo>
                <a:lnTo>
                  <a:pt x="1550875" y="656769"/>
                </a:lnTo>
                <a:lnTo>
                  <a:pt x="1555050" y="651599"/>
                </a:lnTo>
                <a:lnTo>
                  <a:pt x="1559822" y="646628"/>
                </a:lnTo>
                <a:lnTo>
                  <a:pt x="1564792" y="641656"/>
                </a:lnTo>
                <a:lnTo>
                  <a:pt x="1569961" y="637083"/>
                </a:lnTo>
                <a:lnTo>
                  <a:pt x="1575528" y="632310"/>
                </a:lnTo>
                <a:lnTo>
                  <a:pt x="1581293" y="628134"/>
                </a:lnTo>
                <a:lnTo>
                  <a:pt x="1587258" y="623958"/>
                </a:lnTo>
                <a:lnTo>
                  <a:pt x="1593620" y="619981"/>
                </a:lnTo>
                <a:lnTo>
                  <a:pt x="1600180" y="616203"/>
                </a:lnTo>
                <a:lnTo>
                  <a:pt x="1607337" y="612623"/>
                </a:lnTo>
                <a:lnTo>
                  <a:pt x="1614495" y="609243"/>
                </a:lnTo>
                <a:lnTo>
                  <a:pt x="1622248" y="606061"/>
                </a:lnTo>
                <a:lnTo>
                  <a:pt x="1630002" y="603277"/>
                </a:lnTo>
                <a:lnTo>
                  <a:pt x="1638352" y="600692"/>
                </a:lnTo>
                <a:lnTo>
                  <a:pt x="1647099" y="598306"/>
                </a:lnTo>
                <a:lnTo>
                  <a:pt x="1656046" y="596317"/>
                </a:lnTo>
                <a:lnTo>
                  <a:pt x="1665390" y="594527"/>
                </a:lnTo>
                <a:lnTo>
                  <a:pt x="1674933" y="593135"/>
                </a:lnTo>
                <a:lnTo>
                  <a:pt x="1685072" y="592141"/>
                </a:lnTo>
                <a:lnTo>
                  <a:pt x="1695609" y="591147"/>
                </a:lnTo>
                <a:lnTo>
                  <a:pt x="1706345" y="590749"/>
                </a:lnTo>
                <a:lnTo>
                  <a:pt x="1717478" y="590550"/>
                </a:lnTo>
                <a:close/>
                <a:moveTo>
                  <a:pt x="444402" y="590550"/>
                </a:moveTo>
                <a:lnTo>
                  <a:pt x="455530" y="590749"/>
                </a:lnTo>
                <a:lnTo>
                  <a:pt x="466460" y="591346"/>
                </a:lnTo>
                <a:lnTo>
                  <a:pt x="477389" y="592539"/>
                </a:lnTo>
                <a:lnTo>
                  <a:pt x="487723" y="593931"/>
                </a:lnTo>
                <a:lnTo>
                  <a:pt x="497857" y="595919"/>
                </a:lnTo>
                <a:lnTo>
                  <a:pt x="507594" y="597908"/>
                </a:lnTo>
                <a:lnTo>
                  <a:pt x="516934" y="600493"/>
                </a:lnTo>
                <a:lnTo>
                  <a:pt x="525876" y="603476"/>
                </a:lnTo>
                <a:lnTo>
                  <a:pt x="534222" y="606459"/>
                </a:lnTo>
                <a:lnTo>
                  <a:pt x="542171" y="610038"/>
                </a:lnTo>
                <a:lnTo>
                  <a:pt x="549722" y="613816"/>
                </a:lnTo>
                <a:lnTo>
                  <a:pt x="556479" y="618191"/>
                </a:lnTo>
                <a:lnTo>
                  <a:pt x="559857" y="620180"/>
                </a:lnTo>
                <a:lnTo>
                  <a:pt x="562837" y="622367"/>
                </a:lnTo>
                <a:lnTo>
                  <a:pt x="565818" y="624555"/>
                </a:lnTo>
                <a:lnTo>
                  <a:pt x="568402" y="626941"/>
                </a:lnTo>
                <a:lnTo>
                  <a:pt x="570786" y="629327"/>
                </a:lnTo>
                <a:lnTo>
                  <a:pt x="573369" y="631713"/>
                </a:lnTo>
                <a:lnTo>
                  <a:pt x="575555" y="634100"/>
                </a:lnTo>
                <a:lnTo>
                  <a:pt x="577543" y="636884"/>
                </a:lnTo>
                <a:lnTo>
                  <a:pt x="581914" y="637083"/>
                </a:lnTo>
                <a:lnTo>
                  <a:pt x="586286" y="637480"/>
                </a:lnTo>
                <a:lnTo>
                  <a:pt x="590260" y="638077"/>
                </a:lnTo>
                <a:lnTo>
                  <a:pt x="594235" y="639270"/>
                </a:lnTo>
                <a:lnTo>
                  <a:pt x="598010" y="640662"/>
                </a:lnTo>
                <a:lnTo>
                  <a:pt x="601587" y="641855"/>
                </a:lnTo>
                <a:lnTo>
                  <a:pt x="605164" y="643645"/>
                </a:lnTo>
                <a:lnTo>
                  <a:pt x="608344" y="645633"/>
                </a:lnTo>
                <a:lnTo>
                  <a:pt x="611523" y="647821"/>
                </a:lnTo>
                <a:lnTo>
                  <a:pt x="614703" y="650207"/>
                </a:lnTo>
                <a:lnTo>
                  <a:pt x="617485" y="652792"/>
                </a:lnTo>
                <a:lnTo>
                  <a:pt x="620267" y="655377"/>
                </a:lnTo>
                <a:lnTo>
                  <a:pt x="622850" y="658559"/>
                </a:lnTo>
                <a:lnTo>
                  <a:pt x="625433" y="661741"/>
                </a:lnTo>
                <a:lnTo>
                  <a:pt x="627818" y="664922"/>
                </a:lnTo>
                <a:lnTo>
                  <a:pt x="630202" y="668303"/>
                </a:lnTo>
                <a:lnTo>
                  <a:pt x="632190" y="672081"/>
                </a:lnTo>
                <a:lnTo>
                  <a:pt x="634177" y="675661"/>
                </a:lnTo>
                <a:lnTo>
                  <a:pt x="636164" y="679638"/>
                </a:lnTo>
                <a:lnTo>
                  <a:pt x="637952" y="683615"/>
                </a:lnTo>
                <a:lnTo>
                  <a:pt x="639741" y="687990"/>
                </a:lnTo>
                <a:lnTo>
                  <a:pt x="641331" y="692166"/>
                </a:lnTo>
                <a:lnTo>
                  <a:pt x="644113" y="701114"/>
                </a:lnTo>
                <a:lnTo>
                  <a:pt x="646696" y="710063"/>
                </a:lnTo>
                <a:lnTo>
                  <a:pt x="648882" y="719608"/>
                </a:lnTo>
                <a:lnTo>
                  <a:pt x="650670" y="729551"/>
                </a:lnTo>
                <a:lnTo>
                  <a:pt x="652260" y="739494"/>
                </a:lnTo>
                <a:lnTo>
                  <a:pt x="653254" y="749436"/>
                </a:lnTo>
                <a:lnTo>
                  <a:pt x="654247" y="759777"/>
                </a:lnTo>
                <a:lnTo>
                  <a:pt x="654843" y="769720"/>
                </a:lnTo>
                <a:lnTo>
                  <a:pt x="655440" y="779861"/>
                </a:lnTo>
                <a:lnTo>
                  <a:pt x="655638" y="789804"/>
                </a:lnTo>
                <a:lnTo>
                  <a:pt x="655638" y="799548"/>
                </a:lnTo>
                <a:lnTo>
                  <a:pt x="655440" y="809093"/>
                </a:lnTo>
                <a:lnTo>
                  <a:pt x="655241" y="818241"/>
                </a:lnTo>
                <a:lnTo>
                  <a:pt x="654645" y="835342"/>
                </a:lnTo>
                <a:lnTo>
                  <a:pt x="653452" y="850654"/>
                </a:lnTo>
                <a:lnTo>
                  <a:pt x="652459" y="863381"/>
                </a:lnTo>
                <a:lnTo>
                  <a:pt x="651465" y="872926"/>
                </a:lnTo>
                <a:lnTo>
                  <a:pt x="646497" y="870142"/>
                </a:lnTo>
                <a:lnTo>
                  <a:pt x="641132" y="867955"/>
                </a:lnTo>
                <a:lnTo>
                  <a:pt x="635568" y="866165"/>
                </a:lnTo>
                <a:lnTo>
                  <a:pt x="632587" y="865569"/>
                </a:lnTo>
                <a:lnTo>
                  <a:pt x="629805" y="864972"/>
                </a:lnTo>
                <a:lnTo>
                  <a:pt x="625433" y="836536"/>
                </a:lnTo>
                <a:lnTo>
                  <a:pt x="623446" y="823212"/>
                </a:lnTo>
                <a:lnTo>
                  <a:pt x="621260" y="810485"/>
                </a:lnTo>
                <a:lnTo>
                  <a:pt x="619074" y="797957"/>
                </a:lnTo>
                <a:lnTo>
                  <a:pt x="616491" y="786225"/>
                </a:lnTo>
                <a:lnTo>
                  <a:pt x="614901" y="780458"/>
                </a:lnTo>
                <a:lnTo>
                  <a:pt x="613312" y="774890"/>
                </a:lnTo>
                <a:lnTo>
                  <a:pt x="611722" y="769322"/>
                </a:lnTo>
                <a:lnTo>
                  <a:pt x="609933" y="763953"/>
                </a:lnTo>
                <a:lnTo>
                  <a:pt x="607946" y="758783"/>
                </a:lnTo>
                <a:lnTo>
                  <a:pt x="605959" y="753612"/>
                </a:lnTo>
                <a:lnTo>
                  <a:pt x="603773" y="748840"/>
                </a:lnTo>
                <a:lnTo>
                  <a:pt x="601389" y="744067"/>
                </a:lnTo>
                <a:lnTo>
                  <a:pt x="598805" y="739494"/>
                </a:lnTo>
                <a:lnTo>
                  <a:pt x="596023" y="735119"/>
                </a:lnTo>
                <a:lnTo>
                  <a:pt x="593042" y="730744"/>
                </a:lnTo>
                <a:lnTo>
                  <a:pt x="590062" y="726767"/>
                </a:lnTo>
                <a:lnTo>
                  <a:pt x="586683" y="722790"/>
                </a:lnTo>
                <a:lnTo>
                  <a:pt x="583107" y="719011"/>
                </a:lnTo>
                <a:lnTo>
                  <a:pt x="579331" y="715233"/>
                </a:lnTo>
                <a:lnTo>
                  <a:pt x="575158" y="711853"/>
                </a:lnTo>
                <a:lnTo>
                  <a:pt x="570786" y="708671"/>
                </a:lnTo>
                <a:lnTo>
                  <a:pt x="566216" y="705489"/>
                </a:lnTo>
                <a:lnTo>
                  <a:pt x="561248" y="702307"/>
                </a:lnTo>
                <a:lnTo>
                  <a:pt x="556280" y="699722"/>
                </a:lnTo>
                <a:lnTo>
                  <a:pt x="550716" y="703699"/>
                </a:lnTo>
                <a:lnTo>
                  <a:pt x="544953" y="707478"/>
                </a:lnTo>
                <a:lnTo>
                  <a:pt x="539389" y="711057"/>
                </a:lnTo>
                <a:lnTo>
                  <a:pt x="533626" y="714637"/>
                </a:lnTo>
                <a:lnTo>
                  <a:pt x="528062" y="718017"/>
                </a:lnTo>
                <a:lnTo>
                  <a:pt x="522498" y="721000"/>
                </a:lnTo>
                <a:lnTo>
                  <a:pt x="516735" y="723983"/>
                </a:lnTo>
                <a:lnTo>
                  <a:pt x="511171" y="726767"/>
                </a:lnTo>
                <a:lnTo>
                  <a:pt x="500043" y="731937"/>
                </a:lnTo>
                <a:lnTo>
                  <a:pt x="488915" y="736312"/>
                </a:lnTo>
                <a:lnTo>
                  <a:pt x="477985" y="740289"/>
                </a:lnTo>
                <a:lnTo>
                  <a:pt x="467056" y="743868"/>
                </a:lnTo>
                <a:lnTo>
                  <a:pt x="456524" y="746851"/>
                </a:lnTo>
                <a:lnTo>
                  <a:pt x="445992" y="749238"/>
                </a:lnTo>
                <a:lnTo>
                  <a:pt x="435659" y="751226"/>
                </a:lnTo>
                <a:lnTo>
                  <a:pt x="425524" y="752817"/>
                </a:lnTo>
                <a:lnTo>
                  <a:pt x="415588" y="754010"/>
                </a:lnTo>
                <a:lnTo>
                  <a:pt x="405851" y="754806"/>
                </a:lnTo>
                <a:lnTo>
                  <a:pt x="396313" y="755203"/>
                </a:lnTo>
                <a:lnTo>
                  <a:pt x="387172" y="755402"/>
                </a:lnTo>
                <a:lnTo>
                  <a:pt x="378230" y="755203"/>
                </a:lnTo>
                <a:lnTo>
                  <a:pt x="369685" y="755004"/>
                </a:lnTo>
                <a:lnTo>
                  <a:pt x="361140" y="754408"/>
                </a:lnTo>
                <a:lnTo>
                  <a:pt x="353191" y="753612"/>
                </a:lnTo>
                <a:lnTo>
                  <a:pt x="345640" y="752618"/>
                </a:lnTo>
                <a:lnTo>
                  <a:pt x="338287" y="751425"/>
                </a:lnTo>
                <a:lnTo>
                  <a:pt x="331531" y="750431"/>
                </a:lnTo>
                <a:lnTo>
                  <a:pt x="324775" y="749039"/>
                </a:lnTo>
                <a:lnTo>
                  <a:pt x="318813" y="747647"/>
                </a:lnTo>
                <a:lnTo>
                  <a:pt x="313249" y="746454"/>
                </a:lnTo>
                <a:lnTo>
                  <a:pt x="303313" y="743471"/>
                </a:lnTo>
                <a:lnTo>
                  <a:pt x="295166" y="741084"/>
                </a:lnTo>
                <a:lnTo>
                  <a:pt x="289204" y="739096"/>
                </a:lnTo>
                <a:lnTo>
                  <a:pt x="286422" y="745062"/>
                </a:lnTo>
                <a:lnTo>
                  <a:pt x="283640" y="751425"/>
                </a:lnTo>
                <a:lnTo>
                  <a:pt x="281256" y="757987"/>
                </a:lnTo>
                <a:lnTo>
                  <a:pt x="279070" y="764748"/>
                </a:lnTo>
                <a:lnTo>
                  <a:pt x="277083" y="771907"/>
                </a:lnTo>
                <a:lnTo>
                  <a:pt x="275294" y="779265"/>
                </a:lnTo>
                <a:lnTo>
                  <a:pt x="273506" y="786821"/>
                </a:lnTo>
                <a:lnTo>
                  <a:pt x="271916" y="794577"/>
                </a:lnTo>
                <a:lnTo>
                  <a:pt x="268935" y="810883"/>
                </a:lnTo>
                <a:lnTo>
                  <a:pt x="265955" y="828184"/>
                </a:lnTo>
                <a:lnTo>
                  <a:pt x="262775" y="846081"/>
                </a:lnTo>
                <a:lnTo>
                  <a:pt x="259198" y="864972"/>
                </a:lnTo>
                <a:lnTo>
                  <a:pt x="256217" y="865569"/>
                </a:lnTo>
                <a:lnTo>
                  <a:pt x="253237" y="866364"/>
                </a:lnTo>
                <a:lnTo>
                  <a:pt x="250455" y="867159"/>
                </a:lnTo>
                <a:lnTo>
                  <a:pt x="247473" y="868154"/>
                </a:lnTo>
                <a:lnTo>
                  <a:pt x="242108" y="870341"/>
                </a:lnTo>
                <a:lnTo>
                  <a:pt x="236941" y="873125"/>
                </a:lnTo>
                <a:lnTo>
                  <a:pt x="235352" y="862188"/>
                </a:lnTo>
                <a:lnTo>
                  <a:pt x="234358" y="855228"/>
                </a:lnTo>
                <a:lnTo>
                  <a:pt x="233563" y="847473"/>
                </a:lnTo>
                <a:lnTo>
                  <a:pt x="232768" y="838922"/>
                </a:lnTo>
                <a:lnTo>
                  <a:pt x="232172" y="829576"/>
                </a:lnTo>
                <a:lnTo>
                  <a:pt x="231973" y="819633"/>
                </a:lnTo>
                <a:lnTo>
                  <a:pt x="231775" y="809093"/>
                </a:lnTo>
                <a:lnTo>
                  <a:pt x="231973" y="798156"/>
                </a:lnTo>
                <a:lnTo>
                  <a:pt x="232371" y="786623"/>
                </a:lnTo>
                <a:lnTo>
                  <a:pt x="233563" y="775089"/>
                </a:lnTo>
                <a:lnTo>
                  <a:pt x="234756" y="762959"/>
                </a:lnTo>
                <a:lnTo>
                  <a:pt x="236743" y="750828"/>
                </a:lnTo>
                <a:lnTo>
                  <a:pt x="237935" y="744863"/>
                </a:lnTo>
                <a:lnTo>
                  <a:pt x="239326" y="738499"/>
                </a:lnTo>
                <a:lnTo>
                  <a:pt x="240717" y="732534"/>
                </a:lnTo>
                <a:lnTo>
                  <a:pt x="242505" y="726369"/>
                </a:lnTo>
                <a:lnTo>
                  <a:pt x="244294" y="720205"/>
                </a:lnTo>
                <a:lnTo>
                  <a:pt x="246281" y="714239"/>
                </a:lnTo>
                <a:lnTo>
                  <a:pt x="248666" y="708074"/>
                </a:lnTo>
                <a:lnTo>
                  <a:pt x="251051" y="702109"/>
                </a:lnTo>
                <a:lnTo>
                  <a:pt x="253435" y="696143"/>
                </a:lnTo>
                <a:lnTo>
                  <a:pt x="256416" y="690376"/>
                </a:lnTo>
                <a:lnTo>
                  <a:pt x="259198" y="684410"/>
                </a:lnTo>
                <a:lnTo>
                  <a:pt x="262576" y="678842"/>
                </a:lnTo>
                <a:lnTo>
                  <a:pt x="265955" y="673076"/>
                </a:lnTo>
                <a:lnTo>
                  <a:pt x="269730" y="667508"/>
                </a:lnTo>
                <a:lnTo>
                  <a:pt x="273506" y="662138"/>
                </a:lnTo>
                <a:lnTo>
                  <a:pt x="277679" y="656769"/>
                </a:lnTo>
                <a:lnTo>
                  <a:pt x="282051" y="651599"/>
                </a:lnTo>
                <a:lnTo>
                  <a:pt x="286820" y="646628"/>
                </a:lnTo>
                <a:lnTo>
                  <a:pt x="291589" y="641656"/>
                </a:lnTo>
                <a:lnTo>
                  <a:pt x="296954" y="637083"/>
                </a:lnTo>
                <a:lnTo>
                  <a:pt x="302320" y="632310"/>
                </a:lnTo>
                <a:lnTo>
                  <a:pt x="308083" y="628134"/>
                </a:lnTo>
                <a:lnTo>
                  <a:pt x="314044" y="623958"/>
                </a:lnTo>
                <a:lnTo>
                  <a:pt x="320602" y="619981"/>
                </a:lnTo>
                <a:lnTo>
                  <a:pt x="327159" y="616203"/>
                </a:lnTo>
                <a:lnTo>
                  <a:pt x="334114" y="612623"/>
                </a:lnTo>
                <a:lnTo>
                  <a:pt x="341467" y="609243"/>
                </a:lnTo>
                <a:lnTo>
                  <a:pt x="349018" y="606061"/>
                </a:lnTo>
                <a:lnTo>
                  <a:pt x="356967" y="603277"/>
                </a:lnTo>
                <a:lnTo>
                  <a:pt x="365114" y="600692"/>
                </a:lnTo>
                <a:lnTo>
                  <a:pt x="373858" y="598306"/>
                </a:lnTo>
                <a:lnTo>
                  <a:pt x="382999" y="596317"/>
                </a:lnTo>
                <a:lnTo>
                  <a:pt x="392338" y="594527"/>
                </a:lnTo>
                <a:lnTo>
                  <a:pt x="401877" y="593135"/>
                </a:lnTo>
                <a:lnTo>
                  <a:pt x="412011" y="592141"/>
                </a:lnTo>
                <a:lnTo>
                  <a:pt x="422543" y="591147"/>
                </a:lnTo>
                <a:lnTo>
                  <a:pt x="433075" y="590749"/>
                </a:lnTo>
                <a:lnTo>
                  <a:pt x="444402" y="590550"/>
                </a:lnTo>
                <a:close/>
                <a:moveTo>
                  <a:pt x="1686693" y="0"/>
                </a:moveTo>
                <a:lnTo>
                  <a:pt x="1696417" y="11691"/>
                </a:lnTo>
                <a:lnTo>
                  <a:pt x="1706142" y="23579"/>
                </a:lnTo>
                <a:lnTo>
                  <a:pt x="1715470" y="35468"/>
                </a:lnTo>
                <a:lnTo>
                  <a:pt x="1724797" y="47158"/>
                </a:lnTo>
                <a:lnTo>
                  <a:pt x="1733927" y="59443"/>
                </a:lnTo>
                <a:lnTo>
                  <a:pt x="1743056" y="71331"/>
                </a:lnTo>
                <a:lnTo>
                  <a:pt x="1751590" y="83418"/>
                </a:lnTo>
                <a:lnTo>
                  <a:pt x="1760322" y="95703"/>
                </a:lnTo>
                <a:lnTo>
                  <a:pt x="1768856" y="107790"/>
                </a:lnTo>
                <a:lnTo>
                  <a:pt x="1776993" y="120273"/>
                </a:lnTo>
                <a:lnTo>
                  <a:pt x="1784931" y="132756"/>
                </a:lnTo>
                <a:lnTo>
                  <a:pt x="1792870" y="145041"/>
                </a:lnTo>
                <a:lnTo>
                  <a:pt x="1800609" y="157524"/>
                </a:lnTo>
                <a:lnTo>
                  <a:pt x="1808151" y="169808"/>
                </a:lnTo>
                <a:lnTo>
                  <a:pt x="1815494" y="182490"/>
                </a:lnTo>
                <a:lnTo>
                  <a:pt x="1822639" y="195171"/>
                </a:lnTo>
                <a:lnTo>
                  <a:pt x="1829585" y="207852"/>
                </a:lnTo>
                <a:lnTo>
                  <a:pt x="1836333" y="220335"/>
                </a:lnTo>
                <a:lnTo>
                  <a:pt x="1842882" y="233016"/>
                </a:lnTo>
                <a:lnTo>
                  <a:pt x="1849233" y="245895"/>
                </a:lnTo>
                <a:lnTo>
                  <a:pt x="1855583" y="258576"/>
                </a:lnTo>
                <a:lnTo>
                  <a:pt x="1861537" y="271257"/>
                </a:lnTo>
                <a:lnTo>
                  <a:pt x="1867292" y="284137"/>
                </a:lnTo>
                <a:lnTo>
                  <a:pt x="1872849" y="297016"/>
                </a:lnTo>
                <a:lnTo>
                  <a:pt x="1878208" y="309895"/>
                </a:lnTo>
                <a:lnTo>
                  <a:pt x="1883368" y="322775"/>
                </a:lnTo>
                <a:lnTo>
                  <a:pt x="1888329" y="335654"/>
                </a:lnTo>
                <a:lnTo>
                  <a:pt x="1892894" y="348335"/>
                </a:lnTo>
                <a:lnTo>
                  <a:pt x="1897657" y="361412"/>
                </a:lnTo>
                <a:lnTo>
                  <a:pt x="1901825" y="374292"/>
                </a:lnTo>
                <a:lnTo>
                  <a:pt x="1905992" y="387171"/>
                </a:lnTo>
                <a:lnTo>
                  <a:pt x="1909763" y="400050"/>
                </a:lnTo>
                <a:lnTo>
                  <a:pt x="1896665" y="397078"/>
                </a:lnTo>
                <a:lnTo>
                  <a:pt x="1883963" y="394700"/>
                </a:lnTo>
                <a:lnTo>
                  <a:pt x="1870865" y="392323"/>
                </a:lnTo>
                <a:lnTo>
                  <a:pt x="1857766" y="390143"/>
                </a:lnTo>
                <a:lnTo>
                  <a:pt x="1844866" y="387765"/>
                </a:lnTo>
                <a:lnTo>
                  <a:pt x="1831966" y="385982"/>
                </a:lnTo>
                <a:lnTo>
                  <a:pt x="1819066" y="384595"/>
                </a:lnTo>
                <a:lnTo>
                  <a:pt x="1806166" y="383010"/>
                </a:lnTo>
                <a:lnTo>
                  <a:pt x="1793465" y="381623"/>
                </a:lnTo>
                <a:lnTo>
                  <a:pt x="1780763" y="380830"/>
                </a:lnTo>
                <a:lnTo>
                  <a:pt x="1768062" y="379840"/>
                </a:lnTo>
                <a:lnTo>
                  <a:pt x="1755162" y="379047"/>
                </a:lnTo>
                <a:lnTo>
                  <a:pt x="1742857" y="378453"/>
                </a:lnTo>
                <a:lnTo>
                  <a:pt x="1730156" y="378056"/>
                </a:lnTo>
                <a:lnTo>
                  <a:pt x="1717653" y="378056"/>
                </a:lnTo>
                <a:lnTo>
                  <a:pt x="1705150" y="378056"/>
                </a:lnTo>
                <a:lnTo>
                  <a:pt x="1692845" y="378056"/>
                </a:lnTo>
                <a:lnTo>
                  <a:pt x="1680540" y="378453"/>
                </a:lnTo>
                <a:lnTo>
                  <a:pt x="1668037" y="379047"/>
                </a:lnTo>
                <a:lnTo>
                  <a:pt x="1655931" y="379641"/>
                </a:lnTo>
                <a:lnTo>
                  <a:pt x="1643627" y="380434"/>
                </a:lnTo>
                <a:lnTo>
                  <a:pt x="1631719" y="381425"/>
                </a:lnTo>
                <a:lnTo>
                  <a:pt x="1619414" y="382614"/>
                </a:lnTo>
                <a:lnTo>
                  <a:pt x="1607507" y="383802"/>
                </a:lnTo>
                <a:lnTo>
                  <a:pt x="1595797" y="385189"/>
                </a:lnTo>
                <a:lnTo>
                  <a:pt x="1583691" y="386775"/>
                </a:lnTo>
                <a:lnTo>
                  <a:pt x="1571982" y="388558"/>
                </a:lnTo>
                <a:lnTo>
                  <a:pt x="1560273" y="390341"/>
                </a:lnTo>
                <a:lnTo>
                  <a:pt x="1548762" y="392323"/>
                </a:lnTo>
                <a:lnTo>
                  <a:pt x="1536854" y="394304"/>
                </a:lnTo>
                <a:lnTo>
                  <a:pt x="1525542" y="396682"/>
                </a:lnTo>
                <a:lnTo>
                  <a:pt x="1514031" y="398861"/>
                </a:lnTo>
                <a:lnTo>
                  <a:pt x="1533481" y="380236"/>
                </a:lnTo>
                <a:lnTo>
                  <a:pt x="1553128" y="362007"/>
                </a:lnTo>
                <a:lnTo>
                  <a:pt x="1573371" y="343778"/>
                </a:lnTo>
                <a:lnTo>
                  <a:pt x="1594011" y="325945"/>
                </a:lnTo>
                <a:lnTo>
                  <a:pt x="1575753" y="315443"/>
                </a:lnTo>
                <a:lnTo>
                  <a:pt x="1557098" y="305140"/>
                </a:lnTo>
                <a:lnTo>
                  <a:pt x="1538442" y="295431"/>
                </a:lnTo>
                <a:lnTo>
                  <a:pt x="1519390" y="285920"/>
                </a:lnTo>
                <a:lnTo>
                  <a:pt x="1500338" y="276607"/>
                </a:lnTo>
                <a:lnTo>
                  <a:pt x="1480888" y="268087"/>
                </a:lnTo>
                <a:lnTo>
                  <a:pt x="1461241" y="259369"/>
                </a:lnTo>
                <a:lnTo>
                  <a:pt x="1441395" y="251443"/>
                </a:lnTo>
                <a:lnTo>
                  <a:pt x="1421350" y="243716"/>
                </a:lnTo>
                <a:lnTo>
                  <a:pt x="1401107" y="236186"/>
                </a:lnTo>
                <a:lnTo>
                  <a:pt x="1380864" y="229053"/>
                </a:lnTo>
                <a:lnTo>
                  <a:pt x="1360224" y="222316"/>
                </a:lnTo>
                <a:lnTo>
                  <a:pt x="1339584" y="215976"/>
                </a:lnTo>
                <a:lnTo>
                  <a:pt x="1318746" y="210031"/>
                </a:lnTo>
                <a:lnTo>
                  <a:pt x="1297510" y="204483"/>
                </a:lnTo>
                <a:lnTo>
                  <a:pt x="1276473" y="199133"/>
                </a:lnTo>
                <a:lnTo>
                  <a:pt x="1255238" y="193982"/>
                </a:lnTo>
                <a:lnTo>
                  <a:pt x="1233804" y="189623"/>
                </a:lnTo>
                <a:lnTo>
                  <a:pt x="1212172" y="185462"/>
                </a:lnTo>
                <a:lnTo>
                  <a:pt x="1190738" y="181499"/>
                </a:lnTo>
                <a:lnTo>
                  <a:pt x="1168907" y="177932"/>
                </a:lnTo>
                <a:lnTo>
                  <a:pt x="1147275" y="174762"/>
                </a:lnTo>
                <a:lnTo>
                  <a:pt x="1125246" y="171790"/>
                </a:lnTo>
                <a:lnTo>
                  <a:pt x="1103217" y="169610"/>
                </a:lnTo>
                <a:lnTo>
                  <a:pt x="1081187" y="167431"/>
                </a:lnTo>
                <a:lnTo>
                  <a:pt x="1059158" y="165846"/>
                </a:lnTo>
                <a:lnTo>
                  <a:pt x="1036931" y="164657"/>
                </a:lnTo>
                <a:lnTo>
                  <a:pt x="1014703" y="163666"/>
                </a:lnTo>
                <a:lnTo>
                  <a:pt x="992277" y="163072"/>
                </a:lnTo>
                <a:lnTo>
                  <a:pt x="970248" y="162873"/>
                </a:lnTo>
                <a:lnTo>
                  <a:pt x="947822" y="163072"/>
                </a:lnTo>
                <a:lnTo>
                  <a:pt x="925594" y="163468"/>
                </a:lnTo>
                <a:lnTo>
                  <a:pt x="903168" y="164260"/>
                </a:lnTo>
                <a:lnTo>
                  <a:pt x="880742" y="165647"/>
                </a:lnTo>
                <a:lnTo>
                  <a:pt x="858315" y="167431"/>
                </a:lnTo>
                <a:lnTo>
                  <a:pt x="836286" y="169412"/>
                </a:lnTo>
                <a:lnTo>
                  <a:pt x="813860" y="172186"/>
                </a:lnTo>
                <a:lnTo>
                  <a:pt x="791434" y="174960"/>
                </a:lnTo>
                <a:lnTo>
                  <a:pt x="769206" y="178130"/>
                </a:lnTo>
                <a:lnTo>
                  <a:pt x="746979" y="181895"/>
                </a:lnTo>
                <a:lnTo>
                  <a:pt x="724751" y="185858"/>
                </a:lnTo>
                <a:lnTo>
                  <a:pt x="702722" y="190415"/>
                </a:lnTo>
                <a:lnTo>
                  <a:pt x="680494" y="195369"/>
                </a:lnTo>
                <a:lnTo>
                  <a:pt x="658465" y="200719"/>
                </a:lnTo>
                <a:lnTo>
                  <a:pt x="636634" y="206465"/>
                </a:lnTo>
                <a:lnTo>
                  <a:pt x="614804" y="212409"/>
                </a:lnTo>
                <a:lnTo>
                  <a:pt x="592973" y="219146"/>
                </a:lnTo>
                <a:lnTo>
                  <a:pt x="571341" y="226081"/>
                </a:lnTo>
                <a:lnTo>
                  <a:pt x="549907" y="233412"/>
                </a:lnTo>
                <a:lnTo>
                  <a:pt x="528274" y="241338"/>
                </a:lnTo>
                <a:lnTo>
                  <a:pt x="507039" y="249660"/>
                </a:lnTo>
                <a:lnTo>
                  <a:pt x="486002" y="258576"/>
                </a:lnTo>
                <a:lnTo>
                  <a:pt x="464767" y="267493"/>
                </a:lnTo>
                <a:lnTo>
                  <a:pt x="443928" y="277400"/>
                </a:lnTo>
                <a:lnTo>
                  <a:pt x="423288" y="287307"/>
                </a:lnTo>
                <a:lnTo>
                  <a:pt x="403045" y="298007"/>
                </a:lnTo>
                <a:lnTo>
                  <a:pt x="382802" y="308706"/>
                </a:lnTo>
                <a:lnTo>
                  <a:pt x="362559" y="320199"/>
                </a:lnTo>
                <a:lnTo>
                  <a:pt x="342912" y="332087"/>
                </a:lnTo>
                <a:lnTo>
                  <a:pt x="323264" y="344372"/>
                </a:lnTo>
                <a:lnTo>
                  <a:pt x="313539" y="350911"/>
                </a:lnTo>
                <a:lnTo>
                  <a:pt x="304013" y="357251"/>
                </a:lnTo>
                <a:lnTo>
                  <a:pt x="294487" y="363988"/>
                </a:lnTo>
                <a:lnTo>
                  <a:pt x="284961" y="370527"/>
                </a:lnTo>
                <a:lnTo>
                  <a:pt x="275435" y="377462"/>
                </a:lnTo>
                <a:lnTo>
                  <a:pt x="266107" y="384199"/>
                </a:lnTo>
                <a:lnTo>
                  <a:pt x="256779" y="391332"/>
                </a:lnTo>
                <a:lnTo>
                  <a:pt x="247650" y="398663"/>
                </a:lnTo>
                <a:lnTo>
                  <a:pt x="255589" y="390143"/>
                </a:lnTo>
                <a:lnTo>
                  <a:pt x="263726" y="381623"/>
                </a:lnTo>
                <a:lnTo>
                  <a:pt x="271863" y="373301"/>
                </a:lnTo>
                <a:lnTo>
                  <a:pt x="279999" y="364979"/>
                </a:lnTo>
                <a:lnTo>
                  <a:pt x="288533" y="356855"/>
                </a:lnTo>
                <a:lnTo>
                  <a:pt x="296869" y="348731"/>
                </a:lnTo>
                <a:lnTo>
                  <a:pt x="305601" y="340607"/>
                </a:lnTo>
                <a:lnTo>
                  <a:pt x="314135" y="332682"/>
                </a:lnTo>
                <a:lnTo>
                  <a:pt x="323066" y="324954"/>
                </a:lnTo>
                <a:lnTo>
                  <a:pt x="331996" y="317227"/>
                </a:lnTo>
                <a:lnTo>
                  <a:pt x="349858" y="302168"/>
                </a:lnTo>
                <a:lnTo>
                  <a:pt x="368315" y="287307"/>
                </a:lnTo>
                <a:lnTo>
                  <a:pt x="387169" y="272843"/>
                </a:lnTo>
                <a:lnTo>
                  <a:pt x="406221" y="258973"/>
                </a:lnTo>
                <a:lnTo>
                  <a:pt x="425670" y="245103"/>
                </a:lnTo>
                <a:lnTo>
                  <a:pt x="445318" y="232223"/>
                </a:lnTo>
                <a:lnTo>
                  <a:pt x="465561" y="219344"/>
                </a:lnTo>
                <a:lnTo>
                  <a:pt x="485605" y="206861"/>
                </a:lnTo>
                <a:lnTo>
                  <a:pt x="506245" y="194774"/>
                </a:lnTo>
                <a:lnTo>
                  <a:pt x="527282" y="183282"/>
                </a:lnTo>
                <a:lnTo>
                  <a:pt x="548319" y="171790"/>
                </a:lnTo>
                <a:lnTo>
                  <a:pt x="569554" y="161090"/>
                </a:lnTo>
                <a:lnTo>
                  <a:pt x="590988" y="150589"/>
                </a:lnTo>
                <a:lnTo>
                  <a:pt x="612819" y="140483"/>
                </a:lnTo>
                <a:lnTo>
                  <a:pt x="634848" y="130972"/>
                </a:lnTo>
                <a:lnTo>
                  <a:pt x="657274" y="121660"/>
                </a:lnTo>
                <a:lnTo>
                  <a:pt x="679303" y="112743"/>
                </a:lnTo>
                <a:lnTo>
                  <a:pt x="701928" y="104421"/>
                </a:lnTo>
                <a:lnTo>
                  <a:pt x="724751" y="96099"/>
                </a:lnTo>
                <a:lnTo>
                  <a:pt x="747773" y="88570"/>
                </a:lnTo>
                <a:lnTo>
                  <a:pt x="770794" y="81239"/>
                </a:lnTo>
                <a:lnTo>
                  <a:pt x="794014" y="74502"/>
                </a:lnTo>
                <a:lnTo>
                  <a:pt x="817432" y="67963"/>
                </a:lnTo>
                <a:lnTo>
                  <a:pt x="840851" y="62019"/>
                </a:lnTo>
                <a:lnTo>
                  <a:pt x="864666" y="56471"/>
                </a:lnTo>
                <a:lnTo>
                  <a:pt x="888283" y="51121"/>
                </a:lnTo>
                <a:lnTo>
                  <a:pt x="912098" y="46366"/>
                </a:lnTo>
                <a:lnTo>
                  <a:pt x="936112" y="41808"/>
                </a:lnTo>
                <a:lnTo>
                  <a:pt x="959928" y="37845"/>
                </a:lnTo>
                <a:lnTo>
                  <a:pt x="984140" y="34279"/>
                </a:lnTo>
                <a:lnTo>
                  <a:pt x="1008352" y="31307"/>
                </a:lnTo>
                <a:lnTo>
                  <a:pt x="1032763" y="28335"/>
                </a:lnTo>
                <a:lnTo>
                  <a:pt x="1057174" y="25957"/>
                </a:lnTo>
                <a:lnTo>
                  <a:pt x="1081584" y="23975"/>
                </a:lnTo>
                <a:lnTo>
                  <a:pt x="1106194" y="22192"/>
                </a:lnTo>
                <a:lnTo>
                  <a:pt x="1130803" y="21003"/>
                </a:lnTo>
                <a:lnTo>
                  <a:pt x="1155412" y="20211"/>
                </a:lnTo>
                <a:lnTo>
                  <a:pt x="1180021" y="19814"/>
                </a:lnTo>
                <a:lnTo>
                  <a:pt x="1204630" y="20013"/>
                </a:lnTo>
                <a:lnTo>
                  <a:pt x="1229438" y="20409"/>
                </a:lnTo>
                <a:lnTo>
                  <a:pt x="1254246" y="21201"/>
                </a:lnTo>
                <a:lnTo>
                  <a:pt x="1279053" y="22390"/>
                </a:lnTo>
                <a:lnTo>
                  <a:pt x="1303861" y="24174"/>
                </a:lnTo>
                <a:lnTo>
                  <a:pt x="1328669" y="26353"/>
                </a:lnTo>
                <a:lnTo>
                  <a:pt x="1353476" y="29127"/>
                </a:lnTo>
                <a:lnTo>
                  <a:pt x="1378085" y="32099"/>
                </a:lnTo>
                <a:lnTo>
                  <a:pt x="1402893" y="35468"/>
                </a:lnTo>
                <a:lnTo>
                  <a:pt x="1427899" y="39431"/>
                </a:lnTo>
                <a:lnTo>
                  <a:pt x="1452508" y="43790"/>
                </a:lnTo>
                <a:lnTo>
                  <a:pt x="1477118" y="48743"/>
                </a:lnTo>
                <a:lnTo>
                  <a:pt x="1501727" y="54093"/>
                </a:lnTo>
                <a:lnTo>
                  <a:pt x="1526336" y="59839"/>
                </a:lnTo>
                <a:lnTo>
                  <a:pt x="1550945" y="65982"/>
                </a:lnTo>
                <a:lnTo>
                  <a:pt x="1575356" y="72718"/>
                </a:lnTo>
                <a:lnTo>
                  <a:pt x="1599767" y="80050"/>
                </a:lnTo>
                <a:lnTo>
                  <a:pt x="1623979" y="87579"/>
                </a:lnTo>
                <a:lnTo>
                  <a:pt x="1647993" y="95703"/>
                </a:lnTo>
                <a:lnTo>
                  <a:pt x="1672205" y="104421"/>
                </a:lnTo>
                <a:lnTo>
                  <a:pt x="1696219" y="113338"/>
                </a:lnTo>
                <a:lnTo>
                  <a:pt x="1694631" y="85201"/>
                </a:lnTo>
                <a:lnTo>
                  <a:pt x="1692448" y="56867"/>
                </a:lnTo>
                <a:lnTo>
                  <a:pt x="1690067" y="28335"/>
                </a:lnTo>
                <a:lnTo>
                  <a:pt x="1686693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60065" y="5300980"/>
            <a:ext cx="7321550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1" indent="0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针对不同行业，通过定制模块与基础模块组合快速搭建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MES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</a:t>
            </a:r>
            <a:endParaRPr lang="zh-CN" altLang="en-US" sz="2000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61278" y="2433082"/>
            <a:ext cx="3339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具 体 实 施</a:t>
            </a:r>
            <a:endParaRPr lang="en-US" altLang="zh-CN" sz="4000" b="1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300465" y="3429000"/>
            <a:ext cx="18722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0104220058"/>
  <p:tag name="MH_LIBRARY" val="CONTENTS"/>
  <p:tag name="MH_TYPE" val="OTHERS"/>
  <p:tag name="ID" val="626777"/>
</p:tagLst>
</file>

<file path=ppt/tags/tag10.xml><?xml version="1.0" encoding="utf-8"?>
<p:tagLst xmlns:p="http://schemas.openxmlformats.org/presentationml/2006/main">
  <p:tag name="MH" val="20160104220058"/>
  <p:tag name="MH_LIBRARY" val="CONTENTS"/>
  <p:tag name="MH_TYPE" val="NUMBER"/>
  <p:tag name="ID" val="626777"/>
  <p:tag name="MH_ORDER" val="4"/>
</p:tagLst>
</file>

<file path=ppt/tags/tag11.xml><?xml version="1.0" encoding="utf-8"?>
<p:tagLst xmlns:p="http://schemas.openxmlformats.org/presentationml/2006/main">
  <p:tag name="MH" val="20160104220058"/>
  <p:tag name="MH_LIBRARY" val="CONTENTS"/>
  <p:tag name="MH_TYPE" val="ENTRY"/>
  <p:tag name="ID" val="626777"/>
  <p:tag name="MH_ORDER" val="4"/>
</p:tagLst>
</file>

<file path=ppt/tags/tag12.xml><?xml version="1.0" encoding="utf-8"?>
<p:tagLst xmlns:p="http://schemas.openxmlformats.org/presentationml/2006/main">
  <p:tag name="MH" val="20160104220058"/>
  <p:tag name="MH_LIBRARY" val="CONTENTS"/>
  <p:tag name="MH_TYPE" val="NUMBER"/>
  <p:tag name="ID" val="626777"/>
  <p:tag name="MH_ORDER" val="4"/>
</p:tagLst>
</file>

<file path=ppt/tags/tag13.xml><?xml version="1.0" encoding="utf-8"?>
<p:tagLst xmlns:p="http://schemas.openxmlformats.org/presentationml/2006/main">
  <p:tag name="MH" val="20160104220058"/>
  <p:tag name="MH_LIBRARY" val="CONTENTS"/>
  <p:tag name="MH_AUTOCOLOR" val="TRUE"/>
  <p:tag name="MH_TYPE" val="CONTENTS"/>
  <p:tag name="ID" val="626777"/>
</p:tagLst>
</file>

<file path=ppt/tags/tag14.xml><?xml version="1.0" encoding="utf-8"?>
<p:tagLst xmlns:p="http://schemas.openxmlformats.org/presentationml/2006/main">
  <p:tag name="MH_TYPE" val="#NeiR#"/>
  <p:tag name="MH_NUMBER" val="1"/>
  <p:tag name="MH_CATEGORY" val="#TuWHP#"/>
  <p:tag name="MH_LAYOUT" val="SubTitleText"/>
</p:tagLst>
</file>

<file path=ppt/tags/tag15.xml><?xml version="1.0" encoding="utf-8"?>
<p:tagLst xmlns:p="http://schemas.openxmlformats.org/presentationml/2006/main">
  <p:tag name="MH_TYPE" val="#NeiR#"/>
  <p:tag name="MH_NUMBER" val="1"/>
  <p:tag name="MH_CATEGORY" val="#TuWHP#"/>
  <p:tag name="MH_LAYOUT" val="SubTitleText"/>
</p:tagLst>
</file>

<file path=ppt/tags/tag16.xml><?xml version="1.0" encoding="utf-8"?>
<p:tagLst xmlns:p="http://schemas.openxmlformats.org/presentationml/2006/main">
  <p:tag name="KSO_WM_UNIT_PLACING_PICTURE_USER_VIEWPORT" val="{&quot;height&quot;:6336,&quot;width&quot;:21252}"/>
</p:tagLst>
</file>

<file path=ppt/tags/tag17.xml><?xml version="1.0" encoding="utf-8"?>
<p:tagLst xmlns:p="http://schemas.openxmlformats.org/presentationml/2006/main">
  <p:tag name="MH_TYPE" val="#NeiR#"/>
  <p:tag name="MH_NUMBER" val="4"/>
  <p:tag name="MH_CATEGORY" val="#ShuJTB#"/>
  <p:tag name="MH_LAYOUT" val="TitleSubTitleText"/>
</p:tagLst>
</file>

<file path=ppt/tags/tag18.xml><?xml version="1.0" encoding="utf-8"?>
<p:tagLst xmlns:p="http://schemas.openxmlformats.org/presentationml/2006/main">
  <p:tag name="KSO_WM_UNIT_TABLE_BEAUTIFY" val="smartTable{ac762299-2eb3-4a87-b747-10489b59a043}"/>
  <p:tag name="TABLE_ENDDRAG_ORIGIN_RECT" val="680*431"/>
  <p:tag name="TABLE_ENDDRAG_RECT" val="144*71*680*431"/>
</p:tagLst>
</file>

<file path=ppt/tags/tag19.xml><?xml version="1.0" encoding="utf-8"?>
<p:tagLst xmlns:p="http://schemas.openxmlformats.org/presentationml/2006/main">
  <p:tag name="MH_CONTENTSID" val="292"/>
</p:tagLst>
</file>

<file path=ppt/tags/tag2.xml><?xml version="1.0" encoding="utf-8"?>
<p:tagLst xmlns:p="http://schemas.openxmlformats.org/presentationml/2006/main">
  <p:tag name="MH" val="20160104220058"/>
  <p:tag name="MH_LIBRARY" val="CONTENTS"/>
  <p:tag name="MH_TYPE" val="OTHERS"/>
  <p:tag name="ID" val="626777"/>
</p:tagLst>
</file>

<file path=ppt/tags/tag3.xml><?xml version="1.0" encoding="utf-8"?>
<p:tagLst xmlns:p="http://schemas.openxmlformats.org/presentationml/2006/main">
  <p:tag name="MH" val="20160104220058"/>
  <p:tag name="MH_LIBRARY" val="CONTENTS"/>
  <p:tag name="MH_TYPE" val="ENTRY"/>
  <p:tag name="ID" val="626777"/>
  <p:tag name="MH_ORDER" val="1"/>
</p:tagLst>
</file>

<file path=ppt/tags/tag4.xml><?xml version="1.0" encoding="utf-8"?>
<p:tagLst xmlns:p="http://schemas.openxmlformats.org/presentationml/2006/main">
  <p:tag name="MH" val="20160104220058"/>
  <p:tag name="MH_LIBRARY" val="CONTENTS"/>
  <p:tag name="MH_TYPE" val="ENTRY"/>
  <p:tag name="ID" val="626777"/>
  <p:tag name="MH_ORDER" val="2"/>
</p:tagLst>
</file>

<file path=ppt/tags/tag5.xml><?xml version="1.0" encoding="utf-8"?>
<p:tagLst xmlns:p="http://schemas.openxmlformats.org/presentationml/2006/main">
  <p:tag name="MH" val="20160104220058"/>
  <p:tag name="MH_LIBRARY" val="CONTENTS"/>
  <p:tag name="MH_TYPE" val="ENTRY"/>
  <p:tag name="ID" val="626777"/>
  <p:tag name="MH_ORDER" val="3"/>
</p:tagLst>
</file>

<file path=ppt/tags/tag6.xml><?xml version="1.0" encoding="utf-8"?>
<p:tagLst xmlns:p="http://schemas.openxmlformats.org/presentationml/2006/main">
  <p:tag name="MH" val="20160104220058"/>
  <p:tag name="MH_LIBRARY" val="CONTENTS"/>
  <p:tag name="MH_TYPE" val="ENTRY"/>
  <p:tag name="ID" val="626777"/>
  <p:tag name="MH_ORDER" val="4"/>
</p:tagLst>
</file>

<file path=ppt/tags/tag7.xml><?xml version="1.0" encoding="utf-8"?>
<p:tagLst xmlns:p="http://schemas.openxmlformats.org/presentationml/2006/main">
  <p:tag name="MH" val="20160104220058"/>
  <p:tag name="MH_LIBRARY" val="CONTENTS"/>
  <p:tag name="MH_TYPE" val="NUMBER"/>
  <p:tag name="ID" val="626777"/>
  <p:tag name="MH_ORDER" val="1"/>
</p:tagLst>
</file>

<file path=ppt/tags/tag8.xml><?xml version="1.0" encoding="utf-8"?>
<p:tagLst xmlns:p="http://schemas.openxmlformats.org/presentationml/2006/main">
  <p:tag name="MH" val="20160104220058"/>
  <p:tag name="MH_LIBRARY" val="CONTENTS"/>
  <p:tag name="MH_TYPE" val="NUMBER"/>
  <p:tag name="ID" val="626777"/>
  <p:tag name="MH_ORDER" val="2"/>
</p:tagLst>
</file>

<file path=ppt/tags/tag9.xml><?xml version="1.0" encoding="utf-8"?>
<p:tagLst xmlns:p="http://schemas.openxmlformats.org/presentationml/2006/main">
  <p:tag name="MH" val="20160104220058"/>
  <p:tag name="MH_LIBRARY" val="CONTENTS"/>
  <p:tag name="MH_TYPE" val="NUMBER"/>
  <p:tag name="ID" val="626777"/>
  <p:tag name="MH_ORDER" val="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3670</Words>
  <Application>WPS 演示</Application>
  <PresentationFormat>自定义</PresentationFormat>
  <Paragraphs>783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Arial</vt:lpstr>
      <vt:lpstr>宋体</vt:lpstr>
      <vt:lpstr>Wingdings</vt:lpstr>
      <vt:lpstr>Calibri</vt:lpstr>
      <vt:lpstr>华文细黑</vt:lpstr>
      <vt:lpstr>方正姚体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William Fu</dc:creator>
  <cp:lastModifiedBy>韩瑞凯</cp:lastModifiedBy>
  <cp:revision>289</cp:revision>
  <dcterms:created xsi:type="dcterms:W3CDTF">2015-12-30T04:56:00Z</dcterms:created>
  <dcterms:modified xsi:type="dcterms:W3CDTF">2021-10-26T07:46:01Z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KSOTemplateUUID">
    <vt:lpwstr>v1.0_mb_cNnGeheOVVdpwetOmAZOJw==</vt:lpwstr>
  </property>
  <property fmtid="{D5CDD505-2E9C-101B-9397-08002B2CF9AE}" pid="4" name="ICV">
    <vt:lpwstr>EF4B427A65E14385978ED7735238DE4D</vt:lpwstr>
  </property>
</Properties>
</file>