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5" r:id="rId5"/>
    <p:sldId id="326" r:id="rId6"/>
    <p:sldId id="297" r:id="rId7"/>
    <p:sldId id="302" r:id="rId8"/>
    <p:sldId id="301" r:id="rId9"/>
    <p:sldId id="320" r:id="rId10"/>
    <p:sldId id="311" r:id="rId11"/>
    <p:sldId id="296" r:id="rId1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43C6E58-7460-4543-85AA-4221F3C2E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22E8F-C8A3-49D5-BC74-21775D693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42DC7-3C5F-45D8-AA85-C919C4FB1719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4C980-4AA7-4214-9BC7-EC8F9DA83F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56588-4942-416C-A548-B13207F28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8A510-8885-4377-BF73-9FDC272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41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69FD-1418-4049-BB53-B495B63BE0A4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09F81-520D-4217-8450-0F95DEFF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178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71A8-ADB9-4815-AFCA-6A42226B33AE}" type="datetime1">
              <a:rPr lang="en-US" altLang="zh-CN" smtClean="0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7DB5-C94B-45C1-A029-8286DDF96471}" type="datetime1">
              <a:rPr lang="en-US" altLang="zh-CN" smtClean="0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922E9C-B409-4F37-8562-9E9BF8D87A29}"/>
              </a:ext>
            </a:extLst>
          </p:cNvPr>
          <p:cNvSpPr/>
          <p:nvPr userDrawn="1"/>
        </p:nvSpPr>
        <p:spPr bwMode="auto">
          <a:xfrm>
            <a:off x="591375" y="6222285"/>
            <a:ext cx="10591800" cy="76200"/>
          </a:xfrm>
          <a:prstGeom prst="rect">
            <a:avLst/>
          </a:prstGeom>
          <a:solidFill>
            <a:schemeClr val="tx2"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bg object 16">
            <a:extLst>
              <a:ext uri="{FF2B5EF4-FFF2-40B4-BE49-F238E27FC236}">
                <a16:creationId xmlns:a16="http://schemas.microsoft.com/office/drawing/2014/main" id="{691F296B-733E-444A-855E-345CAA034117}"/>
              </a:ext>
            </a:extLst>
          </p:cNvPr>
          <p:cNvSpPr/>
          <p:nvPr userDrawn="1"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bg object 17">
            <a:extLst>
              <a:ext uri="{FF2B5EF4-FFF2-40B4-BE49-F238E27FC236}">
                <a16:creationId xmlns:a16="http://schemas.microsoft.com/office/drawing/2014/main" id="{66043A11-8F31-4A70-AAAA-473AA3D0FEC8}"/>
              </a:ext>
            </a:extLst>
          </p:cNvPr>
          <p:cNvSpPr/>
          <p:nvPr userDrawn="1"/>
        </p:nvSpPr>
        <p:spPr>
          <a:xfrm>
            <a:off x="995172" y="313943"/>
            <a:ext cx="554990" cy="463550"/>
          </a:xfrm>
          <a:custGeom>
            <a:avLst/>
            <a:gdLst/>
            <a:ahLst/>
            <a:cxnLst/>
            <a:rect l="l" t="t" r="r" b="b"/>
            <a:pathLst>
              <a:path w="554990" h="463550">
                <a:moveTo>
                  <a:pt x="0" y="0"/>
                </a:moveTo>
                <a:lnTo>
                  <a:pt x="0" y="463295"/>
                </a:lnTo>
                <a:lnTo>
                  <a:pt x="554736" y="231647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bg object 18">
            <a:extLst>
              <a:ext uri="{FF2B5EF4-FFF2-40B4-BE49-F238E27FC236}">
                <a16:creationId xmlns:a16="http://schemas.microsoft.com/office/drawing/2014/main" id="{8B00431B-76DC-4346-804E-60B0A9358448}"/>
              </a:ext>
            </a:extLst>
          </p:cNvPr>
          <p:cNvSpPr/>
          <p:nvPr userDrawn="1"/>
        </p:nvSpPr>
        <p:spPr>
          <a:xfrm>
            <a:off x="441959" y="544068"/>
            <a:ext cx="553720" cy="463550"/>
          </a:xfrm>
          <a:custGeom>
            <a:avLst/>
            <a:gdLst/>
            <a:ahLst/>
            <a:cxnLst/>
            <a:rect l="l" t="t" r="r" b="b"/>
            <a:pathLst>
              <a:path w="553719" h="463550">
                <a:moveTo>
                  <a:pt x="553212" y="0"/>
                </a:moveTo>
                <a:lnTo>
                  <a:pt x="0" y="231647"/>
                </a:lnTo>
                <a:lnTo>
                  <a:pt x="553212" y="463295"/>
                </a:lnTo>
                <a:lnTo>
                  <a:pt x="55321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E26310-7751-42BB-AAD7-13FA2A54A445}"/>
              </a:ext>
            </a:extLst>
          </p:cNvPr>
          <p:cNvCxnSpPr/>
          <p:nvPr userDrawn="1"/>
        </p:nvCxnSpPr>
        <p:spPr>
          <a:xfrm>
            <a:off x="4419600" y="544068"/>
            <a:ext cx="75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4A87-886E-4C8A-A57F-F508BD1703A8}" type="datetime1">
              <a:rPr lang="en-US" altLang="zh-CN" smtClean="0"/>
              <a:t>5/23/2021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5172" y="313943"/>
            <a:ext cx="554990" cy="463550"/>
          </a:xfrm>
          <a:custGeom>
            <a:avLst/>
            <a:gdLst/>
            <a:ahLst/>
            <a:cxnLst/>
            <a:rect l="l" t="t" r="r" b="b"/>
            <a:pathLst>
              <a:path w="554990" h="463550">
                <a:moveTo>
                  <a:pt x="0" y="0"/>
                </a:moveTo>
                <a:lnTo>
                  <a:pt x="0" y="463295"/>
                </a:lnTo>
                <a:lnTo>
                  <a:pt x="554736" y="231647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1959" y="544068"/>
            <a:ext cx="553720" cy="463550"/>
          </a:xfrm>
          <a:custGeom>
            <a:avLst/>
            <a:gdLst/>
            <a:ahLst/>
            <a:cxnLst/>
            <a:rect l="l" t="t" r="r" b="b"/>
            <a:pathLst>
              <a:path w="553719" h="463550">
                <a:moveTo>
                  <a:pt x="553212" y="0"/>
                </a:moveTo>
                <a:lnTo>
                  <a:pt x="0" y="231647"/>
                </a:lnTo>
                <a:lnTo>
                  <a:pt x="553212" y="463295"/>
                </a:lnTo>
                <a:lnTo>
                  <a:pt x="55321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45290" y="365151"/>
            <a:ext cx="1259205" cy="307340"/>
          </a:xfrm>
          <a:custGeom>
            <a:avLst/>
            <a:gdLst/>
            <a:ahLst/>
            <a:cxnLst/>
            <a:rect l="l" t="t" r="r" b="b"/>
            <a:pathLst>
              <a:path w="1259205" h="307340">
                <a:moveTo>
                  <a:pt x="225983" y="136207"/>
                </a:moveTo>
                <a:lnTo>
                  <a:pt x="185127" y="136207"/>
                </a:lnTo>
                <a:lnTo>
                  <a:pt x="183777" y="162377"/>
                </a:lnTo>
                <a:lnTo>
                  <a:pt x="179727" y="185316"/>
                </a:lnTo>
                <a:lnTo>
                  <a:pt x="163525" y="221500"/>
                </a:lnTo>
                <a:lnTo>
                  <a:pt x="132980" y="247229"/>
                </a:lnTo>
                <a:lnTo>
                  <a:pt x="84518" y="264985"/>
                </a:lnTo>
                <a:lnTo>
                  <a:pt x="90511" y="274467"/>
                </a:lnTo>
                <a:lnTo>
                  <a:pt x="96431" y="284645"/>
                </a:lnTo>
                <a:lnTo>
                  <a:pt x="102274" y="295517"/>
                </a:lnTo>
                <a:lnTo>
                  <a:pt x="108038" y="307086"/>
                </a:lnTo>
                <a:lnTo>
                  <a:pt x="137020" y="294427"/>
                </a:lnTo>
                <a:lnTo>
                  <a:pt x="161748" y="279347"/>
                </a:lnTo>
                <a:lnTo>
                  <a:pt x="182221" y="261846"/>
                </a:lnTo>
                <a:lnTo>
                  <a:pt x="198437" y="241922"/>
                </a:lnTo>
                <a:lnTo>
                  <a:pt x="265867" y="241922"/>
                </a:lnTo>
                <a:lnTo>
                  <a:pt x="261773" y="239102"/>
                </a:lnTo>
                <a:lnTo>
                  <a:pt x="238179" y="223462"/>
                </a:lnTo>
                <a:lnTo>
                  <a:pt x="214680" y="208495"/>
                </a:lnTo>
                <a:lnTo>
                  <a:pt x="219509" y="192196"/>
                </a:lnTo>
                <a:lnTo>
                  <a:pt x="223004" y="174713"/>
                </a:lnTo>
                <a:lnTo>
                  <a:pt x="225162" y="156050"/>
                </a:lnTo>
                <a:lnTo>
                  <a:pt x="225983" y="136207"/>
                </a:lnTo>
                <a:close/>
              </a:path>
              <a:path w="1259205" h="307340">
                <a:moveTo>
                  <a:pt x="265867" y="241922"/>
                </a:moveTo>
                <a:lnTo>
                  <a:pt x="198437" y="241922"/>
                </a:lnTo>
                <a:lnTo>
                  <a:pt x="222985" y="259619"/>
                </a:lnTo>
                <a:lnTo>
                  <a:pt x="245252" y="276174"/>
                </a:lnTo>
                <a:lnTo>
                  <a:pt x="265238" y="291585"/>
                </a:lnTo>
                <a:lnTo>
                  <a:pt x="282943" y="305854"/>
                </a:lnTo>
                <a:lnTo>
                  <a:pt x="309257" y="272415"/>
                </a:lnTo>
                <a:lnTo>
                  <a:pt x="285466" y="255419"/>
                </a:lnTo>
                <a:lnTo>
                  <a:pt x="265867" y="241922"/>
                </a:lnTo>
                <a:close/>
              </a:path>
              <a:path w="1259205" h="307340">
                <a:moveTo>
                  <a:pt x="73367" y="62534"/>
                </a:moveTo>
                <a:lnTo>
                  <a:pt x="30962" y="62534"/>
                </a:lnTo>
                <a:lnTo>
                  <a:pt x="30962" y="215455"/>
                </a:lnTo>
                <a:lnTo>
                  <a:pt x="0" y="222275"/>
                </a:lnTo>
                <a:lnTo>
                  <a:pt x="8674" y="268706"/>
                </a:lnTo>
                <a:lnTo>
                  <a:pt x="30884" y="262241"/>
                </a:lnTo>
                <a:lnTo>
                  <a:pt x="54176" y="255855"/>
                </a:lnTo>
                <a:lnTo>
                  <a:pt x="78552" y="249548"/>
                </a:lnTo>
                <a:lnTo>
                  <a:pt x="104012" y="243319"/>
                </a:lnTo>
                <a:lnTo>
                  <a:pt x="104072" y="231110"/>
                </a:lnTo>
                <a:lnTo>
                  <a:pt x="104247" y="219249"/>
                </a:lnTo>
                <a:lnTo>
                  <a:pt x="104518" y="208495"/>
                </a:lnTo>
                <a:lnTo>
                  <a:pt x="104633" y="205092"/>
                </a:lnTo>
                <a:lnTo>
                  <a:pt x="73367" y="205092"/>
                </a:lnTo>
                <a:lnTo>
                  <a:pt x="73367" y="62534"/>
                </a:lnTo>
                <a:close/>
              </a:path>
              <a:path w="1259205" h="307340">
                <a:moveTo>
                  <a:pt x="291922" y="79870"/>
                </a:moveTo>
                <a:lnTo>
                  <a:pt x="113918" y="79870"/>
                </a:lnTo>
                <a:lnTo>
                  <a:pt x="113918" y="223507"/>
                </a:lnTo>
                <a:lnTo>
                  <a:pt x="156019" y="223507"/>
                </a:lnTo>
                <a:lnTo>
                  <a:pt x="156019" y="117017"/>
                </a:lnTo>
                <a:lnTo>
                  <a:pt x="291922" y="117017"/>
                </a:lnTo>
                <a:lnTo>
                  <a:pt x="291922" y="79870"/>
                </a:lnTo>
                <a:close/>
              </a:path>
              <a:path w="1259205" h="307340">
                <a:moveTo>
                  <a:pt x="291922" y="117017"/>
                </a:moveTo>
                <a:lnTo>
                  <a:pt x="249821" y="117017"/>
                </a:lnTo>
                <a:lnTo>
                  <a:pt x="249821" y="221335"/>
                </a:lnTo>
                <a:lnTo>
                  <a:pt x="291922" y="221335"/>
                </a:lnTo>
                <a:lnTo>
                  <a:pt x="291922" y="117017"/>
                </a:lnTo>
                <a:close/>
              </a:path>
              <a:path w="1259205" h="307340">
                <a:moveTo>
                  <a:pt x="104940" y="196570"/>
                </a:moveTo>
                <a:lnTo>
                  <a:pt x="96994" y="198789"/>
                </a:lnTo>
                <a:lnTo>
                  <a:pt x="73367" y="205092"/>
                </a:lnTo>
                <a:lnTo>
                  <a:pt x="104633" y="205092"/>
                </a:lnTo>
                <a:lnTo>
                  <a:pt x="104940" y="196570"/>
                </a:lnTo>
                <a:close/>
              </a:path>
              <a:path w="1259205" h="307340">
                <a:moveTo>
                  <a:pt x="222110" y="50152"/>
                </a:moveTo>
                <a:lnTo>
                  <a:pt x="175526" y="50152"/>
                </a:lnTo>
                <a:lnTo>
                  <a:pt x="169951" y="79870"/>
                </a:lnTo>
                <a:lnTo>
                  <a:pt x="216547" y="79870"/>
                </a:lnTo>
                <a:lnTo>
                  <a:pt x="222110" y="50152"/>
                </a:lnTo>
                <a:close/>
              </a:path>
              <a:path w="1259205" h="307340">
                <a:moveTo>
                  <a:pt x="103403" y="20129"/>
                </a:moveTo>
                <a:lnTo>
                  <a:pt x="3098" y="20129"/>
                </a:lnTo>
                <a:lnTo>
                  <a:pt x="3098" y="62534"/>
                </a:lnTo>
                <a:lnTo>
                  <a:pt x="103403" y="62534"/>
                </a:lnTo>
                <a:lnTo>
                  <a:pt x="103403" y="20129"/>
                </a:lnTo>
                <a:close/>
              </a:path>
              <a:path w="1259205" h="307340">
                <a:moveTo>
                  <a:pt x="303999" y="12077"/>
                </a:moveTo>
                <a:lnTo>
                  <a:pt x="117017" y="12077"/>
                </a:lnTo>
                <a:lnTo>
                  <a:pt x="117017" y="50152"/>
                </a:lnTo>
                <a:lnTo>
                  <a:pt x="303999" y="50152"/>
                </a:lnTo>
                <a:lnTo>
                  <a:pt x="303999" y="12077"/>
                </a:lnTo>
                <a:close/>
              </a:path>
              <a:path w="1259205" h="307340">
                <a:moveTo>
                  <a:pt x="593128" y="18580"/>
                </a:moveTo>
                <a:lnTo>
                  <a:pt x="349186" y="18580"/>
                </a:lnTo>
                <a:lnTo>
                  <a:pt x="349186" y="304609"/>
                </a:lnTo>
                <a:lnTo>
                  <a:pt x="393153" y="304609"/>
                </a:lnTo>
                <a:lnTo>
                  <a:pt x="393153" y="283565"/>
                </a:lnTo>
                <a:lnTo>
                  <a:pt x="593128" y="283565"/>
                </a:lnTo>
                <a:lnTo>
                  <a:pt x="593128" y="242697"/>
                </a:lnTo>
                <a:lnTo>
                  <a:pt x="393153" y="242697"/>
                </a:lnTo>
                <a:lnTo>
                  <a:pt x="393153" y="206794"/>
                </a:lnTo>
                <a:lnTo>
                  <a:pt x="593128" y="206794"/>
                </a:lnTo>
                <a:lnTo>
                  <a:pt x="593128" y="167170"/>
                </a:lnTo>
                <a:lnTo>
                  <a:pt x="393153" y="167170"/>
                </a:lnTo>
                <a:lnTo>
                  <a:pt x="393153" y="133121"/>
                </a:lnTo>
                <a:lnTo>
                  <a:pt x="593128" y="133121"/>
                </a:lnTo>
                <a:lnTo>
                  <a:pt x="593128" y="93484"/>
                </a:lnTo>
                <a:lnTo>
                  <a:pt x="393153" y="93484"/>
                </a:lnTo>
                <a:lnTo>
                  <a:pt x="393153" y="59436"/>
                </a:lnTo>
                <a:lnTo>
                  <a:pt x="593128" y="59436"/>
                </a:lnTo>
                <a:lnTo>
                  <a:pt x="593128" y="18580"/>
                </a:lnTo>
                <a:close/>
              </a:path>
              <a:path w="1259205" h="307340">
                <a:moveTo>
                  <a:pt x="593128" y="283565"/>
                </a:moveTo>
                <a:lnTo>
                  <a:pt x="549173" y="283565"/>
                </a:lnTo>
                <a:lnTo>
                  <a:pt x="549173" y="304609"/>
                </a:lnTo>
                <a:lnTo>
                  <a:pt x="593128" y="304609"/>
                </a:lnTo>
                <a:lnTo>
                  <a:pt x="593128" y="283565"/>
                </a:lnTo>
                <a:close/>
              </a:path>
              <a:path w="1259205" h="307340">
                <a:moveTo>
                  <a:pt x="593128" y="206794"/>
                </a:moveTo>
                <a:lnTo>
                  <a:pt x="549173" y="206794"/>
                </a:lnTo>
                <a:lnTo>
                  <a:pt x="549173" y="242697"/>
                </a:lnTo>
                <a:lnTo>
                  <a:pt x="593128" y="242697"/>
                </a:lnTo>
                <a:lnTo>
                  <a:pt x="593128" y="206794"/>
                </a:lnTo>
                <a:close/>
              </a:path>
              <a:path w="1259205" h="307340">
                <a:moveTo>
                  <a:pt x="593128" y="133121"/>
                </a:moveTo>
                <a:lnTo>
                  <a:pt x="549173" y="133121"/>
                </a:lnTo>
                <a:lnTo>
                  <a:pt x="549173" y="167170"/>
                </a:lnTo>
                <a:lnTo>
                  <a:pt x="593128" y="167170"/>
                </a:lnTo>
                <a:lnTo>
                  <a:pt x="593128" y="133121"/>
                </a:lnTo>
                <a:close/>
              </a:path>
              <a:path w="1259205" h="307340">
                <a:moveTo>
                  <a:pt x="593128" y="59436"/>
                </a:moveTo>
                <a:lnTo>
                  <a:pt x="549173" y="59436"/>
                </a:lnTo>
                <a:lnTo>
                  <a:pt x="549173" y="93484"/>
                </a:lnTo>
                <a:lnTo>
                  <a:pt x="593128" y="93484"/>
                </a:lnTo>
                <a:lnTo>
                  <a:pt x="593128" y="59436"/>
                </a:lnTo>
                <a:close/>
              </a:path>
              <a:path w="1259205" h="307340">
                <a:moveTo>
                  <a:pt x="840460" y="0"/>
                </a:moveTo>
                <a:lnTo>
                  <a:pt x="800227" y="0"/>
                </a:lnTo>
                <a:lnTo>
                  <a:pt x="800227" y="69659"/>
                </a:lnTo>
                <a:lnTo>
                  <a:pt x="802953" y="88480"/>
                </a:lnTo>
                <a:lnTo>
                  <a:pt x="811134" y="101927"/>
                </a:lnTo>
                <a:lnTo>
                  <a:pt x="824771" y="109996"/>
                </a:lnTo>
                <a:lnTo>
                  <a:pt x="843864" y="112687"/>
                </a:lnTo>
                <a:lnTo>
                  <a:pt x="892162" y="112687"/>
                </a:lnTo>
                <a:lnTo>
                  <a:pt x="931912" y="95765"/>
                </a:lnTo>
                <a:lnTo>
                  <a:pt x="938679" y="78016"/>
                </a:lnTo>
                <a:lnTo>
                  <a:pt x="845934" y="78016"/>
                </a:lnTo>
                <a:lnTo>
                  <a:pt x="840460" y="73063"/>
                </a:lnTo>
                <a:lnTo>
                  <a:pt x="840460" y="60833"/>
                </a:lnTo>
                <a:lnTo>
                  <a:pt x="856329" y="57832"/>
                </a:lnTo>
                <a:lnTo>
                  <a:pt x="872350" y="54563"/>
                </a:lnTo>
                <a:lnTo>
                  <a:pt x="888523" y="51026"/>
                </a:lnTo>
                <a:lnTo>
                  <a:pt x="904849" y="47218"/>
                </a:lnTo>
                <a:lnTo>
                  <a:pt x="910692" y="47218"/>
                </a:lnTo>
                <a:lnTo>
                  <a:pt x="908570" y="46278"/>
                </a:lnTo>
                <a:lnTo>
                  <a:pt x="921956" y="42918"/>
                </a:lnTo>
                <a:lnTo>
                  <a:pt x="935494" y="39319"/>
                </a:lnTo>
                <a:lnTo>
                  <a:pt x="930674" y="28638"/>
                </a:lnTo>
                <a:lnTo>
                  <a:pt x="840460" y="28638"/>
                </a:lnTo>
                <a:lnTo>
                  <a:pt x="840460" y="0"/>
                </a:lnTo>
                <a:close/>
              </a:path>
              <a:path w="1259205" h="307340">
                <a:moveTo>
                  <a:pt x="910692" y="47218"/>
                </a:moveTo>
                <a:lnTo>
                  <a:pt x="904849" y="47218"/>
                </a:lnTo>
                <a:lnTo>
                  <a:pt x="903423" y="57296"/>
                </a:lnTo>
                <a:lnTo>
                  <a:pt x="901774" y="65090"/>
                </a:lnTo>
                <a:lnTo>
                  <a:pt x="899904" y="70603"/>
                </a:lnTo>
                <a:lnTo>
                  <a:pt x="897813" y="73837"/>
                </a:lnTo>
                <a:lnTo>
                  <a:pt x="894867" y="76619"/>
                </a:lnTo>
                <a:lnTo>
                  <a:pt x="889584" y="78016"/>
                </a:lnTo>
                <a:lnTo>
                  <a:pt x="938679" y="78016"/>
                </a:lnTo>
                <a:lnTo>
                  <a:pt x="939728" y="74486"/>
                </a:lnTo>
                <a:lnTo>
                  <a:pt x="942619" y="59753"/>
                </a:lnTo>
                <a:lnTo>
                  <a:pt x="932482" y="56067"/>
                </a:lnTo>
                <a:lnTo>
                  <a:pt x="923428" y="52592"/>
                </a:lnTo>
                <a:lnTo>
                  <a:pt x="915457" y="49328"/>
                </a:lnTo>
                <a:lnTo>
                  <a:pt x="910692" y="47218"/>
                </a:lnTo>
                <a:close/>
              </a:path>
              <a:path w="1259205" h="307340">
                <a:moveTo>
                  <a:pt x="919708" y="4343"/>
                </a:moveTo>
                <a:lnTo>
                  <a:pt x="900884" y="11084"/>
                </a:lnTo>
                <a:lnTo>
                  <a:pt x="881403" y="17381"/>
                </a:lnTo>
                <a:lnTo>
                  <a:pt x="861263" y="23233"/>
                </a:lnTo>
                <a:lnTo>
                  <a:pt x="840460" y="28638"/>
                </a:lnTo>
                <a:lnTo>
                  <a:pt x="930674" y="28638"/>
                </a:lnTo>
                <a:lnTo>
                  <a:pt x="919708" y="4343"/>
                </a:lnTo>
                <a:close/>
              </a:path>
              <a:path w="1259205" h="307340">
                <a:moveTo>
                  <a:pt x="764628" y="93179"/>
                </a:moveTo>
                <a:lnTo>
                  <a:pt x="724382" y="93179"/>
                </a:lnTo>
                <a:lnTo>
                  <a:pt x="724382" y="114236"/>
                </a:lnTo>
                <a:lnTo>
                  <a:pt x="764628" y="114236"/>
                </a:lnTo>
                <a:lnTo>
                  <a:pt x="764628" y="93179"/>
                </a:lnTo>
                <a:close/>
              </a:path>
              <a:path w="1259205" h="307340">
                <a:moveTo>
                  <a:pt x="764628" y="622"/>
                </a:moveTo>
                <a:lnTo>
                  <a:pt x="724382" y="622"/>
                </a:lnTo>
                <a:lnTo>
                  <a:pt x="724382" y="19812"/>
                </a:lnTo>
                <a:lnTo>
                  <a:pt x="643890" y="19812"/>
                </a:lnTo>
                <a:lnTo>
                  <a:pt x="643890" y="49847"/>
                </a:lnTo>
                <a:lnTo>
                  <a:pt x="724382" y="49847"/>
                </a:lnTo>
                <a:lnTo>
                  <a:pt x="724382" y="61607"/>
                </a:lnTo>
                <a:lnTo>
                  <a:pt x="635533" y="71208"/>
                </a:lnTo>
                <a:lnTo>
                  <a:pt x="639254" y="104940"/>
                </a:lnTo>
                <a:lnTo>
                  <a:pt x="724382" y="93179"/>
                </a:lnTo>
                <a:lnTo>
                  <a:pt x="764628" y="93179"/>
                </a:lnTo>
                <a:lnTo>
                  <a:pt x="764628" y="622"/>
                </a:lnTo>
                <a:close/>
              </a:path>
              <a:path w="1259205" h="307340">
                <a:moveTo>
                  <a:pt x="907021" y="125374"/>
                </a:moveTo>
                <a:lnTo>
                  <a:pt x="668655" y="125374"/>
                </a:lnTo>
                <a:lnTo>
                  <a:pt x="668655" y="303999"/>
                </a:lnTo>
                <a:lnTo>
                  <a:pt x="712000" y="303999"/>
                </a:lnTo>
                <a:lnTo>
                  <a:pt x="712000" y="246722"/>
                </a:lnTo>
                <a:lnTo>
                  <a:pt x="907021" y="246722"/>
                </a:lnTo>
                <a:lnTo>
                  <a:pt x="907021" y="218871"/>
                </a:lnTo>
                <a:lnTo>
                  <a:pt x="712000" y="218871"/>
                </a:lnTo>
                <a:lnTo>
                  <a:pt x="712000" y="201841"/>
                </a:lnTo>
                <a:lnTo>
                  <a:pt x="907021" y="201841"/>
                </a:lnTo>
                <a:lnTo>
                  <a:pt x="907021" y="173990"/>
                </a:lnTo>
                <a:lnTo>
                  <a:pt x="711987" y="173990"/>
                </a:lnTo>
                <a:lnTo>
                  <a:pt x="711987" y="156959"/>
                </a:lnTo>
                <a:lnTo>
                  <a:pt x="907021" y="156959"/>
                </a:lnTo>
                <a:lnTo>
                  <a:pt x="907021" y="125374"/>
                </a:lnTo>
                <a:close/>
              </a:path>
              <a:path w="1259205" h="307340">
                <a:moveTo>
                  <a:pt x="787222" y="264680"/>
                </a:moveTo>
                <a:lnTo>
                  <a:pt x="790391" y="275050"/>
                </a:lnTo>
                <a:lnTo>
                  <a:pt x="793099" y="284803"/>
                </a:lnTo>
                <a:lnTo>
                  <a:pt x="795344" y="293937"/>
                </a:lnTo>
                <a:lnTo>
                  <a:pt x="797128" y="302450"/>
                </a:lnTo>
                <a:lnTo>
                  <a:pt x="827170" y="302462"/>
                </a:lnTo>
                <a:lnTo>
                  <a:pt x="866908" y="301186"/>
                </a:lnTo>
                <a:lnTo>
                  <a:pt x="902011" y="281037"/>
                </a:lnTo>
                <a:lnTo>
                  <a:pt x="906477" y="265607"/>
                </a:lnTo>
                <a:lnTo>
                  <a:pt x="846188" y="265607"/>
                </a:lnTo>
                <a:lnTo>
                  <a:pt x="813957" y="265377"/>
                </a:lnTo>
                <a:lnTo>
                  <a:pt x="799902" y="265088"/>
                </a:lnTo>
                <a:lnTo>
                  <a:pt x="787222" y="264680"/>
                </a:lnTo>
                <a:close/>
              </a:path>
              <a:path w="1259205" h="307340">
                <a:moveTo>
                  <a:pt x="907021" y="246722"/>
                </a:moveTo>
                <a:lnTo>
                  <a:pt x="863676" y="246722"/>
                </a:lnTo>
                <a:lnTo>
                  <a:pt x="862411" y="254983"/>
                </a:lnTo>
                <a:lnTo>
                  <a:pt x="859075" y="260884"/>
                </a:lnTo>
                <a:lnTo>
                  <a:pt x="853667" y="264426"/>
                </a:lnTo>
                <a:lnTo>
                  <a:pt x="846188" y="265607"/>
                </a:lnTo>
                <a:lnTo>
                  <a:pt x="906477" y="265607"/>
                </a:lnTo>
                <a:lnTo>
                  <a:pt x="907021" y="256324"/>
                </a:lnTo>
                <a:lnTo>
                  <a:pt x="907021" y="246722"/>
                </a:lnTo>
                <a:close/>
              </a:path>
              <a:path w="1259205" h="307340">
                <a:moveTo>
                  <a:pt x="907021" y="201841"/>
                </a:moveTo>
                <a:lnTo>
                  <a:pt x="863688" y="201841"/>
                </a:lnTo>
                <a:lnTo>
                  <a:pt x="863688" y="218871"/>
                </a:lnTo>
                <a:lnTo>
                  <a:pt x="907021" y="218871"/>
                </a:lnTo>
                <a:lnTo>
                  <a:pt x="907021" y="201841"/>
                </a:lnTo>
                <a:close/>
              </a:path>
              <a:path w="1259205" h="307340">
                <a:moveTo>
                  <a:pt x="907021" y="156959"/>
                </a:moveTo>
                <a:lnTo>
                  <a:pt x="863676" y="156959"/>
                </a:lnTo>
                <a:lnTo>
                  <a:pt x="863676" y="173990"/>
                </a:lnTo>
                <a:lnTo>
                  <a:pt x="907021" y="173990"/>
                </a:lnTo>
                <a:lnTo>
                  <a:pt x="907021" y="156959"/>
                </a:lnTo>
                <a:close/>
              </a:path>
              <a:path w="1259205" h="307340">
                <a:moveTo>
                  <a:pt x="1258989" y="121970"/>
                </a:moveTo>
                <a:lnTo>
                  <a:pt x="952220" y="121970"/>
                </a:lnTo>
                <a:lnTo>
                  <a:pt x="952220" y="152311"/>
                </a:lnTo>
                <a:lnTo>
                  <a:pt x="1258989" y="152311"/>
                </a:lnTo>
                <a:lnTo>
                  <a:pt x="1258989" y="121970"/>
                </a:lnTo>
                <a:close/>
              </a:path>
              <a:path w="1259205" h="307340">
                <a:moveTo>
                  <a:pt x="1128674" y="108038"/>
                </a:moveTo>
                <a:lnTo>
                  <a:pt x="1076045" y="108038"/>
                </a:lnTo>
                <a:lnTo>
                  <a:pt x="1082078" y="121970"/>
                </a:lnTo>
                <a:lnTo>
                  <a:pt x="1133627" y="121970"/>
                </a:lnTo>
                <a:lnTo>
                  <a:pt x="1128674" y="108038"/>
                </a:lnTo>
                <a:close/>
              </a:path>
              <a:path w="1259205" h="307340">
                <a:moveTo>
                  <a:pt x="1226489" y="10223"/>
                </a:moveTo>
                <a:lnTo>
                  <a:pt x="983792" y="10223"/>
                </a:lnTo>
                <a:lnTo>
                  <a:pt x="983792" y="108038"/>
                </a:lnTo>
                <a:lnTo>
                  <a:pt x="1226489" y="108038"/>
                </a:lnTo>
                <a:lnTo>
                  <a:pt x="1226489" y="83273"/>
                </a:lnTo>
                <a:lnTo>
                  <a:pt x="1026502" y="83273"/>
                </a:lnTo>
                <a:lnTo>
                  <a:pt x="1026502" y="69964"/>
                </a:lnTo>
                <a:lnTo>
                  <a:pt x="1226489" y="69964"/>
                </a:lnTo>
                <a:lnTo>
                  <a:pt x="1226489" y="48298"/>
                </a:lnTo>
                <a:lnTo>
                  <a:pt x="1026502" y="48298"/>
                </a:lnTo>
                <a:lnTo>
                  <a:pt x="1026502" y="34988"/>
                </a:lnTo>
                <a:lnTo>
                  <a:pt x="1226489" y="34988"/>
                </a:lnTo>
                <a:lnTo>
                  <a:pt x="1226489" y="10223"/>
                </a:lnTo>
                <a:close/>
              </a:path>
              <a:path w="1259205" h="307340">
                <a:moveTo>
                  <a:pt x="1226489" y="69964"/>
                </a:moveTo>
                <a:lnTo>
                  <a:pt x="1183767" y="69964"/>
                </a:lnTo>
                <a:lnTo>
                  <a:pt x="1183767" y="83273"/>
                </a:lnTo>
                <a:lnTo>
                  <a:pt x="1226489" y="83273"/>
                </a:lnTo>
                <a:lnTo>
                  <a:pt x="1226489" y="69964"/>
                </a:lnTo>
                <a:close/>
              </a:path>
              <a:path w="1259205" h="307340">
                <a:moveTo>
                  <a:pt x="1226489" y="34988"/>
                </a:moveTo>
                <a:lnTo>
                  <a:pt x="1183767" y="34988"/>
                </a:lnTo>
                <a:lnTo>
                  <a:pt x="1183767" y="48298"/>
                </a:lnTo>
                <a:lnTo>
                  <a:pt x="1226489" y="48298"/>
                </a:lnTo>
                <a:lnTo>
                  <a:pt x="1226489" y="34988"/>
                </a:lnTo>
                <a:close/>
              </a:path>
              <a:path w="1259205" h="307340">
                <a:moveTo>
                  <a:pt x="1048804" y="269633"/>
                </a:moveTo>
                <a:lnTo>
                  <a:pt x="1047877" y="269633"/>
                </a:lnTo>
                <a:lnTo>
                  <a:pt x="1050465" y="279096"/>
                </a:lnTo>
                <a:lnTo>
                  <a:pt x="1052668" y="287978"/>
                </a:lnTo>
                <a:lnTo>
                  <a:pt x="1054484" y="296279"/>
                </a:lnTo>
                <a:lnTo>
                  <a:pt x="1055916" y="303999"/>
                </a:lnTo>
                <a:lnTo>
                  <a:pt x="1077645" y="303860"/>
                </a:lnTo>
                <a:lnTo>
                  <a:pt x="1118112" y="298329"/>
                </a:lnTo>
                <a:lnTo>
                  <a:pt x="1131455" y="281292"/>
                </a:lnTo>
                <a:lnTo>
                  <a:pt x="1131455" y="270713"/>
                </a:lnTo>
                <a:lnTo>
                  <a:pt x="1072946" y="270713"/>
                </a:lnTo>
                <a:lnTo>
                  <a:pt x="1048804" y="269633"/>
                </a:lnTo>
                <a:close/>
              </a:path>
              <a:path w="1259205" h="307340">
                <a:moveTo>
                  <a:pt x="1036726" y="235585"/>
                </a:moveTo>
                <a:lnTo>
                  <a:pt x="1015483" y="245122"/>
                </a:lnTo>
                <a:lnTo>
                  <a:pt x="994162" y="253923"/>
                </a:lnTo>
                <a:lnTo>
                  <a:pt x="972764" y="261991"/>
                </a:lnTo>
                <a:lnTo>
                  <a:pt x="951293" y="269328"/>
                </a:lnTo>
                <a:lnTo>
                  <a:pt x="957112" y="278013"/>
                </a:lnTo>
                <a:lnTo>
                  <a:pt x="962510" y="286427"/>
                </a:lnTo>
                <a:lnTo>
                  <a:pt x="967560" y="294703"/>
                </a:lnTo>
                <a:lnTo>
                  <a:pt x="972032" y="302450"/>
                </a:lnTo>
                <a:lnTo>
                  <a:pt x="992656" y="293410"/>
                </a:lnTo>
                <a:lnTo>
                  <a:pt x="1013667" y="283949"/>
                </a:lnTo>
                <a:lnTo>
                  <a:pt x="1035067" y="274064"/>
                </a:lnTo>
                <a:lnTo>
                  <a:pt x="1056855" y="263753"/>
                </a:lnTo>
                <a:lnTo>
                  <a:pt x="1036726" y="235585"/>
                </a:lnTo>
                <a:close/>
              </a:path>
              <a:path w="1259205" h="307340">
                <a:moveTo>
                  <a:pt x="1168908" y="238061"/>
                </a:moveTo>
                <a:lnTo>
                  <a:pt x="1151572" y="267157"/>
                </a:lnTo>
                <a:lnTo>
                  <a:pt x="1197854" y="285035"/>
                </a:lnTo>
                <a:lnTo>
                  <a:pt x="1218788" y="293453"/>
                </a:lnTo>
                <a:lnTo>
                  <a:pt x="1238250" y="301523"/>
                </a:lnTo>
                <a:lnTo>
                  <a:pt x="1256512" y="269011"/>
                </a:lnTo>
                <a:lnTo>
                  <a:pt x="1235021" y="261041"/>
                </a:lnTo>
                <a:lnTo>
                  <a:pt x="1213257" y="253226"/>
                </a:lnTo>
                <a:lnTo>
                  <a:pt x="1191220" y="245567"/>
                </a:lnTo>
                <a:lnTo>
                  <a:pt x="1168908" y="238061"/>
                </a:lnTo>
                <a:close/>
              </a:path>
              <a:path w="1259205" h="307340">
                <a:moveTo>
                  <a:pt x="1131455" y="232791"/>
                </a:moveTo>
                <a:lnTo>
                  <a:pt x="1089660" y="232791"/>
                </a:lnTo>
                <a:lnTo>
                  <a:pt x="1089558" y="262610"/>
                </a:lnTo>
                <a:lnTo>
                  <a:pt x="1088301" y="265950"/>
                </a:lnTo>
                <a:lnTo>
                  <a:pt x="1083449" y="269760"/>
                </a:lnTo>
                <a:lnTo>
                  <a:pt x="1079144" y="270713"/>
                </a:lnTo>
                <a:lnTo>
                  <a:pt x="1131455" y="270713"/>
                </a:lnTo>
                <a:lnTo>
                  <a:pt x="1131455" y="232791"/>
                </a:lnTo>
                <a:close/>
              </a:path>
              <a:path w="1259205" h="307340">
                <a:moveTo>
                  <a:pt x="1219060" y="165315"/>
                </a:moveTo>
                <a:lnTo>
                  <a:pt x="992466" y="165315"/>
                </a:lnTo>
                <a:lnTo>
                  <a:pt x="992466" y="232791"/>
                </a:lnTo>
                <a:lnTo>
                  <a:pt x="1219060" y="232791"/>
                </a:lnTo>
                <a:lnTo>
                  <a:pt x="1219060" y="207403"/>
                </a:lnTo>
                <a:lnTo>
                  <a:pt x="1034567" y="207403"/>
                </a:lnTo>
                <a:lnTo>
                  <a:pt x="1034567" y="190690"/>
                </a:lnTo>
                <a:lnTo>
                  <a:pt x="1219060" y="190690"/>
                </a:lnTo>
                <a:lnTo>
                  <a:pt x="1219060" y="165315"/>
                </a:lnTo>
                <a:close/>
              </a:path>
              <a:path w="1259205" h="307340">
                <a:moveTo>
                  <a:pt x="1219060" y="190690"/>
                </a:moveTo>
                <a:lnTo>
                  <a:pt x="1176959" y="190690"/>
                </a:lnTo>
                <a:lnTo>
                  <a:pt x="1176959" y="207403"/>
                </a:lnTo>
                <a:lnTo>
                  <a:pt x="1219060" y="207403"/>
                </a:lnTo>
                <a:lnTo>
                  <a:pt x="1219060" y="19069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986" y="721058"/>
            <a:ext cx="1569466" cy="17399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3081527" y="480059"/>
            <a:ext cx="6121400" cy="0"/>
          </a:xfrm>
          <a:custGeom>
            <a:avLst/>
            <a:gdLst/>
            <a:ahLst/>
            <a:cxnLst/>
            <a:rect l="l" t="t" r="r" b="b"/>
            <a:pathLst>
              <a:path w="6121400">
                <a:moveTo>
                  <a:pt x="0" y="0"/>
                </a:moveTo>
                <a:lnTo>
                  <a:pt x="6121400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870692" y="469391"/>
            <a:ext cx="1320800" cy="0"/>
          </a:xfrm>
          <a:custGeom>
            <a:avLst/>
            <a:gdLst/>
            <a:ahLst/>
            <a:cxnLst/>
            <a:rect l="l" t="t" r="r" b="b"/>
            <a:pathLst>
              <a:path w="1320800">
                <a:moveTo>
                  <a:pt x="0" y="0"/>
                </a:moveTo>
                <a:lnTo>
                  <a:pt x="1320800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055E-0B39-4BD8-9C3D-C3A6D1223249}" type="datetime1">
              <a:rPr lang="en-US" altLang="zh-CN" smtClean="0"/>
              <a:t>5/23/2021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C80B896-2409-4629-9984-26BCA2E8436D}"/>
              </a:ext>
            </a:extLst>
          </p:cNvPr>
          <p:cNvSpPr/>
          <p:nvPr userDrawn="1"/>
        </p:nvSpPr>
        <p:spPr bwMode="auto">
          <a:xfrm>
            <a:off x="591375" y="6222285"/>
            <a:ext cx="10591800" cy="76200"/>
          </a:xfrm>
          <a:prstGeom prst="rect">
            <a:avLst/>
          </a:prstGeom>
          <a:solidFill>
            <a:schemeClr val="tx2"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821B-4EDB-4A01-B0BB-46742F34FA1A}" type="datetime1">
              <a:rPr lang="en-US" altLang="zh-CN" smtClean="0"/>
              <a:t>5/23/2021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4531" y="1095198"/>
            <a:ext cx="1045209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79CB-BAFF-4840-AA06-0A191CAC5ED0}" type="datetime1">
              <a:rPr lang="en-US" altLang="zh-CN" smtClean="0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288" y="646372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6136" y="0"/>
            <a:ext cx="12192257" cy="6858124"/>
            <a:chOff x="0" y="0"/>
            <a:chExt cx="12192257" cy="6858124"/>
          </a:xfrm>
        </p:grpSpPr>
        <p:sp>
          <p:nvSpPr>
            <p:cNvPr id="3" name="object 3"/>
            <p:cNvSpPr/>
            <p:nvPr/>
          </p:nvSpPr>
          <p:spPr>
            <a:xfrm>
              <a:off x="3616457" y="0"/>
              <a:ext cx="8575675" cy="6047740"/>
            </a:xfrm>
            <a:custGeom>
              <a:avLst/>
              <a:gdLst/>
              <a:ahLst/>
              <a:cxnLst/>
              <a:rect l="l" t="t" r="r" b="b"/>
              <a:pathLst>
                <a:path w="8575675" h="6047740">
                  <a:moveTo>
                    <a:pt x="8575548" y="0"/>
                  </a:moveTo>
                  <a:lnTo>
                    <a:pt x="5886056" y="0"/>
                  </a:lnTo>
                  <a:lnTo>
                    <a:pt x="0" y="2461298"/>
                  </a:lnTo>
                  <a:lnTo>
                    <a:pt x="8575548" y="604723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6450" y="0"/>
              <a:ext cx="8575675" cy="6047740"/>
            </a:xfrm>
            <a:custGeom>
              <a:avLst/>
              <a:gdLst/>
              <a:ahLst/>
              <a:cxnLst/>
              <a:rect l="l" t="t" r="r" b="b"/>
              <a:pathLst>
                <a:path w="8575675" h="6047740">
                  <a:moveTo>
                    <a:pt x="5886069" y="0"/>
                  </a:moveTo>
                  <a:lnTo>
                    <a:pt x="8575548" y="0"/>
                  </a:lnTo>
                  <a:lnTo>
                    <a:pt x="8575548" y="6047232"/>
                  </a:lnTo>
                  <a:lnTo>
                    <a:pt x="0" y="2461298"/>
                  </a:lnTo>
                  <a:lnTo>
                    <a:pt x="5886069" y="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8911" y="0"/>
              <a:ext cx="7943087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903732"/>
              <a:ext cx="5069205" cy="4239895"/>
            </a:xfrm>
            <a:custGeom>
              <a:avLst/>
              <a:gdLst/>
              <a:ahLst/>
              <a:cxnLst/>
              <a:rect l="l" t="t" r="r" b="b"/>
              <a:pathLst>
                <a:path w="5069205" h="4239895">
                  <a:moveTo>
                    <a:pt x="0" y="0"/>
                  </a:moveTo>
                  <a:lnTo>
                    <a:pt x="0" y="4239768"/>
                  </a:lnTo>
                  <a:lnTo>
                    <a:pt x="5068824" y="2119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7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446267" y="3311649"/>
              <a:ext cx="4745990" cy="3546475"/>
            </a:xfrm>
            <a:custGeom>
              <a:avLst/>
              <a:gdLst/>
              <a:ahLst/>
              <a:cxnLst/>
              <a:rect l="l" t="t" r="r" b="b"/>
              <a:pathLst>
                <a:path w="4745990" h="3546475">
                  <a:moveTo>
                    <a:pt x="4745736" y="0"/>
                  </a:moveTo>
                  <a:lnTo>
                    <a:pt x="0" y="1984349"/>
                  </a:lnTo>
                  <a:lnTo>
                    <a:pt x="3735641" y="3546347"/>
                  </a:lnTo>
                  <a:lnTo>
                    <a:pt x="4745736" y="3546347"/>
                  </a:lnTo>
                  <a:lnTo>
                    <a:pt x="4745736" y="0"/>
                  </a:lnTo>
                  <a:close/>
                </a:path>
              </a:pathLst>
            </a:custGeom>
            <a:solidFill>
              <a:srgbClr val="EC7C3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1203" y="2069592"/>
              <a:ext cx="2316480" cy="1937385"/>
            </a:xfrm>
            <a:custGeom>
              <a:avLst/>
              <a:gdLst/>
              <a:ahLst/>
              <a:cxnLst/>
              <a:rect l="l" t="t" r="r" b="b"/>
              <a:pathLst>
                <a:path w="2316479" h="1937385">
                  <a:moveTo>
                    <a:pt x="0" y="0"/>
                  </a:moveTo>
                  <a:lnTo>
                    <a:pt x="0" y="1937004"/>
                  </a:lnTo>
                  <a:lnTo>
                    <a:pt x="2316480" y="968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9247" y="3029711"/>
              <a:ext cx="1172210" cy="980440"/>
            </a:xfrm>
            <a:custGeom>
              <a:avLst/>
              <a:gdLst/>
              <a:ahLst/>
              <a:cxnLst/>
              <a:rect l="l" t="t" r="r" b="b"/>
              <a:pathLst>
                <a:path w="1172210" h="980439">
                  <a:moveTo>
                    <a:pt x="1171955" y="0"/>
                  </a:moveTo>
                  <a:lnTo>
                    <a:pt x="0" y="489966"/>
                  </a:lnTo>
                  <a:lnTo>
                    <a:pt x="1171955" y="979932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2160" y="4453583"/>
              <a:ext cx="4249420" cy="694055"/>
            </a:xfrm>
            <a:custGeom>
              <a:avLst/>
              <a:gdLst/>
              <a:ahLst/>
              <a:cxnLst/>
              <a:rect l="l" t="t" r="r" b="b"/>
              <a:pathLst>
                <a:path w="4249420" h="694054">
                  <a:moveTo>
                    <a:pt x="507377" y="309981"/>
                  </a:moveTo>
                  <a:lnTo>
                    <a:pt x="415632" y="309981"/>
                  </a:lnTo>
                  <a:lnTo>
                    <a:pt x="412601" y="368734"/>
                  </a:lnTo>
                  <a:lnTo>
                    <a:pt x="403510" y="420233"/>
                  </a:lnTo>
                  <a:lnTo>
                    <a:pt x="388361" y="464479"/>
                  </a:lnTo>
                  <a:lnTo>
                    <a:pt x="367157" y="501472"/>
                  </a:lnTo>
                  <a:lnTo>
                    <a:pt x="337888" y="532592"/>
                  </a:lnTo>
                  <a:lnTo>
                    <a:pt x="298565" y="559241"/>
                  </a:lnTo>
                  <a:lnTo>
                    <a:pt x="249186" y="581417"/>
                  </a:lnTo>
                  <a:lnTo>
                    <a:pt x="189750" y="599122"/>
                  </a:lnTo>
                  <a:lnTo>
                    <a:pt x="203216" y="620403"/>
                  </a:lnTo>
                  <a:lnTo>
                    <a:pt x="216508" y="643250"/>
                  </a:lnTo>
                  <a:lnTo>
                    <a:pt x="229625" y="667661"/>
                  </a:lnTo>
                  <a:lnTo>
                    <a:pt x="242570" y="693635"/>
                  </a:lnTo>
                  <a:lnTo>
                    <a:pt x="295390" y="671330"/>
                  </a:lnTo>
                  <a:lnTo>
                    <a:pt x="342095" y="645547"/>
                  </a:lnTo>
                  <a:lnTo>
                    <a:pt x="382685" y="616286"/>
                  </a:lnTo>
                  <a:lnTo>
                    <a:pt x="417159" y="583548"/>
                  </a:lnTo>
                  <a:lnTo>
                    <a:pt x="445516" y="547331"/>
                  </a:lnTo>
                  <a:lnTo>
                    <a:pt x="596948" y="547331"/>
                  </a:lnTo>
                  <a:lnTo>
                    <a:pt x="566524" y="526767"/>
                  </a:lnTo>
                  <a:lnTo>
                    <a:pt x="524195" y="499034"/>
                  </a:lnTo>
                  <a:lnTo>
                    <a:pt x="482003" y="472274"/>
                  </a:lnTo>
                  <a:lnTo>
                    <a:pt x="492840" y="435677"/>
                  </a:lnTo>
                  <a:lnTo>
                    <a:pt x="500681" y="396428"/>
                  </a:lnTo>
                  <a:lnTo>
                    <a:pt x="505527" y="354529"/>
                  </a:lnTo>
                  <a:lnTo>
                    <a:pt x="507377" y="309981"/>
                  </a:lnTo>
                  <a:close/>
                </a:path>
                <a:path w="4249420" h="694054">
                  <a:moveTo>
                    <a:pt x="596948" y="547331"/>
                  </a:moveTo>
                  <a:lnTo>
                    <a:pt x="445516" y="547331"/>
                  </a:lnTo>
                  <a:lnTo>
                    <a:pt x="490024" y="579322"/>
                  </a:lnTo>
                  <a:lnTo>
                    <a:pt x="531253" y="609670"/>
                  </a:lnTo>
                  <a:lnTo>
                    <a:pt x="569203" y="638376"/>
                  </a:lnTo>
                  <a:lnTo>
                    <a:pt x="603870" y="665442"/>
                  </a:lnTo>
                  <a:lnTo>
                    <a:pt x="635254" y="690867"/>
                  </a:lnTo>
                  <a:lnTo>
                    <a:pt x="694334" y="615797"/>
                  </a:lnTo>
                  <a:lnTo>
                    <a:pt x="651593" y="585148"/>
                  </a:lnTo>
                  <a:lnTo>
                    <a:pt x="608990" y="555471"/>
                  </a:lnTo>
                  <a:lnTo>
                    <a:pt x="596948" y="547331"/>
                  </a:lnTo>
                  <a:close/>
                </a:path>
                <a:path w="4249420" h="694054">
                  <a:moveTo>
                    <a:pt x="164731" y="144564"/>
                  </a:moveTo>
                  <a:lnTo>
                    <a:pt x="69507" y="144564"/>
                  </a:lnTo>
                  <a:lnTo>
                    <a:pt x="69507" y="487908"/>
                  </a:lnTo>
                  <a:lnTo>
                    <a:pt x="0" y="503199"/>
                  </a:lnTo>
                  <a:lnTo>
                    <a:pt x="19469" y="607453"/>
                  </a:lnTo>
                  <a:lnTo>
                    <a:pt x="69337" y="592947"/>
                  </a:lnTo>
                  <a:lnTo>
                    <a:pt x="121635" y="578613"/>
                  </a:lnTo>
                  <a:lnTo>
                    <a:pt x="176365" y="564453"/>
                  </a:lnTo>
                  <a:lnTo>
                    <a:pt x="233527" y="550468"/>
                  </a:lnTo>
                  <a:lnTo>
                    <a:pt x="233658" y="523056"/>
                  </a:lnTo>
                  <a:lnTo>
                    <a:pt x="234051" y="496425"/>
                  </a:lnTo>
                  <a:lnTo>
                    <a:pt x="234706" y="470578"/>
                  </a:lnTo>
                  <a:lnTo>
                    <a:pt x="234923" y="464629"/>
                  </a:lnTo>
                  <a:lnTo>
                    <a:pt x="164731" y="464629"/>
                  </a:lnTo>
                  <a:lnTo>
                    <a:pt x="164731" y="144564"/>
                  </a:lnTo>
                  <a:close/>
                </a:path>
                <a:path w="4249420" h="694054">
                  <a:moveTo>
                    <a:pt x="655421" y="183489"/>
                  </a:moveTo>
                  <a:lnTo>
                    <a:pt x="255778" y="183489"/>
                  </a:lnTo>
                  <a:lnTo>
                    <a:pt x="255778" y="505980"/>
                  </a:lnTo>
                  <a:lnTo>
                    <a:pt x="350304" y="505980"/>
                  </a:lnTo>
                  <a:lnTo>
                    <a:pt x="350304" y="266890"/>
                  </a:lnTo>
                  <a:lnTo>
                    <a:pt x="655421" y="266890"/>
                  </a:lnTo>
                  <a:lnTo>
                    <a:pt x="655421" y="183489"/>
                  </a:lnTo>
                  <a:close/>
                </a:path>
                <a:path w="4249420" h="694054">
                  <a:moveTo>
                    <a:pt x="655421" y="266890"/>
                  </a:moveTo>
                  <a:lnTo>
                    <a:pt x="560895" y="266890"/>
                  </a:lnTo>
                  <a:lnTo>
                    <a:pt x="560895" y="501116"/>
                  </a:lnTo>
                  <a:lnTo>
                    <a:pt x="655421" y="501116"/>
                  </a:lnTo>
                  <a:lnTo>
                    <a:pt x="655421" y="266890"/>
                  </a:lnTo>
                  <a:close/>
                </a:path>
                <a:path w="4249420" h="694054">
                  <a:moveTo>
                    <a:pt x="235623" y="445515"/>
                  </a:moveTo>
                  <a:lnTo>
                    <a:pt x="217768" y="450490"/>
                  </a:lnTo>
                  <a:lnTo>
                    <a:pt x="164731" y="464629"/>
                  </a:lnTo>
                  <a:lnTo>
                    <a:pt x="234923" y="464629"/>
                  </a:lnTo>
                  <a:lnTo>
                    <a:pt x="235623" y="445515"/>
                  </a:lnTo>
                  <a:close/>
                </a:path>
                <a:path w="4249420" h="694054">
                  <a:moveTo>
                    <a:pt x="498690" y="116763"/>
                  </a:moveTo>
                  <a:lnTo>
                    <a:pt x="394081" y="116763"/>
                  </a:lnTo>
                  <a:lnTo>
                    <a:pt x="381571" y="183489"/>
                  </a:lnTo>
                  <a:lnTo>
                    <a:pt x="486181" y="183489"/>
                  </a:lnTo>
                  <a:lnTo>
                    <a:pt x="498690" y="116763"/>
                  </a:lnTo>
                  <a:close/>
                </a:path>
                <a:path w="4249420" h="694054">
                  <a:moveTo>
                    <a:pt x="232143" y="49352"/>
                  </a:moveTo>
                  <a:lnTo>
                    <a:pt x="6959" y="49352"/>
                  </a:lnTo>
                  <a:lnTo>
                    <a:pt x="6959" y="144564"/>
                  </a:lnTo>
                  <a:lnTo>
                    <a:pt x="232143" y="144564"/>
                  </a:lnTo>
                  <a:lnTo>
                    <a:pt x="232143" y="49352"/>
                  </a:lnTo>
                  <a:close/>
                </a:path>
                <a:path w="4249420" h="694054">
                  <a:moveTo>
                    <a:pt x="682523" y="31280"/>
                  </a:moveTo>
                  <a:lnTo>
                    <a:pt x="262724" y="31280"/>
                  </a:lnTo>
                  <a:lnTo>
                    <a:pt x="262724" y="116763"/>
                  </a:lnTo>
                  <a:lnTo>
                    <a:pt x="682523" y="116763"/>
                  </a:lnTo>
                  <a:lnTo>
                    <a:pt x="682523" y="31280"/>
                  </a:lnTo>
                  <a:close/>
                </a:path>
                <a:path w="4249420" h="694054">
                  <a:moveTo>
                    <a:pt x="1331671" y="45872"/>
                  </a:moveTo>
                  <a:lnTo>
                    <a:pt x="783996" y="45872"/>
                  </a:lnTo>
                  <a:lnTo>
                    <a:pt x="783996" y="688085"/>
                  </a:lnTo>
                  <a:lnTo>
                    <a:pt x="882688" y="688085"/>
                  </a:lnTo>
                  <a:lnTo>
                    <a:pt x="882688" y="640816"/>
                  </a:lnTo>
                  <a:lnTo>
                    <a:pt x="1331671" y="640816"/>
                  </a:lnTo>
                  <a:lnTo>
                    <a:pt x="1331671" y="549071"/>
                  </a:lnTo>
                  <a:lnTo>
                    <a:pt x="882688" y="549071"/>
                  </a:lnTo>
                  <a:lnTo>
                    <a:pt x="882688" y="468452"/>
                  </a:lnTo>
                  <a:lnTo>
                    <a:pt x="1331671" y="468452"/>
                  </a:lnTo>
                  <a:lnTo>
                    <a:pt x="1331671" y="379488"/>
                  </a:lnTo>
                  <a:lnTo>
                    <a:pt x="882688" y="379488"/>
                  </a:lnTo>
                  <a:lnTo>
                    <a:pt x="882688" y="303034"/>
                  </a:lnTo>
                  <a:lnTo>
                    <a:pt x="1331671" y="303034"/>
                  </a:lnTo>
                  <a:lnTo>
                    <a:pt x="1331671" y="214071"/>
                  </a:lnTo>
                  <a:lnTo>
                    <a:pt x="882688" y="214071"/>
                  </a:lnTo>
                  <a:lnTo>
                    <a:pt x="882688" y="137617"/>
                  </a:lnTo>
                  <a:lnTo>
                    <a:pt x="1331671" y="137617"/>
                  </a:lnTo>
                  <a:lnTo>
                    <a:pt x="1331671" y="45872"/>
                  </a:lnTo>
                  <a:close/>
                </a:path>
                <a:path w="4249420" h="694054">
                  <a:moveTo>
                    <a:pt x="1331671" y="640816"/>
                  </a:moveTo>
                  <a:lnTo>
                    <a:pt x="1232979" y="640816"/>
                  </a:lnTo>
                  <a:lnTo>
                    <a:pt x="1232979" y="688085"/>
                  </a:lnTo>
                  <a:lnTo>
                    <a:pt x="1331671" y="688085"/>
                  </a:lnTo>
                  <a:lnTo>
                    <a:pt x="1331671" y="640816"/>
                  </a:lnTo>
                  <a:close/>
                </a:path>
                <a:path w="4249420" h="694054">
                  <a:moveTo>
                    <a:pt x="1331671" y="468452"/>
                  </a:moveTo>
                  <a:lnTo>
                    <a:pt x="1232979" y="468452"/>
                  </a:lnTo>
                  <a:lnTo>
                    <a:pt x="1232979" y="549071"/>
                  </a:lnTo>
                  <a:lnTo>
                    <a:pt x="1331671" y="549071"/>
                  </a:lnTo>
                  <a:lnTo>
                    <a:pt x="1331671" y="468452"/>
                  </a:lnTo>
                  <a:close/>
                </a:path>
                <a:path w="4249420" h="694054">
                  <a:moveTo>
                    <a:pt x="1331671" y="303034"/>
                  </a:moveTo>
                  <a:lnTo>
                    <a:pt x="1232979" y="303034"/>
                  </a:lnTo>
                  <a:lnTo>
                    <a:pt x="1232979" y="379488"/>
                  </a:lnTo>
                  <a:lnTo>
                    <a:pt x="1331671" y="379488"/>
                  </a:lnTo>
                  <a:lnTo>
                    <a:pt x="1331671" y="303034"/>
                  </a:lnTo>
                  <a:close/>
                </a:path>
                <a:path w="4249420" h="694054">
                  <a:moveTo>
                    <a:pt x="1331671" y="137617"/>
                  </a:moveTo>
                  <a:lnTo>
                    <a:pt x="1232979" y="137617"/>
                  </a:lnTo>
                  <a:lnTo>
                    <a:pt x="1232979" y="214071"/>
                  </a:lnTo>
                  <a:lnTo>
                    <a:pt x="1331671" y="214071"/>
                  </a:lnTo>
                  <a:lnTo>
                    <a:pt x="1331671" y="137617"/>
                  </a:lnTo>
                  <a:close/>
                </a:path>
                <a:path w="4249420" h="694054">
                  <a:moveTo>
                    <a:pt x="1702130" y="191833"/>
                  </a:moveTo>
                  <a:lnTo>
                    <a:pt x="1596136" y="191833"/>
                  </a:lnTo>
                  <a:lnTo>
                    <a:pt x="1594942" y="244730"/>
                  </a:lnTo>
                  <a:lnTo>
                    <a:pt x="1593097" y="291177"/>
                  </a:lnTo>
                  <a:lnTo>
                    <a:pt x="1590599" y="331174"/>
                  </a:lnTo>
                  <a:lnTo>
                    <a:pt x="1581919" y="395179"/>
                  </a:lnTo>
                  <a:lnTo>
                    <a:pt x="1558545" y="456953"/>
                  </a:lnTo>
                  <a:lnTo>
                    <a:pt x="1518497" y="518911"/>
                  </a:lnTo>
                  <a:lnTo>
                    <a:pt x="1491665" y="547949"/>
                  </a:lnTo>
                  <a:lnTo>
                    <a:pt x="1460204" y="575380"/>
                  </a:lnTo>
                  <a:lnTo>
                    <a:pt x="1424114" y="601205"/>
                  </a:lnTo>
                  <a:lnTo>
                    <a:pt x="1450437" y="631956"/>
                  </a:lnTo>
                  <a:lnTo>
                    <a:pt x="1471722" y="657498"/>
                  </a:lnTo>
                  <a:lnTo>
                    <a:pt x="1487970" y="677829"/>
                  </a:lnTo>
                  <a:lnTo>
                    <a:pt x="1499184" y="692950"/>
                  </a:lnTo>
                  <a:lnTo>
                    <a:pt x="1540480" y="661411"/>
                  </a:lnTo>
                  <a:lnTo>
                    <a:pt x="1576979" y="627441"/>
                  </a:lnTo>
                  <a:lnTo>
                    <a:pt x="1608678" y="591039"/>
                  </a:lnTo>
                  <a:lnTo>
                    <a:pt x="1635577" y="552205"/>
                  </a:lnTo>
                  <a:lnTo>
                    <a:pt x="1657676" y="510939"/>
                  </a:lnTo>
                  <a:lnTo>
                    <a:pt x="1674975" y="467239"/>
                  </a:lnTo>
                  <a:lnTo>
                    <a:pt x="1687473" y="421107"/>
                  </a:lnTo>
                  <a:lnTo>
                    <a:pt x="1695170" y="372541"/>
                  </a:lnTo>
                  <a:lnTo>
                    <a:pt x="2021018" y="372541"/>
                  </a:lnTo>
                  <a:lnTo>
                    <a:pt x="2022928" y="326855"/>
                  </a:lnTo>
                  <a:lnTo>
                    <a:pt x="2024621" y="280796"/>
                  </a:lnTo>
                  <a:lnTo>
                    <a:pt x="1699691" y="280796"/>
                  </a:lnTo>
                  <a:lnTo>
                    <a:pt x="1700494" y="258034"/>
                  </a:lnTo>
                  <a:lnTo>
                    <a:pt x="1701168" y="235619"/>
                  </a:lnTo>
                  <a:lnTo>
                    <a:pt x="1701713" y="213552"/>
                  </a:lnTo>
                  <a:lnTo>
                    <a:pt x="1702130" y="191833"/>
                  </a:lnTo>
                  <a:close/>
                </a:path>
                <a:path w="4249420" h="694054">
                  <a:moveTo>
                    <a:pt x="1719503" y="572007"/>
                  </a:moveTo>
                  <a:lnTo>
                    <a:pt x="1725759" y="595077"/>
                  </a:lnTo>
                  <a:lnTo>
                    <a:pt x="1732013" y="620490"/>
                  </a:lnTo>
                  <a:lnTo>
                    <a:pt x="1738266" y="648246"/>
                  </a:lnTo>
                  <a:lnTo>
                    <a:pt x="1744522" y="678345"/>
                  </a:lnTo>
                  <a:lnTo>
                    <a:pt x="1827101" y="677651"/>
                  </a:lnTo>
                  <a:lnTo>
                    <a:pt x="1884400" y="675576"/>
                  </a:lnTo>
                  <a:lnTo>
                    <a:pt x="1923187" y="671272"/>
                  </a:lnTo>
                  <a:lnTo>
                    <a:pt x="1960470" y="658761"/>
                  </a:lnTo>
                  <a:lnTo>
                    <a:pt x="1993475" y="623870"/>
                  </a:lnTo>
                  <a:lnTo>
                    <a:pt x="2008489" y="575487"/>
                  </a:lnTo>
                  <a:lnTo>
                    <a:pt x="1838693" y="575487"/>
                  </a:lnTo>
                  <a:lnTo>
                    <a:pt x="1818998" y="575270"/>
                  </a:lnTo>
                  <a:lnTo>
                    <a:pt x="1719503" y="572007"/>
                  </a:lnTo>
                  <a:close/>
                </a:path>
                <a:path w="4249420" h="694054">
                  <a:moveTo>
                    <a:pt x="2021018" y="372541"/>
                  </a:moveTo>
                  <a:lnTo>
                    <a:pt x="1914804" y="372541"/>
                  </a:lnTo>
                  <a:lnTo>
                    <a:pt x="1914597" y="387267"/>
                  </a:lnTo>
                  <a:lnTo>
                    <a:pt x="1913977" y="407117"/>
                  </a:lnTo>
                  <a:lnTo>
                    <a:pt x="1911502" y="462191"/>
                  </a:lnTo>
                  <a:lnTo>
                    <a:pt x="1908332" y="513976"/>
                  </a:lnTo>
                  <a:lnTo>
                    <a:pt x="1899983" y="552729"/>
                  </a:lnTo>
                  <a:lnTo>
                    <a:pt x="1867468" y="573237"/>
                  </a:lnTo>
                  <a:lnTo>
                    <a:pt x="1838693" y="575487"/>
                  </a:lnTo>
                  <a:lnTo>
                    <a:pt x="2008489" y="575487"/>
                  </a:lnTo>
                  <a:lnTo>
                    <a:pt x="2013702" y="513290"/>
                  </a:lnTo>
                  <a:lnTo>
                    <a:pt x="2016277" y="469315"/>
                  </a:lnTo>
                  <a:lnTo>
                    <a:pt x="2018756" y="421107"/>
                  </a:lnTo>
                  <a:lnTo>
                    <a:pt x="2021018" y="372541"/>
                  </a:lnTo>
                  <a:close/>
                </a:path>
                <a:path w="4249420" h="694054">
                  <a:moveTo>
                    <a:pt x="2100376" y="100088"/>
                  </a:moveTo>
                  <a:lnTo>
                    <a:pt x="1439405" y="100088"/>
                  </a:lnTo>
                  <a:lnTo>
                    <a:pt x="1439405" y="191833"/>
                  </a:lnTo>
                  <a:lnTo>
                    <a:pt x="2100376" y="191833"/>
                  </a:lnTo>
                  <a:lnTo>
                    <a:pt x="2100376" y="100088"/>
                  </a:lnTo>
                  <a:close/>
                </a:path>
                <a:path w="4249420" h="694054">
                  <a:moveTo>
                    <a:pt x="1811248" y="4178"/>
                  </a:moveTo>
                  <a:lnTo>
                    <a:pt x="1700733" y="29895"/>
                  </a:lnTo>
                  <a:lnTo>
                    <a:pt x="1728190" y="100088"/>
                  </a:lnTo>
                  <a:lnTo>
                    <a:pt x="1845995" y="100088"/>
                  </a:lnTo>
                  <a:lnTo>
                    <a:pt x="1839394" y="79628"/>
                  </a:lnTo>
                  <a:lnTo>
                    <a:pt x="1831403" y="56824"/>
                  </a:lnTo>
                  <a:lnTo>
                    <a:pt x="1822021" y="31674"/>
                  </a:lnTo>
                  <a:lnTo>
                    <a:pt x="1811248" y="4178"/>
                  </a:lnTo>
                  <a:close/>
                </a:path>
                <a:path w="4249420" h="694054">
                  <a:moveTo>
                    <a:pt x="2676897" y="561936"/>
                  </a:moveTo>
                  <a:lnTo>
                    <a:pt x="2437460" y="561936"/>
                  </a:lnTo>
                  <a:lnTo>
                    <a:pt x="2437460" y="690867"/>
                  </a:lnTo>
                  <a:lnTo>
                    <a:pt x="2529205" y="690867"/>
                  </a:lnTo>
                  <a:lnTo>
                    <a:pt x="2529205" y="564362"/>
                  </a:lnTo>
                  <a:lnTo>
                    <a:pt x="2684515" y="564362"/>
                  </a:lnTo>
                  <a:lnTo>
                    <a:pt x="2676897" y="561936"/>
                  </a:lnTo>
                  <a:close/>
                </a:path>
                <a:path w="4249420" h="694054">
                  <a:moveTo>
                    <a:pt x="2597327" y="526834"/>
                  </a:moveTo>
                  <a:lnTo>
                    <a:pt x="2364828" y="526834"/>
                  </a:lnTo>
                  <a:lnTo>
                    <a:pt x="2325646" y="546795"/>
                  </a:lnTo>
                  <a:lnTo>
                    <a:pt x="2283432" y="564420"/>
                  </a:lnTo>
                  <a:lnTo>
                    <a:pt x="2238187" y="579710"/>
                  </a:lnTo>
                  <a:lnTo>
                    <a:pt x="2189910" y="592665"/>
                  </a:lnTo>
                  <a:lnTo>
                    <a:pt x="2138603" y="603288"/>
                  </a:lnTo>
                  <a:lnTo>
                    <a:pt x="2148550" y="622228"/>
                  </a:lnTo>
                  <a:lnTo>
                    <a:pt x="2158236" y="642210"/>
                  </a:lnTo>
                  <a:lnTo>
                    <a:pt x="2167662" y="663234"/>
                  </a:lnTo>
                  <a:lnTo>
                    <a:pt x="2176830" y="685304"/>
                  </a:lnTo>
                  <a:lnTo>
                    <a:pt x="2229055" y="670294"/>
                  </a:lnTo>
                  <a:lnTo>
                    <a:pt x="2277765" y="653063"/>
                  </a:lnTo>
                  <a:lnTo>
                    <a:pt x="2322961" y="633612"/>
                  </a:lnTo>
                  <a:lnTo>
                    <a:pt x="2364643" y="611941"/>
                  </a:lnTo>
                  <a:lnTo>
                    <a:pt x="2402809" y="588049"/>
                  </a:lnTo>
                  <a:lnTo>
                    <a:pt x="2437460" y="561936"/>
                  </a:lnTo>
                  <a:lnTo>
                    <a:pt x="2676897" y="561936"/>
                  </a:lnTo>
                  <a:lnTo>
                    <a:pt x="2634965" y="545350"/>
                  </a:lnTo>
                  <a:lnTo>
                    <a:pt x="2597327" y="526834"/>
                  </a:lnTo>
                  <a:close/>
                </a:path>
                <a:path w="4249420" h="694054">
                  <a:moveTo>
                    <a:pt x="2684515" y="564362"/>
                  </a:moveTo>
                  <a:lnTo>
                    <a:pt x="2529205" y="564362"/>
                  </a:lnTo>
                  <a:lnTo>
                    <a:pt x="2564285" y="590020"/>
                  </a:lnTo>
                  <a:lnTo>
                    <a:pt x="2602801" y="613478"/>
                  </a:lnTo>
                  <a:lnTo>
                    <a:pt x="2644754" y="634734"/>
                  </a:lnTo>
                  <a:lnTo>
                    <a:pt x="2690143" y="653791"/>
                  </a:lnTo>
                  <a:lnTo>
                    <a:pt x="2738968" y="670647"/>
                  </a:lnTo>
                  <a:lnTo>
                    <a:pt x="2791231" y="685304"/>
                  </a:lnTo>
                  <a:lnTo>
                    <a:pt x="2799615" y="665147"/>
                  </a:lnTo>
                  <a:lnTo>
                    <a:pt x="2808782" y="644296"/>
                  </a:lnTo>
                  <a:lnTo>
                    <a:pt x="2818731" y="622750"/>
                  </a:lnTo>
                  <a:lnTo>
                    <a:pt x="2829458" y="600506"/>
                  </a:lnTo>
                  <a:lnTo>
                    <a:pt x="2774245" y="589555"/>
                  </a:lnTo>
                  <a:lnTo>
                    <a:pt x="2723425" y="576711"/>
                  </a:lnTo>
                  <a:lnTo>
                    <a:pt x="2684515" y="564362"/>
                  </a:lnTo>
                  <a:close/>
                </a:path>
                <a:path w="4249420" h="694054">
                  <a:moveTo>
                    <a:pt x="2812084" y="454545"/>
                  </a:moveTo>
                  <a:lnTo>
                    <a:pt x="2153196" y="454545"/>
                  </a:lnTo>
                  <a:lnTo>
                    <a:pt x="2153196" y="526834"/>
                  </a:lnTo>
                  <a:lnTo>
                    <a:pt x="2812084" y="526834"/>
                  </a:lnTo>
                  <a:lnTo>
                    <a:pt x="2812084" y="454545"/>
                  </a:lnTo>
                  <a:close/>
                </a:path>
                <a:path w="4249420" h="694054">
                  <a:moveTo>
                    <a:pt x="2529205" y="403123"/>
                  </a:moveTo>
                  <a:lnTo>
                    <a:pt x="2437460" y="403123"/>
                  </a:lnTo>
                  <a:lnTo>
                    <a:pt x="2437460" y="454545"/>
                  </a:lnTo>
                  <a:lnTo>
                    <a:pt x="2529205" y="454545"/>
                  </a:lnTo>
                  <a:lnTo>
                    <a:pt x="2529205" y="403123"/>
                  </a:lnTo>
                  <a:close/>
                </a:path>
                <a:path w="4249420" h="694054">
                  <a:moveTo>
                    <a:pt x="2779208" y="372541"/>
                  </a:moveTo>
                  <a:lnTo>
                    <a:pt x="2523998" y="372541"/>
                  </a:lnTo>
                  <a:lnTo>
                    <a:pt x="2568466" y="384604"/>
                  </a:lnTo>
                  <a:lnTo>
                    <a:pt x="2612628" y="397168"/>
                  </a:lnTo>
                  <a:lnTo>
                    <a:pt x="2656483" y="410235"/>
                  </a:lnTo>
                  <a:lnTo>
                    <a:pt x="2700032" y="423802"/>
                  </a:lnTo>
                  <a:lnTo>
                    <a:pt x="2743276" y="437870"/>
                  </a:lnTo>
                  <a:lnTo>
                    <a:pt x="2779208" y="372541"/>
                  </a:lnTo>
                  <a:close/>
                </a:path>
                <a:path w="4249420" h="694054">
                  <a:moveTo>
                    <a:pt x="2407932" y="243268"/>
                  </a:moveTo>
                  <a:lnTo>
                    <a:pt x="2298801" y="243268"/>
                  </a:lnTo>
                  <a:lnTo>
                    <a:pt x="2285102" y="259860"/>
                  </a:lnTo>
                  <a:lnTo>
                    <a:pt x="2271094" y="276280"/>
                  </a:lnTo>
                  <a:lnTo>
                    <a:pt x="2256780" y="292526"/>
                  </a:lnTo>
                  <a:lnTo>
                    <a:pt x="2242159" y="308597"/>
                  </a:lnTo>
                  <a:lnTo>
                    <a:pt x="2310017" y="322064"/>
                  </a:lnTo>
                  <a:lnTo>
                    <a:pt x="2377351" y="336740"/>
                  </a:lnTo>
                  <a:lnTo>
                    <a:pt x="2334279" y="343193"/>
                  </a:lnTo>
                  <a:lnTo>
                    <a:pt x="2286731" y="348646"/>
                  </a:lnTo>
                  <a:lnTo>
                    <a:pt x="2234710" y="353099"/>
                  </a:lnTo>
                  <a:lnTo>
                    <a:pt x="2178215" y="356552"/>
                  </a:lnTo>
                  <a:lnTo>
                    <a:pt x="2187775" y="375621"/>
                  </a:lnTo>
                  <a:lnTo>
                    <a:pt x="2196987" y="395300"/>
                  </a:lnTo>
                  <a:lnTo>
                    <a:pt x="2205848" y="415588"/>
                  </a:lnTo>
                  <a:lnTo>
                    <a:pt x="2214359" y="436486"/>
                  </a:lnTo>
                  <a:lnTo>
                    <a:pt x="2279237" y="427952"/>
                  </a:lnTo>
                  <a:lnTo>
                    <a:pt x="2338806" y="418567"/>
                  </a:lnTo>
                  <a:lnTo>
                    <a:pt x="2393067" y="408333"/>
                  </a:lnTo>
                  <a:lnTo>
                    <a:pt x="2442019" y="397250"/>
                  </a:lnTo>
                  <a:lnTo>
                    <a:pt x="2485663" y="385319"/>
                  </a:lnTo>
                  <a:lnTo>
                    <a:pt x="2523998" y="372541"/>
                  </a:lnTo>
                  <a:lnTo>
                    <a:pt x="2779208" y="372541"/>
                  </a:lnTo>
                  <a:lnTo>
                    <a:pt x="2789148" y="354469"/>
                  </a:lnTo>
                  <a:lnTo>
                    <a:pt x="2623032" y="319366"/>
                  </a:lnTo>
                  <a:lnTo>
                    <a:pt x="2643018" y="302752"/>
                  </a:lnTo>
                  <a:lnTo>
                    <a:pt x="2648864" y="297129"/>
                  </a:lnTo>
                  <a:lnTo>
                    <a:pt x="2514269" y="297129"/>
                  </a:lnTo>
                  <a:lnTo>
                    <a:pt x="2383256" y="271754"/>
                  </a:lnTo>
                  <a:lnTo>
                    <a:pt x="2407932" y="243268"/>
                  </a:lnTo>
                  <a:close/>
                </a:path>
                <a:path w="4249420" h="694054">
                  <a:moveTo>
                    <a:pt x="2696705" y="243268"/>
                  </a:moveTo>
                  <a:lnTo>
                    <a:pt x="2587244" y="243268"/>
                  </a:lnTo>
                  <a:lnTo>
                    <a:pt x="2571737" y="259013"/>
                  </a:lnTo>
                  <a:lnTo>
                    <a:pt x="2554404" y="273237"/>
                  </a:lnTo>
                  <a:lnTo>
                    <a:pt x="2535248" y="285941"/>
                  </a:lnTo>
                  <a:lnTo>
                    <a:pt x="2514269" y="297129"/>
                  </a:lnTo>
                  <a:lnTo>
                    <a:pt x="2648864" y="297129"/>
                  </a:lnTo>
                  <a:lnTo>
                    <a:pt x="2661959" y="284532"/>
                  </a:lnTo>
                  <a:lnTo>
                    <a:pt x="2679855" y="264704"/>
                  </a:lnTo>
                  <a:lnTo>
                    <a:pt x="2696705" y="243268"/>
                  </a:lnTo>
                  <a:close/>
                </a:path>
                <a:path w="4249420" h="694054">
                  <a:moveTo>
                    <a:pt x="2814866" y="177926"/>
                  </a:moveTo>
                  <a:lnTo>
                    <a:pt x="2153196" y="177926"/>
                  </a:lnTo>
                  <a:lnTo>
                    <a:pt x="2153196" y="243268"/>
                  </a:lnTo>
                  <a:lnTo>
                    <a:pt x="2814866" y="243268"/>
                  </a:lnTo>
                  <a:lnTo>
                    <a:pt x="2814866" y="177926"/>
                  </a:lnTo>
                  <a:close/>
                </a:path>
                <a:path w="4249420" h="694054">
                  <a:moveTo>
                    <a:pt x="2383942" y="127190"/>
                  </a:moveTo>
                  <a:lnTo>
                    <a:pt x="2375368" y="140006"/>
                  </a:lnTo>
                  <a:lnTo>
                    <a:pt x="2366659" y="152734"/>
                  </a:lnTo>
                  <a:lnTo>
                    <a:pt x="2357789" y="165417"/>
                  </a:lnTo>
                  <a:lnTo>
                    <a:pt x="2348852" y="177926"/>
                  </a:lnTo>
                  <a:lnTo>
                    <a:pt x="2462834" y="177926"/>
                  </a:lnTo>
                  <a:lnTo>
                    <a:pt x="2488895" y="145961"/>
                  </a:lnTo>
                  <a:lnTo>
                    <a:pt x="2383942" y="127190"/>
                  </a:lnTo>
                  <a:close/>
                </a:path>
                <a:path w="4249420" h="694054">
                  <a:moveTo>
                    <a:pt x="2801658" y="53517"/>
                  </a:moveTo>
                  <a:lnTo>
                    <a:pt x="2162238" y="53517"/>
                  </a:lnTo>
                  <a:lnTo>
                    <a:pt x="2162238" y="165417"/>
                  </a:lnTo>
                  <a:lnTo>
                    <a:pt x="2255367" y="165417"/>
                  </a:lnTo>
                  <a:lnTo>
                    <a:pt x="2255367" y="125107"/>
                  </a:lnTo>
                  <a:lnTo>
                    <a:pt x="2801658" y="125107"/>
                  </a:lnTo>
                  <a:lnTo>
                    <a:pt x="2801658" y="53517"/>
                  </a:lnTo>
                  <a:close/>
                </a:path>
                <a:path w="4249420" h="694054">
                  <a:moveTo>
                    <a:pt x="2801658" y="125107"/>
                  </a:moveTo>
                  <a:lnTo>
                    <a:pt x="2708529" y="125107"/>
                  </a:lnTo>
                  <a:lnTo>
                    <a:pt x="2708529" y="165417"/>
                  </a:lnTo>
                  <a:lnTo>
                    <a:pt x="2801658" y="165417"/>
                  </a:lnTo>
                  <a:lnTo>
                    <a:pt x="2801658" y="125107"/>
                  </a:lnTo>
                  <a:close/>
                </a:path>
                <a:path w="4249420" h="694054">
                  <a:moveTo>
                    <a:pt x="2525737" y="0"/>
                  </a:moveTo>
                  <a:lnTo>
                    <a:pt x="2408275" y="9728"/>
                  </a:lnTo>
                  <a:lnTo>
                    <a:pt x="2412683" y="19508"/>
                  </a:lnTo>
                  <a:lnTo>
                    <a:pt x="2417221" y="30065"/>
                  </a:lnTo>
                  <a:lnTo>
                    <a:pt x="2421889" y="41401"/>
                  </a:lnTo>
                  <a:lnTo>
                    <a:pt x="2426690" y="53517"/>
                  </a:lnTo>
                  <a:lnTo>
                    <a:pt x="2543810" y="53517"/>
                  </a:lnTo>
                  <a:lnTo>
                    <a:pt x="2538900" y="38315"/>
                  </a:lnTo>
                  <a:lnTo>
                    <a:pt x="2534250" y="24330"/>
                  </a:lnTo>
                  <a:lnTo>
                    <a:pt x="2529861" y="11558"/>
                  </a:lnTo>
                  <a:lnTo>
                    <a:pt x="2525737" y="0"/>
                  </a:lnTo>
                  <a:close/>
                </a:path>
                <a:path w="4249420" h="694054">
                  <a:moveTo>
                    <a:pt x="3175584" y="375323"/>
                  </a:moveTo>
                  <a:lnTo>
                    <a:pt x="3154387" y="375323"/>
                  </a:lnTo>
                  <a:lnTo>
                    <a:pt x="3093567" y="414934"/>
                  </a:lnTo>
                  <a:lnTo>
                    <a:pt x="3117178" y="449314"/>
                  </a:lnTo>
                  <a:lnTo>
                    <a:pt x="3142481" y="481568"/>
                  </a:lnTo>
                  <a:lnTo>
                    <a:pt x="3169480" y="511692"/>
                  </a:lnTo>
                  <a:lnTo>
                    <a:pt x="3198177" y="539686"/>
                  </a:lnTo>
                  <a:lnTo>
                    <a:pt x="3158884" y="557781"/>
                  </a:lnTo>
                  <a:lnTo>
                    <a:pt x="3116421" y="573833"/>
                  </a:lnTo>
                  <a:lnTo>
                    <a:pt x="3070786" y="587842"/>
                  </a:lnTo>
                  <a:lnTo>
                    <a:pt x="3021977" y="599808"/>
                  </a:lnTo>
                  <a:lnTo>
                    <a:pt x="3038925" y="623223"/>
                  </a:lnTo>
                  <a:lnTo>
                    <a:pt x="3053610" y="646204"/>
                  </a:lnTo>
                  <a:lnTo>
                    <a:pt x="3066033" y="668752"/>
                  </a:lnTo>
                  <a:lnTo>
                    <a:pt x="3076194" y="690867"/>
                  </a:lnTo>
                  <a:lnTo>
                    <a:pt x="3132751" y="674964"/>
                  </a:lnTo>
                  <a:lnTo>
                    <a:pt x="3186007" y="655069"/>
                  </a:lnTo>
                  <a:lnTo>
                    <a:pt x="3235963" y="631177"/>
                  </a:lnTo>
                  <a:lnTo>
                    <a:pt x="3282619" y="603288"/>
                  </a:lnTo>
                  <a:lnTo>
                    <a:pt x="3529912" y="603288"/>
                  </a:lnTo>
                  <a:lnTo>
                    <a:pt x="3539083" y="588695"/>
                  </a:lnTo>
                  <a:lnTo>
                    <a:pt x="3491841" y="579723"/>
                  </a:lnTo>
                  <a:lnTo>
                    <a:pt x="3447078" y="568102"/>
                  </a:lnTo>
                  <a:lnTo>
                    <a:pt x="3404791" y="553834"/>
                  </a:lnTo>
                  <a:lnTo>
                    <a:pt x="3364979" y="536917"/>
                  </a:lnTo>
                  <a:lnTo>
                    <a:pt x="3399054" y="500619"/>
                  </a:lnTo>
                  <a:lnTo>
                    <a:pt x="3409904" y="486867"/>
                  </a:lnTo>
                  <a:lnTo>
                    <a:pt x="3281578" y="486867"/>
                  </a:lnTo>
                  <a:lnTo>
                    <a:pt x="3251758" y="462564"/>
                  </a:lnTo>
                  <a:lnTo>
                    <a:pt x="3224152" y="435871"/>
                  </a:lnTo>
                  <a:lnTo>
                    <a:pt x="3198760" y="406791"/>
                  </a:lnTo>
                  <a:lnTo>
                    <a:pt x="3175584" y="375323"/>
                  </a:lnTo>
                  <a:close/>
                </a:path>
                <a:path w="4249420" h="694054">
                  <a:moveTo>
                    <a:pt x="3529912" y="603288"/>
                  </a:moveTo>
                  <a:lnTo>
                    <a:pt x="3282619" y="603288"/>
                  </a:lnTo>
                  <a:lnTo>
                    <a:pt x="3328751" y="629438"/>
                  </a:lnTo>
                  <a:lnTo>
                    <a:pt x="3377838" y="651940"/>
                  </a:lnTo>
                  <a:lnTo>
                    <a:pt x="3429877" y="670791"/>
                  </a:lnTo>
                  <a:lnTo>
                    <a:pt x="3484867" y="685990"/>
                  </a:lnTo>
                  <a:lnTo>
                    <a:pt x="3498164" y="659320"/>
                  </a:lnTo>
                  <a:lnTo>
                    <a:pt x="3511632" y="634214"/>
                  </a:lnTo>
                  <a:lnTo>
                    <a:pt x="3525272" y="610672"/>
                  </a:lnTo>
                  <a:lnTo>
                    <a:pt x="3529912" y="603288"/>
                  </a:lnTo>
                  <a:close/>
                </a:path>
                <a:path w="4249420" h="694054">
                  <a:moveTo>
                    <a:pt x="3008782" y="235623"/>
                  </a:moveTo>
                  <a:lnTo>
                    <a:pt x="2847530" y="235623"/>
                  </a:lnTo>
                  <a:lnTo>
                    <a:pt x="2847530" y="330136"/>
                  </a:lnTo>
                  <a:lnTo>
                    <a:pt x="2914954" y="330136"/>
                  </a:lnTo>
                  <a:lnTo>
                    <a:pt x="2914954" y="537959"/>
                  </a:lnTo>
                  <a:lnTo>
                    <a:pt x="2913735" y="554377"/>
                  </a:lnTo>
                  <a:lnTo>
                    <a:pt x="2910781" y="568885"/>
                  </a:lnTo>
                  <a:lnTo>
                    <a:pt x="2906091" y="581480"/>
                  </a:lnTo>
                  <a:lnTo>
                    <a:pt x="2899664" y="592162"/>
                  </a:lnTo>
                  <a:lnTo>
                    <a:pt x="2950400" y="666534"/>
                  </a:lnTo>
                  <a:lnTo>
                    <a:pt x="2976549" y="638644"/>
                  </a:lnTo>
                  <a:lnTo>
                    <a:pt x="3009125" y="606412"/>
                  </a:lnTo>
                  <a:lnTo>
                    <a:pt x="3048130" y="569836"/>
                  </a:lnTo>
                  <a:lnTo>
                    <a:pt x="3093567" y="528916"/>
                  </a:lnTo>
                  <a:lnTo>
                    <a:pt x="3086835" y="502204"/>
                  </a:lnTo>
                  <a:lnTo>
                    <a:pt x="3083827" y="487908"/>
                  </a:lnTo>
                  <a:lnTo>
                    <a:pt x="3008782" y="487908"/>
                  </a:lnTo>
                  <a:lnTo>
                    <a:pt x="3008782" y="235623"/>
                  </a:lnTo>
                  <a:close/>
                </a:path>
                <a:path w="4249420" h="694054">
                  <a:moveTo>
                    <a:pt x="3073412" y="422579"/>
                  </a:moveTo>
                  <a:lnTo>
                    <a:pt x="3052434" y="443344"/>
                  </a:lnTo>
                  <a:lnTo>
                    <a:pt x="3034668" y="461154"/>
                  </a:lnTo>
                  <a:lnTo>
                    <a:pt x="3020116" y="476009"/>
                  </a:lnTo>
                  <a:lnTo>
                    <a:pt x="3008782" y="487908"/>
                  </a:lnTo>
                  <a:lnTo>
                    <a:pt x="3083827" y="487908"/>
                  </a:lnTo>
                  <a:lnTo>
                    <a:pt x="3081232" y="475576"/>
                  </a:lnTo>
                  <a:lnTo>
                    <a:pt x="3076758" y="449035"/>
                  </a:lnTo>
                  <a:lnTo>
                    <a:pt x="3073412" y="422579"/>
                  </a:lnTo>
                  <a:close/>
                </a:path>
                <a:path w="4249420" h="694054">
                  <a:moveTo>
                    <a:pt x="3484867" y="289140"/>
                  </a:moveTo>
                  <a:lnTo>
                    <a:pt x="3079673" y="289140"/>
                  </a:lnTo>
                  <a:lnTo>
                    <a:pt x="3079673" y="375323"/>
                  </a:lnTo>
                  <a:lnTo>
                    <a:pt x="3375748" y="375323"/>
                  </a:lnTo>
                  <a:lnTo>
                    <a:pt x="3356961" y="406141"/>
                  </a:lnTo>
                  <a:lnTo>
                    <a:pt x="3335002" y="435005"/>
                  </a:lnTo>
                  <a:lnTo>
                    <a:pt x="3309874" y="461914"/>
                  </a:lnTo>
                  <a:lnTo>
                    <a:pt x="3281578" y="486867"/>
                  </a:lnTo>
                  <a:lnTo>
                    <a:pt x="3409904" y="486867"/>
                  </a:lnTo>
                  <a:lnTo>
                    <a:pt x="3430395" y="460894"/>
                  </a:lnTo>
                  <a:lnTo>
                    <a:pt x="3458999" y="417736"/>
                  </a:lnTo>
                  <a:lnTo>
                    <a:pt x="3484867" y="371144"/>
                  </a:lnTo>
                  <a:lnTo>
                    <a:pt x="3484867" y="289140"/>
                  </a:lnTo>
                  <a:close/>
                </a:path>
                <a:path w="4249420" h="694054">
                  <a:moveTo>
                    <a:pt x="3438994" y="27114"/>
                  </a:moveTo>
                  <a:lnTo>
                    <a:pt x="3131108" y="27114"/>
                  </a:lnTo>
                  <a:lnTo>
                    <a:pt x="3131108" y="72288"/>
                  </a:lnTo>
                  <a:lnTo>
                    <a:pt x="3126415" y="115119"/>
                  </a:lnTo>
                  <a:lnTo>
                    <a:pt x="3112338" y="153260"/>
                  </a:lnTo>
                  <a:lnTo>
                    <a:pt x="3088878" y="186709"/>
                  </a:lnTo>
                  <a:lnTo>
                    <a:pt x="3056039" y="215468"/>
                  </a:lnTo>
                  <a:lnTo>
                    <a:pt x="3076913" y="235839"/>
                  </a:lnTo>
                  <a:lnTo>
                    <a:pt x="3095744" y="254909"/>
                  </a:lnTo>
                  <a:lnTo>
                    <a:pt x="3112533" y="272677"/>
                  </a:lnTo>
                  <a:lnTo>
                    <a:pt x="3127286" y="289140"/>
                  </a:lnTo>
                  <a:lnTo>
                    <a:pt x="3132836" y="289140"/>
                  </a:lnTo>
                  <a:lnTo>
                    <a:pt x="3173476" y="248738"/>
                  </a:lnTo>
                  <a:lnTo>
                    <a:pt x="3202605" y="205730"/>
                  </a:lnTo>
                  <a:lnTo>
                    <a:pt x="3220220" y="160117"/>
                  </a:lnTo>
                  <a:lnTo>
                    <a:pt x="3226320" y="111899"/>
                  </a:lnTo>
                  <a:lnTo>
                    <a:pt x="3438994" y="111899"/>
                  </a:lnTo>
                  <a:lnTo>
                    <a:pt x="3438994" y="27114"/>
                  </a:lnTo>
                  <a:close/>
                </a:path>
                <a:path w="4249420" h="694054">
                  <a:moveTo>
                    <a:pt x="3438994" y="111899"/>
                  </a:moveTo>
                  <a:lnTo>
                    <a:pt x="3345167" y="111899"/>
                  </a:lnTo>
                  <a:lnTo>
                    <a:pt x="3345167" y="182105"/>
                  </a:lnTo>
                  <a:lnTo>
                    <a:pt x="3350077" y="214635"/>
                  </a:lnTo>
                  <a:lnTo>
                    <a:pt x="3364804" y="237872"/>
                  </a:lnTo>
                  <a:lnTo>
                    <a:pt x="3389347" y="251815"/>
                  </a:lnTo>
                  <a:lnTo>
                    <a:pt x="3423704" y="256463"/>
                  </a:lnTo>
                  <a:lnTo>
                    <a:pt x="3518230" y="255079"/>
                  </a:lnTo>
                  <a:lnTo>
                    <a:pt x="3520880" y="238791"/>
                  </a:lnTo>
                  <a:lnTo>
                    <a:pt x="3524659" y="219114"/>
                  </a:lnTo>
                  <a:lnTo>
                    <a:pt x="3529567" y="196048"/>
                  </a:lnTo>
                  <a:lnTo>
                    <a:pt x="3535475" y="170157"/>
                  </a:lnTo>
                  <a:lnTo>
                    <a:pt x="3506752" y="170157"/>
                  </a:lnTo>
                  <a:lnTo>
                    <a:pt x="3466704" y="169458"/>
                  </a:lnTo>
                  <a:lnTo>
                    <a:pt x="3438994" y="138315"/>
                  </a:lnTo>
                  <a:lnTo>
                    <a:pt x="3438994" y="111899"/>
                  </a:lnTo>
                  <a:close/>
                </a:path>
                <a:path w="4249420" h="694054">
                  <a:moveTo>
                    <a:pt x="2959430" y="1396"/>
                  </a:moveTo>
                  <a:lnTo>
                    <a:pt x="2881591" y="52831"/>
                  </a:lnTo>
                  <a:lnTo>
                    <a:pt x="2902656" y="79280"/>
                  </a:lnTo>
                  <a:lnTo>
                    <a:pt x="2924852" y="109989"/>
                  </a:lnTo>
                  <a:lnTo>
                    <a:pt x="2948180" y="144959"/>
                  </a:lnTo>
                  <a:lnTo>
                    <a:pt x="2972638" y="184188"/>
                  </a:lnTo>
                  <a:lnTo>
                    <a:pt x="3058820" y="125806"/>
                  </a:lnTo>
                  <a:lnTo>
                    <a:pt x="3036707" y="96919"/>
                  </a:lnTo>
                  <a:lnTo>
                    <a:pt x="3012773" y="66554"/>
                  </a:lnTo>
                  <a:lnTo>
                    <a:pt x="2987014" y="34712"/>
                  </a:lnTo>
                  <a:lnTo>
                    <a:pt x="2959430" y="1396"/>
                  </a:lnTo>
                  <a:close/>
                </a:path>
                <a:path w="4249420" h="694054">
                  <a:moveTo>
                    <a:pt x="3535603" y="169595"/>
                  </a:moveTo>
                  <a:lnTo>
                    <a:pt x="3506752" y="170157"/>
                  </a:lnTo>
                  <a:lnTo>
                    <a:pt x="3535475" y="170157"/>
                  </a:lnTo>
                  <a:lnTo>
                    <a:pt x="3535603" y="169595"/>
                  </a:lnTo>
                  <a:close/>
                </a:path>
                <a:path w="4249420" h="694054">
                  <a:moveTo>
                    <a:pt x="3681564" y="2082"/>
                  </a:moveTo>
                  <a:lnTo>
                    <a:pt x="3600246" y="48653"/>
                  </a:lnTo>
                  <a:lnTo>
                    <a:pt x="3624269" y="85315"/>
                  </a:lnTo>
                  <a:lnTo>
                    <a:pt x="3646292" y="120242"/>
                  </a:lnTo>
                  <a:lnTo>
                    <a:pt x="3666317" y="153432"/>
                  </a:lnTo>
                  <a:lnTo>
                    <a:pt x="3684346" y="184886"/>
                  </a:lnTo>
                  <a:lnTo>
                    <a:pt x="3773309" y="131368"/>
                  </a:lnTo>
                  <a:lnTo>
                    <a:pt x="3753502" y="102172"/>
                  </a:lnTo>
                  <a:lnTo>
                    <a:pt x="3731609" y="70892"/>
                  </a:lnTo>
                  <a:lnTo>
                    <a:pt x="3707630" y="37530"/>
                  </a:lnTo>
                  <a:lnTo>
                    <a:pt x="3681564" y="2082"/>
                  </a:lnTo>
                  <a:close/>
                </a:path>
                <a:path w="4249420" h="694054">
                  <a:moveTo>
                    <a:pt x="4071480" y="307200"/>
                  </a:moveTo>
                  <a:lnTo>
                    <a:pt x="3967226" y="307200"/>
                  </a:lnTo>
                  <a:lnTo>
                    <a:pt x="3967226" y="689470"/>
                  </a:lnTo>
                  <a:lnTo>
                    <a:pt x="4071480" y="689470"/>
                  </a:lnTo>
                  <a:lnTo>
                    <a:pt x="4071480" y="307200"/>
                  </a:lnTo>
                  <a:close/>
                </a:path>
                <a:path w="4249420" h="694054">
                  <a:moveTo>
                    <a:pt x="3725354" y="235623"/>
                  </a:moveTo>
                  <a:lnTo>
                    <a:pt x="3562019" y="235623"/>
                  </a:lnTo>
                  <a:lnTo>
                    <a:pt x="3562019" y="325970"/>
                  </a:lnTo>
                  <a:lnTo>
                    <a:pt x="3632911" y="325970"/>
                  </a:lnTo>
                  <a:lnTo>
                    <a:pt x="3632911" y="549071"/>
                  </a:lnTo>
                  <a:lnTo>
                    <a:pt x="3631825" y="566795"/>
                  </a:lnTo>
                  <a:lnTo>
                    <a:pt x="3628567" y="582434"/>
                  </a:lnTo>
                  <a:lnTo>
                    <a:pt x="3623138" y="595988"/>
                  </a:lnTo>
                  <a:lnTo>
                    <a:pt x="3615537" y="607453"/>
                  </a:lnTo>
                  <a:lnTo>
                    <a:pt x="3666972" y="675576"/>
                  </a:lnTo>
                  <a:lnTo>
                    <a:pt x="3691123" y="652811"/>
                  </a:lnTo>
                  <a:lnTo>
                    <a:pt x="3727437" y="624139"/>
                  </a:lnTo>
                  <a:lnTo>
                    <a:pt x="3775914" y="589560"/>
                  </a:lnTo>
                  <a:lnTo>
                    <a:pt x="3836555" y="549071"/>
                  </a:lnTo>
                  <a:lnTo>
                    <a:pt x="3833474" y="528312"/>
                  </a:lnTo>
                  <a:lnTo>
                    <a:pt x="3831214" y="510158"/>
                  </a:lnTo>
                  <a:lnTo>
                    <a:pt x="3725354" y="510158"/>
                  </a:lnTo>
                  <a:lnTo>
                    <a:pt x="3725354" y="235623"/>
                  </a:lnTo>
                  <a:close/>
                </a:path>
                <a:path w="4249420" h="694054">
                  <a:moveTo>
                    <a:pt x="3824744" y="446214"/>
                  </a:moveTo>
                  <a:lnTo>
                    <a:pt x="3791944" y="467934"/>
                  </a:lnTo>
                  <a:lnTo>
                    <a:pt x="3764448" y="485830"/>
                  </a:lnTo>
                  <a:lnTo>
                    <a:pt x="3742252" y="499905"/>
                  </a:lnTo>
                  <a:lnTo>
                    <a:pt x="3725354" y="510158"/>
                  </a:lnTo>
                  <a:lnTo>
                    <a:pt x="3831214" y="510158"/>
                  </a:lnTo>
                  <a:lnTo>
                    <a:pt x="3830478" y="504248"/>
                  </a:lnTo>
                  <a:lnTo>
                    <a:pt x="3827568" y="476882"/>
                  </a:lnTo>
                  <a:lnTo>
                    <a:pt x="3824744" y="446214"/>
                  </a:lnTo>
                  <a:close/>
                </a:path>
                <a:path w="4249420" h="694054">
                  <a:moveTo>
                    <a:pt x="4249407" y="214071"/>
                  </a:moveTo>
                  <a:lnTo>
                    <a:pt x="3790683" y="214071"/>
                  </a:lnTo>
                  <a:lnTo>
                    <a:pt x="3790683" y="307200"/>
                  </a:lnTo>
                  <a:lnTo>
                    <a:pt x="4249407" y="307200"/>
                  </a:lnTo>
                  <a:lnTo>
                    <a:pt x="4249407" y="214071"/>
                  </a:lnTo>
                  <a:close/>
                </a:path>
                <a:path w="4249420" h="694054">
                  <a:moveTo>
                    <a:pt x="4071480" y="2781"/>
                  </a:moveTo>
                  <a:lnTo>
                    <a:pt x="3967226" y="2781"/>
                  </a:lnTo>
                  <a:lnTo>
                    <a:pt x="3967226" y="214071"/>
                  </a:lnTo>
                  <a:lnTo>
                    <a:pt x="4071480" y="214071"/>
                  </a:lnTo>
                  <a:lnTo>
                    <a:pt x="4071480" y="278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26933" y="5367643"/>
            <a:ext cx="4926017" cy="1030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dirty="0" err="1">
                <a:solidFill>
                  <a:srgbClr val="404040"/>
                </a:solidFill>
                <a:latin typeface="微软雅黑"/>
                <a:cs typeface="微软雅黑"/>
              </a:rPr>
              <a:t>项目名称</a:t>
            </a:r>
            <a:r>
              <a:rPr sz="2000" dirty="0">
                <a:solidFill>
                  <a:srgbClr val="404040"/>
                </a:solidFill>
                <a:latin typeface="微软雅黑"/>
                <a:cs typeface="微软雅黑"/>
              </a:rPr>
              <a:t>：</a:t>
            </a:r>
            <a:r>
              <a:rPr lang="zh-CN" altLang="en-US" sz="2000" b="1" spc="-100" dirty="0">
                <a:solidFill>
                  <a:srgbClr val="404040"/>
                </a:solidFill>
                <a:latin typeface="微软雅黑"/>
                <a:cs typeface="微软雅黑"/>
              </a:rPr>
              <a:t>智能立库</a:t>
            </a:r>
            <a:r>
              <a:rPr sz="2000" dirty="0" err="1">
                <a:solidFill>
                  <a:srgbClr val="404040"/>
                </a:solidFill>
                <a:latin typeface="微软雅黑"/>
                <a:cs typeface="微软雅黑"/>
              </a:rPr>
              <a:t>项目</a:t>
            </a:r>
            <a:endParaRPr lang="en-US" sz="2000" dirty="0">
              <a:solidFill>
                <a:srgbClr val="404040"/>
              </a:solidFill>
              <a:latin typeface="微软雅黑"/>
              <a:cs typeface="微软雅黑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微软雅黑"/>
                <a:cs typeface="微软雅黑"/>
              </a:rPr>
              <a:t>方案编号</a:t>
            </a:r>
            <a:r>
              <a:rPr sz="2000" spc="-5" dirty="0">
                <a:solidFill>
                  <a:srgbClr val="404040"/>
                </a:solidFill>
                <a:latin typeface="微软雅黑"/>
                <a:cs typeface="微软雅黑"/>
              </a:rPr>
              <a:t>：</a:t>
            </a:r>
            <a:r>
              <a:rPr lang="en-US" sz="2000" spc="-5" dirty="0">
                <a:solidFill>
                  <a:srgbClr val="404040"/>
                </a:solidFill>
                <a:latin typeface="微软雅黑"/>
                <a:cs typeface="微软雅黑"/>
              </a:rPr>
              <a:t>HN</a:t>
            </a:r>
            <a:r>
              <a:rPr sz="2000" spc="-5" dirty="0">
                <a:solidFill>
                  <a:srgbClr val="404040"/>
                </a:solidFill>
                <a:latin typeface="微软雅黑"/>
                <a:cs typeface="微软雅黑"/>
              </a:rPr>
              <a:t>-</a:t>
            </a:r>
            <a:r>
              <a:rPr lang="en-US" sz="2000" spc="-5" dirty="0">
                <a:solidFill>
                  <a:srgbClr val="404040"/>
                </a:solidFill>
                <a:latin typeface="微软雅黑"/>
                <a:cs typeface="微软雅黑"/>
              </a:rPr>
              <a:t>G&amp;I</a:t>
            </a:r>
            <a:r>
              <a:rPr sz="2000" spc="-5" dirty="0">
                <a:solidFill>
                  <a:srgbClr val="404040"/>
                </a:solidFill>
                <a:latin typeface="微软雅黑"/>
                <a:cs typeface="微软雅黑"/>
              </a:rPr>
              <a:t>-2</a:t>
            </a:r>
            <a:r>
              <a:rPr lang="en-US" sz="2000" spc="-5" dirty="0">
                <a:solidFill>
                  <a:srgbClr val="404040"/>
                </a:solidFill>
                <a:latin typeface="微软雅黑"/>
                <a:cs typeface="微软雅黑"/>
              </a:rPr>
              <a:t>1010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微软雅黑"/>
                <a:cs typeface="微软雅黑"/>
              </a:rPr>
              <a:t>项目时间</a:t>
            </a:r>
            <a:r>
              <a:rPr sz="2000" spc="-5" dirty="0">
                <a:solidFill>
                  <a:srgbClr val="404040"/>
                </a:solidFill>
                <a:latin typeface="微软雅黑"/>
                <a:cs typeface="微软雅黑"/>
              </a:rPr>
              <a:t>：202</a:t>
            </a:r>
            <a:r>
              <a:rPr lang="en-US" sz="2000" spc="-5" dirty="0">
                <a:solidFill>
                  <a:srgbClr val="404040"/>
                </a:solidFill>
                <a:latin typeface="微软雅黑"/>
                <a:cs typeface="微软雅黑"/>
              </a:rPr>
              <a:t>1</a:t>
            </a:r>
            <a:r>
              <a:rPr sz="2000" spc="-15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404040"/>
                </a:solidFill>
                <a:latin typeface="微软雅黑"/>
                <a:cs typeface="微软雅黑"/>
              </a:rPr>
              <a:t>/ </a:t>
            </a:r>
            <a:r>
              <a:rPr lang="en-US" sz="2000" spc="-5" dirty="0">
                <a:solidFill>
                  <a:srgbClr val="404040"/>
                </a:solidFill>
                <a:latin typeface="微软雅黑"/>
                <a:cs typeface="微软雅黑"/>
              </a:rPr>
              <a:t>05</a:t>
            </a:r>
            <a:r>
              <a:rPr sz="2000" spc="-5" dirty="0">
                <a:solidFill>
                  <a:srgbClr val="404040"/>
                </a:solidFill>
                <a:latin typeface="微软雅黑"/>
                <a:cs typeface="微软雅黑"/>
              </a:rPr>
              <a:t>-A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5261" y="5273802"/>
            <a:ext cx="4281805" cy="0"/>
          </a:xfrm>
          <a:custGeom>
            <a:avLst/>
            <a:gdLst/>
            <a:ahLst/>
            <a:cxnLst/>
            <a:rect l="l" t="t" r="r" b="b"/>
            <a:pathLst>
              <a:path w="4281805">
                <a:moveTo>
                  <a:pt x="0" y="0"/>
                </a:moveTo>
                <a:lnTo>
                  <a:pt x="4281563" y="0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45011" y="646372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8DE4DF0-24FD-4930-89D3-2D3C23A6F74D}"/>
              </a:ext>
            </a:extLst>
          </p:cNvPr>
          <p:cNvSpPr txBox="1"/>
          <p:nvPr/>
        </p:nvSpPr>
        <p:spPr>
          <a:xfrm>
            <a:off x="2903201" y="2633521"/>
            <a:ext cx="2619141" cy="707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4800" dirty="0">
                <a:solidFill>
                  <a:schemeClr val="bg1"/>
                </a:solidFill>
                <a:latin typeface="Haettenschweiler" panose="020B0706040902060204" pitchFamily="34" charset="0"/>
                <a:ea typeface="Adobe Myungjo Std M" panose="02020600000000000000" pitchFamily="18" charset="-128"/>
                <a:cs typeface="微软雅黑"/>
              </a:rPr>
              <a:t>2 0 2 1</a:t>
            </a:r>
            <a:endParaRPr sz="4800" dirty="0">
              <a:solidFill>
                <a:schemeClr val="bg1"/>
              </a:solidFill>
              <a:latin typeface="Haettenschweiler" panose="020B0706040902060204" pitchFamily="34" charset="0"/>
              <a:ea typeface="Adobe Myungjo Std M" panose="02020600000000000000" pitchFamily="18" charset="-128"/>
              <a:cs typeface="微软雅黑"/>
            </a:endParaRPr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4FB8BCDF-A39E-43C9-B620-F712CE1AA13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74BB31D-1906-4768-972B-EB9F4BFF0C5E}" type="datetime1">
              <a:rPr lang="en-US" altLang="zh-CN" smtClean="0"/>
              <a:t>5/23/2021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313943"/>
            <a:ext cx="1108075" cy="693420"/>
            <a:chOff x="441959" y="313943"/>
            <a:chExt cx="1108075" cy="693420"/>
          </a:xfrm>
        </p:grpSpPr>
        <p:sp>
          <p:nvSpPr>
            <p:cNvPr id="4" name="object 4"/>
            <p:cNvSpPr/>
            <p:nvPr/>
          </p:nvSpPr>
          <p:spPr>
            <a:xfrm>
              <a:off x="995172" y="313943"/>
              <a:ext cx="554990" cy="463550"/>
            </a:xfrm>
            <a:custGeom>
              <a:avLst/>
              <a:gdLst/>
              <a:ahLst/>
              <a:cxnLst/>
              <a:rect l="l" t="t" r="r" b="b"/>
              <a:pathLst>
                <a:path w="554990" h="463550">
                  <a:moveTo>
                    <a:pt x="0" y="0"/>
                  </a:moveTo>
                  <a:lnTo>
                    <a:pt x="0" y="463295"/>
                  </a:lnTo>
                  <a:lnTo>
                    <a:pt x="554736" y="231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544068"/>
              <a:ext cx="553720" cy="463550"/>
            </a:xfrm>
            <a:custGeom>
              <a:avLst/>
              <a:gdLst/>
              <a:ahLst/>
              <a:cxnLst/>
              <a:rect l="l" t="t" r="r" b="b"/>
              <a:pathLst>
                <a:path w="553719" h="463550">
                  <a:moveTo>
                    <a:pt x="553212" y="0"/>
                  </a:moveTo>
                  <a:lnTo>
                    <a:pt x="0" y="231647"/>
                  </a:lnTo>
                  <a:lnTo>
                    <a:pt x="553212" y="463295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1" name="日期占位符 50">
            <a:extLst>
              <a:ext uri="{FF2B5EF4-FFF2-40B4-BE49-F238E27FC236}">
                <a16:creationId xmlns:a16="http://schemas.microsoft.com/office/drawing/2014/main" id="{0EE32529-345F-4F62-89A7-B748AF3AF1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F93CC-9878-41FF-AA02-7E53319DAB8F}" type="datetime1">
              <a:rPr lang="en-US" altLang="zh-CN" smtClean="0"/>
              <a:t>5/23/2021</a:t>
            </a:fld>
            <a:endParaRPr 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AD16F-B48B-4429-9E0B-B46FE2B2BDF2}"/>
              </a:ext>
            </a:extLst>
          </p:cNvPr>
          <p:cNvCxnSpPr>
            <a:cxnSpLocks/>
          </p:cNvCxnSpPr>
          <p:nvPr/>
        </p:nvCxnSpPr>
        <p:spPr>
          <a:xfrm>
            <a:off x="3413760" y="544068"/>
            <a:ext cx="848964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>
            <a:extLst>
              <a:ext uri="{FF2B5EF4-FFF2-40B4-BE49-F238E27FC236}">
                <a16:creationId xmlns:a16="http://schemas.microsoft.com/office/drawing/2014/main" id="{1C226629-09FF-4760-B301-4BC475752221}"/>
              </a:ext>
            </a:extLst>
          </p:cNvPr>
          <p:cNvSpPr txBox="1">
            <a:spLocks/>
          </p:cNvSpPr>
          <p:nvPr/>
        </p:nvSpPr>
        <p:spPr>
          <a:xfrm>
            <a:off x="1524519" y="321261"/>
            <a:ext cx="365708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/>
              <a:t>4.</a:t>
            </a:r>
            <a:r>
              <a:rPr lang="zh-CN" altLang="en-US" sz="2400" kern="0" dirty="0"/>
              <a:t>设备配置清单</a:t>
            </a:r>
            <a:endParaRPr lang="en-US" altLang="zh-CN" sz="2400" kern="0" dirty="0"/>
          </a:p>
          <a:p>
            <a:pPr marL="12700">
              <a:spcBef>
                <a:spcPts val="100"/>
              </a:spcBef>
            </a:pPr>
            <a:r>
              <a:rPr lang="en-US" altLang="zh-CN" kern="0" dirty="0"/>
              <a:t> List of configuration</a:t>
            </a:r>
            <a:endParaRPr lang="zh-CN" altLang="en-US" kern="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4E418B2-9A6D-4FF1-BCAB-830EFE07A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47028"/>
              </p:ext>
            </p:extLst>
          </p:nvPr>
        </p:nvGraphicFramePr>
        <p:xfrm>
          <a:off x="1066800" y="1279420"/>
          <a:ext cx="9601200" cy="4771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063">
                  <a:extLst>
                    <a:ext uri="{9D8B030D-6E8A-4147-A177-3AD203B41FA5}">
                      <a16:colId xmlns:a16="http://schemas.microsoft.com/office/drawing/2014/main" val="1591859582"/>
                    </a:ext>
                  </a:extLst>
                </a:gridCol>
                <a:gridCol w="1546503">
                  <a:extLst>
                    <a:ext uri="{9D8B030D-6E8A-4147-A177-3AD203B41FA5}">
                      <a16:colId xmlns:a16="http://schemas.microsoft.com/office/drawing/2014/main" val="2625882582"/>
                    </a:ext>
                  </a:extLst>
                </a:gridCol>
                <a:gridCol w="4936634">
                  <a:extLst>
                    <a:ext uri="{9D8B030D-6E8A-4147-A177-3AD203B41FA5}">
                      <a16:colId xmlns:a16="http://schemas.microsoft.com/office/drawing/2014/main" val="4261135934"/>
                    </a:ext>
                  </a:extLst>
                </a:gridCol>
                <a:gridCol w="774792">
                  <a:extLst>
                    <a:ext uri="{9D8B030D-6E8A-4147-A177-3AD203B41FA5}">
                      <a16:colId xmlns:a16="http://schemas.microsoft.com/office/drawing/2014/main" val="3627283722"/>
                    </a:ext>
                  </a:extLst>
                </a:gridCol>
                <a:gridCol w="1051226">
                  <a:extLst>
                    <a:ext uri="{9D8B030D-6E8A-4147-A177-3AD203B41FA5}">
                      <a16:colId xmlns:a16="http://schemas.microsoft.com/office/drawing/2014/main" val="484099768"/>
                    </a:ext>
                  </a:extLst>
                </a:gridCol>
                <a:gridCol w="840982">
                  <a:extLst>
                    <a:ext uri="{9D8B030D-6E8A-4147-A177-3AD203B41FA5}">
                      <a16:colId xmlns:a16="http://schemas.microsoft.com/office/drawing/2014/main" val="4091977363"/>
                    </a:ext>
                  </a:extLst>
                </a:gridCol>
              </a:tblGrid>
              <a:tr h="3851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序号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产品名称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描述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单套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品牌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备注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7583"/>
                  </a:ext>
                </a:extLst>
              </a:tr>
              <a:tr h="7601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zh-CN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堆垛机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皮带线负载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10kg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，皮带线运行速度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60m/min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；行走距离为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9m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，速度：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120m/min;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升降行程为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5m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，升降速度：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40m/min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04489"/>
                  </a:ext>
                </a:extLst>
              </a:tr>
              <a:tr h="1135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u="none" strike="noStrike" dirty="0">
                          <a:effectLst/>
                        </a:rPr>
                        <a:t>库位系统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u="none" strike="noStrike" dirty="0">
                          <a:effectLst/>
                        </a:rPr>
                        <a:t>采用钢结构拼接立库，各个立库之间采用螺栓连接，每层输送线采用一个动力，通过联轴器传送，输送线机构配套传感器检测，当物料被检测到位后输送线停止运转，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effectLst/>
                        </a:rPr>
                        <a:t>NA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84810"/>
                  </a:ext>
                </a:extLst>
              </a:tr>
              <a:tr h="706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u="none" strike="noStrike" dirty="0">
                          <a:effectLst/>
                        </a:rPr>
                        <a:t>WMS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u="none" strike="noStrike" dirty="0">
                          <a:effectLst/>
                        </a:rPr>
                        <a:t>库位管理系统，与生产数据对接，向堆垛机下达命令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effectLst/>
                        </a:rPr>
                        <a:t>NA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30206"/>
                  </a:ext>
                </a:extLst>
              </a:tr>
              <a:tr h="6482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u="none" strike="noStrike" dirty="0">
                          <a:effectLst/>
                        </a:rPr>
                        <a:t>WCS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系统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600" b="0" u="none" strike="noStrike" dirty="0">
                          <a:effectLst/>
                        </a:rPr>
                        <a:t>库位控制系统，控制立库系统中所有设备的运行及信号对接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effectLst/>
                        </a:rPr>
                        <a:t>NA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802172"/>
                  </a:ext>
                </a:extLst>
              </a:tr>
              <a:tr h="40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与生产设备对接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138539"/>
                  </a:ext>
                </a:extLst>
              </a:tr>
              <a:tr h="40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设备辅料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-2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u="none" strike="noStrike" dirty="0">
                          <a:effectLst/>
                        </a:rPr>
                        <a:t>标准件及气动附件等，附件支架等桥架及铜线，连接件等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48" marR="4548" marT="45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105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18388" y="0"/>
            <a:ext cx="4061460" cy="4590415"/>
            <a:chOff x="818388" y="0"/>
            <a:chExt cx="4061460" cy="4590415"/>
          </a:xfrm>
        </p:grpSpPr>
        <p:sp>
          <p:nvSpPr>
            <p:cNvPr id="8" name="object 8"/>
            <p:cNvSpPr/>
            <p:nvPr/>
          </p:nvSpPr>
          <p:spPr>
            <a:xfrm>
              <a:off x="818388" y="0"/>
              <a:ext cx="4061460" cy="4590415"/>
            </a:xfrm>
            <a:custGeom>
              <a:avLst/>
              <a:gdLst/>
              <a:ahLst/>
              <a:cxnLst/>
              <a:rect l="l" t="t" r="r" b="b"/>
              <a:pathLst>
                <a:path w="4061460" h="4590415">
                  <a:moveTo>
                    <a:pt x="4061460" y="0"/>
                  </a:moveTo>
                  <a:lnTo>
                    <a:pt x="0" y="0"/>
                  </a:lnTo>
                  <a:lnTo>
                    <a:pt x="0" y="2674632"/>
                  </a:lnTo>
                  <a:lnTo>
                    <a:pt x="5676" y="2674632"/>
                  </a:lnTo>
                  <a:lnTo>
                    <a:pt x="10477" y="2769654"/>
                  </a:lnTo>
                  <a:lnTo>
                    <a:pt x="15901" y="2817422"/>
                  </a:lnTo>
                  <a:lnTo>
                    <a:pt x="22424" y="2864848"/>
                  </a:lnTo>
                  <a:lnTo>
                    <a:pt x="30035" y="2911919"/>
                  </a:lnTo>
                  <a:lnTo>
                    <a:pt x="38720" y="2958622"/>
                  </a:lnTo>
                  <a:lnTo>
                    <a:pt x="48465" y="3004943"/>
                  </a:lnTo>
                  <a:lnTo>
                    <a:pt x="59258" y="3050870"/>
                  </a:lnTo>
                  <a:lnTo>
                    <a:pt x="71086" y="3096389"/>
                  </a:lnTo>
                  <a:lnTo>
                    <a:pt x="83934" y="3141487"/>
                  </a:lnTo>
                  <a:lnTo>
                    <a:pt x="97792" y="3186151"/>
                  </a:lnTo>
                  <a:lnTo>
                    <a:pt x="112644" y="3230368"/>
                  </a:lnTo>
                  <a:lnTo>
                    <a:pt x="128478" y="3274124"/>
                  </a:lnTo>
                  <a:lnTo>
                    <a:pt x="145282" y="3317407"/>
                  </a:lnTo>
                  <a:lnTo>
                    <a:pt x="163041" y="3360204"/>
                  </a:lnTo>
                  <a:lnTo>
                    <a:pt x="181742" y="3402501"/>
                  </a:lnTo>
                  <a:lnTo>
                    <a:pt x="201373" y="3444286"/>
                  </a:lnTo>
                  <a:lnTo>
                    <a:pt x="221921" y="3485544"/>
                  </a:lnTo>
                  <a:lnTo>
                    <a:pt x="243372" y="3526264"/>
                  </a:lnTo>
                  <a:lnTo>
                    <a:pt x="265712" y="3566431"/>
                  </a:lnTo>
                  <a:lnTo>
                    <a:pt x="288930" y="3606033"/>
                  </a:lnTo>
                  <a:lnTo>
                    <a:pt x="313012" y="3645057"/>
                  </a:lnTo>
                  <a:lnTo>
                    <a:pt x="337944" y="3683489"/>
                  </a:lnTo>
                  <a:lnTo>
                    <a:pt x="363714" y="3721317"/>
                  </a:lnTo>
                  <a:lnTo>
                    <a:pt x="390309" y="3758527"/>
                  </a:lnTo>
                  <a:lnTo>
                    <a:pt x="417715" y="3795106"/>
                  </a:lnTo>
                  <a:lnTo>
                    <a:pt x="445919" y="3831041"/>
                  </a:lnTo>
                  <a:lnTo>
                    <a:pt x="474908" y="3866319"/>
                  </a:lnTo>
                  <a:lnTo>
                    <a:pt x="504669" y="3900926"/>
                  </a:lnTo>
                  <a:lnTo>
                    <a:pt x="535189" y="3934851"/>
                  </a:lnTo>
                  <a:lnTo>
                    <a:pt x="566454" y="3968078"/>
                  </a:lnTo>
                  <a:lnTo>
                    <a:pt x="598452" y="4000597"/>
                  </a:lnTo>
                  <a:lnTo>
                    <a:pt x="631170" y="4032392"/>
                  </a:lnTo>
                  <a:lnTo>
                    <a:pt x="664594" y="4063452"/>
                  </a:lnTo>
                  <a:lnTo>
                    <a:pt x="698711" y="4093762"/>
                  </a:lnTo>
                  <a:lnTo>
                    <a:pt x="733508" y="4123311"/>
                  </a:lnTo>
                  <a:lnTo>
                    <a:pt x="768972" y="4152084"/>
                  </a:lnTo>
                  <a:lnTo>
                    <a:pt x="805090" y="4180069"/>
                  </a:lnTo>
                  <a:lnTo>
                    <a:pt x="841848" y="4207253"/>
                  </a:lnTo>
                  <a:lnTo>
                    <a:pt x="879234" y="4233621"/>
                  </a:lnTo>
                  <a:lnTo>
                    <a:pt x="917235" y="4259163"/>
                  </a:lnTo>
                  <a:lnTo>
                    <a:pt x="955837" y="4283863"/>
                  </a:lnTo>
                  <a:lnTo>
                    <a:pt x="995027" y="4307709"/>
                  </a:lnTo>
                  <a:lnTo>
                    <a:pt x="1034792" y="4330688"/>
                  </a:lnTo>
                  <a:lnTo>
                    <a:pt x="1075119" y="4352787"/>
                  </a:lnTo>
                  <a:lnTo>
                    <a:pt x="1115994" y="4373993"/>
                  </a:lnTo>
                  <a:lnTo>
                    <a:pt x="1157405" y="4394292"/>
                  </a:lnTo>
                  <a:lnTo>
                    <a:pt x="1199339" y="4413671"/>
                  </a:lnTo>
                  <a:lnTo>
                    <a:pt x="1241783" y="4432118"/>
                  </a:lnTo>
                  <a:lnTo>
                    <a:pt x="1284722" y="4449619"/>
                  </a:lnTo>
                  <a:lnTo>
                    <a:pt x="1328145" y="4466161"/>
                  </a:lnTo>
                  <a:lnTo>
                    <a:pt x="1372037" y="4481731"/>
                  </a:lnTo>
                  <a:lnTo>
                    <a:pt x="1416387" y="4496315"/>
                  </a:lnTo>
                  <a:lnTo>
                    <a:pt x="1461180" y="4509901"/>
                  </a:lnTo>
                  <a:lnTo>
                    <a:pt x="1506404" y="4522476"/>
                  </a:lnTo>
                  <a:lnTo>
                    <a:pt x="1552045" y="4534026"/>
                  </a:lnTo>
                  <a:lnTo>
                    <a:pt x="1598091" y="4544539"/>
                  </a:lnTo>
                  <a:lnTo>
                    <a:pt x="1644528" y="4554000"/>
                  </a:lnTo>
                  <a:lnTo>
                    <a:pt x="1691343" y="4562398"/>
                  </a:lnTo>
                  <a:lnTo>
                    <a:pt x="1738523" y="4569719"/>
                  </a:lnTo>
                  <a:lnTo>
                    <a:pt x="1786055" y="4575949"/>
                  </a:lnTo>
                  <a:lnTo>
                    <a:pt x="1833925" y="4581076"/>
                  </a:lnTo>
                  <a:lnTo>
                    <a:pt x="1882122" y="4585086"/>
                  </a:lnTo>
                  <a:lnTo>
                    <a:pt x="1930630" y="4587967"/>
                  </a:lnTo>
                  <a:lnTo>
                    <a:pt x="1979438" y="4589705"/>
                  </a:lnTo>
                  <a:lnTo>
                    <a:pt x="2028532" y="4590288"/>
                  </a:lnTo>
                  <a:lnTo>
                    <a:pt x="2077627" y="4589705"/>
                  </a:lnTo>
                  <a:lnTo>
                    <a:pt x="2126436" y="4587967"/>
                  </a:lnTo>
                  <a:lnTo>
                    <a:pt x="2174945" y="4585086"/>
                  </a:lnTo>
                  <a:lnTo>
                    <a:pt x="2223142" y="4581076"/>
                  </a:lnTo>
                  <a:lnTo>
                    <a:pt x="2271013" y="4575949"/>
                  </a:lnTo>
                  <a:lnTo>
                    <a:pt x="2318545" y="4569719"/>
                  </a:lnTo>
                  <a:lnTo>
                    <a:pt x="2365726" y="4562398"/>
                  </a:lnTo>
                  <a:lnTo>
                    <a:pt x="2412541" y="4554000"/>
                  </a:lnTo>
                  <a:lnTo>
                    <a:pt x="2458979" y="4544539"/>
                  </a:lnTo>
                  <a:lnTo>
                    <a:pt x="2505025" y="4534026"/>
                  </a:lnTo>
                  <a:lnTo>
                    <a:pt x="2550667" y="4522476"/>
                  </a:lnTo>
                  <a:lnTo>
                    <a:pt x="2595891" y="4509901"/>
                  </a:lnTo>
                  <a:lnTo>
                    <a:pt x="2640684" y="4496315"/>
                  </a:lnTo>
                  <a:lnTo>
                    <a:pt x="2685034" y="4481731"/>
                  </a:lnTo>
                  <a:lnTo>
                    <a:pt x="2728927" y="4466161"/>
                  </a:lnTo>
                  <a:lnTo>
                    <a:pt x="2772350" y="4449619"/>
                  </a:lnTo>
                  <a:lnTo>
                    <a:pt x="2815290" y="4432118"/>
                  </a:lnTo>
                  <a:lnTo>
                    <a:pt x="2857733" y="4413671"/>
                  </a:lnTo>
                  <a:lnTo>
                    <a:pt x="2899668" y="4394292"/>
                  </a:lnTo>
                  <a:lnTo>
                    <a:pt x="2941079" y="4373993"/>
                  </a:lnTo>
                  <a:lnTo>
                    <a:pt x="2981955" y="4352787"/>
                  </a:lnTo>
                  <a:lnTo>
                    <a:pt x="3022282" y="4330688"/>
                  </a:lnTo>
                  <a:lnTo>
                    <a:pt x="3062047" y="4307709"/>
                  </a:lnTo>
                  <a:lnTo>
                    <a:pt x="3101238" y="4283863"/>
                  </a:lnTo>
                  <a:lnTo>
                    <a:pt x="3139840" y="4259163"/>
                  </a:lnTo>
                  <a:lnTo>
                    <a:pt x="3177840" y="4233621"/>
                  </a:lnTo>
                  <a:lnTo>
                    <a:pt x="3215227" y="4207253"/>
                  </a:lnTo>
                  <a:lnTo>
                    <a:pt x="3251985" y="4180069"/>
                  </a:lnTo>
                  <a:lnTo>
                    <a:pt x="3288103" y="4152084"/>
                  </a:lnTo>
                  <a:lnTo>
                    <a:pt x="3323568" y="4123311"/>
                  </a:lnTo>
                  <a:lnTo>
                    <a:pt x="3358365" y="4093762"/>
                  </a:lnTo>
                  <a:lnTo>
                    <a:pt x="3392482" y="4063452"/>
                  </a:lnTo>
                  <a:lnTo>
                    <a:pt x="3425906" y="4032392"/>
                  </a:lnTo>
                  <a:lnTo>
                    <a:pt x="3458624" y="4000597"/>
                  </a:lnTo>
                  <a:lnTo>
                    <a:pt x="3490622" y="3968078"/>
                  </a:lnTo>
                  <a:lnTo>
                    <a:pt x="3521888" y="3934851"/>
                  </a:lnTo>
                  <a:lnTo>
                    <a:pt x="3552408" y="3900926"/>
                  </a:lnTo>
                  <a:lnTo>
                    <a:pt x="3582169" y="3866319"/>
                  </a:lnTo>
                  <a:lnTo>
                    <a:pt x="3611158" y="3831041"/>
                  </a:lnTo>
                  <a:lnTo>
                    <a:pt x="3639362" y="3795106"/>
                  </a:lnTo>
                  <a:lnTo>
                    <a:pt x="3666768" y="3758527"/>
                  </a:lnTo>
                  <a:lnTo>
                    <a:pt x="3693363" y="3721317"/>
                  </a:lnTo>
                  <a:lnTo>
                    <a:pt x="3719133" y="3683489"/>
                  </a:lnTo>
                  <a:lnTo>
                    <a:pt x="3744065" y="3645057"/>
                  </a:lnTo>
                  <a:lnTo>
                    <a:pt x="3768147" y="3606033"/>
                  </a:lnTo>
                  <a:lnTo>
                    <a:pt x="3791365" y="3566431"/>
                  </a:lnTo>
                  <a:lnTo>
                    <a:pt x="3813706" y="3526264"/>
                  </a:lnTo>
                  <a:lnTo>
                    <a:pt x="3835156" y="3485544"/>
                  </a:lnTo>
                  <a:lnTo>
                    <a:pt x="3855704" y="3444286"/>
                  </a:lnTo>
                  <a:lnTo>
                    <a:pt x="3875335" y="3402501"/>
                  </a:lnTo>
                  <a:lnTo>
                    <a:pt x="3894037" y="3360204"/>
                  </a:lnTo>
                  <a:lnTo>
                    <a:pt x="3911796" y="3317407"/>
                  </a:lnTo>
                  <a:lnTo>
                    <a:pt x="3928599" y="3274124"/>
                  </a:lnTo>
                  <a:lnTo>
                    <a:pt x="3944433" y="3230368"/>
                  </a:lnTo>
                  <a:lnTo>
                    <a:pt x="3959286" y="3186151"/>
                  </a:lnTo>
                  <a:lnTo>
                    <a:pt x="3973143" y="3141487"/>
                  </a:lnTo>
                  <a:lnTo>
                    <a:pt x="3985992" y="3096389"/>
                  </a:lnTo>
                  <a:lnTo>
                    <a:pt x="3997820" y="3050870"/>
                  </a:lnTo>
                  <a:lnTo>
                    <a:pt x="4008613" y="3004943"/>
                  </a:lnTo>
                  <a:lnTo>
                    <a:pt x="4018358" y="2958622"/>
                  </a:lnTo>
                  <a:lnTo>
                    <a:pt x="4027043" y="2911919"/>
                  </a:lnTo>
                  <a:lnTo>
                    <a:pt x="4034653" y="2864848"/>
                  </a:lnTo>
                  <a:lnTo>
                    <a:pt x="4041177" y="2817422"/>
                  </a:lnTo>
                  <a:lnTo>
                    <a:pt x="4046601" y="2769654"/>
                  </a:lnTo>
                  <a:lnTo>
                    <a:pt x="4051401" y="2674632"/>
                  </a:lnTo>
                  <a:lnTo>
                    <a:pt x="4061460" y="2674632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EB7B2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3382" y="3386457"/>
              <a:ext cx="2463800" cy="522605"/>
            </a:xfrm>
            <a:custGeom>
              <a:avLst/>
              <a:gdLst/>
              <a:ahLst/>
              <a:cxnLst/>
              <a:rect l="l" t="t" r="r" b="b"/>
              <a:pathLst>
                <a:path w="2463800" h="522604">
                  <a:moveTo>
                    <a:pt x="2463622" y="1790"/>
                  </a:moveTo>
                  <a:lnTo>
                    <a:pt x="2429701" y="35786"/>
                  </a:lnTo>
                  <a:lnTo>
                    <a:pt x="2395070" y="68637"/>
                  </a:lnTo>
                  <a:lnTo>
                    <a:pt x="2359753" y="100343"/>
                  </a:lnTo>
                  <a:lnTo>
                    <a:pt x="2323774" y="130905"/>
                  </a:lnTo>
                  <a:lnTo>
                    <a:pt x="2287158" y="160321"/>
                  </a:lnTo>
                  <a:lnTo>
                    <a:pt x="2249929" y="188591"/>
                  </a:lnTo>
                  <a:lnTo>
                    <a:pt x="2212112" y="215715"/>
                  </a:lnTo>
                  <a:lnTo>
                    <a:pt x="2173730" y="241692"/>
                  </a:lnTo>
                  <a:lnTo>
                    <a:pt x="2134808" y="266522"/>
                  </a:lnTo>
                  <a:lnTo>
                    <a:pt x="2095370" y="290205"/>
                  </a:lnTo>
                  <a:lnTo>
                    <a:pt x="2055442" y="312741"/>
                  </a:lnTo>
                  <a:lnTo>
                    <a:pt x="2015046" y="334128"/>
                  </a:lnTo>
                  <a:lnTo>
                    <a:pt x="1974207" y="354368"/>
                  </a:lnTo>
                  <a:lnTo>
                    <a:pt x="1932950" y="373458"/>
                  </a:lnTo>
                  <a:lnTo>
                    <a:pt x="1891299" y="391399"/>
                  </a:lnTo>
                  <a:lnTo>
                    <a:pt x="1849278" y="408191"/>
                  </a:lnTo>
                  <a:lnTo>
                    <a:pt x="1806912" y="423833"/>
                  </a:lnTo>
                  <a:lnTo>
                    <a:pt x="1764225" y="438325"/>
                  </a:lnTo>
                  <a:lnTo>
                    <a:pt x="1721241" y="451667"/>
                  </a:lnTo>
                  <a:lnTo>
                    <a:pt x="1677984" y="463857"/>
                  </a:lnTo>
                  <a:lnTo>
                    <a:pt x="1634479" y="474896"/>
                  </a:lnTo>
                  <a:lnTo>
                    <a:pt x="1590751" y="484784"/>
                  </a:lnTo>
                  <a:lnTo>
                    <a:pt x="1546822" y="493520"/>
                  </a:lnTo>
                  <a:lnTo>
                    <a:pt x="1502719" y="501103"/>
                  </a:lnTo>
                  <a:lnTo>
                    <a:pt x="1458465" y="507534"/>
                  </a:lnTo>
                  <a:lnTo>
                    <a:pt x="1414084" y="512812"/>
                  </a:lnTo>
                  <a:lnTo>
                    <a:pt x="1369601" y="516936"/>
                  </a:lnTo>
                  <a:lnTo>
                    <a:pt x="1325040" y="519906"/>
                  </a:lnTo>
                  <a:lnTo>
                    <a:pt x="1280426" y="521723"/>
                  </a:lnTo>
                  <a:lnTo>
                    <a:pt x="1235782" y="522385"/>
                  </a:lnTo>
                  <a:lnTo>
                    <a:pt x="1191133" y="521892"/>
                  </a:lnTo>
                  <a:lnTo>
                    <a:pt x="1146504" y="520244"/>
                  </a:lnTo>
                  <a:lnTo>
                    <a:pt x="1101918" y="517440"/>
                  </a:lnTo>
                  <a:lnTo>
                    <a:pt x="1057400" y="513480"/>
                  </a:lnTo>
                  <a:lnTo>
                    <a:pt x="1012975" y="508364"/>
                  </a:lnTo>
                  <a:lnTo>
                    <a:pt x="968666" y="502092"/>
                  </a:lnTo>
                  <a:lnTo>
                    <a:pt x="924498" y="494662"/>
                  </a:lnTo>
                  <a:lnTo>
                    <a:pt x="880496" y="486075"/>
                  </a:lnTo>
                  <a:lnTo>
                    <a:pt x="836683" y="476330"/>
                  </a:lnTo>
                  <a:lnTo>
                    <a:pt x="793084" y="465427"/>
                  </a:lnTo>
                  <a:lnTo>
                    <a:pt x="749723" y="453366"/>
                  </a:lnTo>
                  <a:lnTo>
                    <a:pt x="706625" y="440146"/>
                  </a:lnTo>
                  <a:lnTo>
                    <a:pt x="663814" y="425767"/>
                  </a:lnTo>
                  <a:lnTo>
                    <a:pt x="621314" y="410228"/>
                  </a:lnTo>
                  <a:lnTo>
                    <a:pt x="579149" y="393529"/>
                  </a:lnTo>
                  <a:lnTo>
                    <a:pt x="537344" y="375670"/>
                  </a:lnTo>
                  <a:lnTo>
                    <a:pt x="495924" y="356651"/>
                  </a:lnTo>
                  <a:lnTo>
                    <a:pt x="454912" y="336470"/>
                  </a:lnTo>
                  <a:lnTo>
                    <a:pt x="414332" y="315128"/>
                  </a:lnTo>
                  <a:lnTo>
                    <a:pt x="374210" y="292625"/>
                  </a:lnTo>
                  <a:lnTo>
                    <a:pt x="334569" y="268959"/>
                  </a:lnTo>
                  <a:lnTo>
                    <a:pt x="295434" y="244131"/>
                  </a:lnTo>
                  <a:lnTo>
                    <a:pt x="256829" y="218140"/>
                  </a:lnTo>
                  <a:lnTo>
                    <a:pt x="218779" y="190986"/>
                  </a:lnTo>
                  <a:lnTo>
                    <a:pt x="181307" y="162669"/>
                  </a:lnTo>
                  <a:lnTo>
                    <a:pt x="144438" y="133187"/>
                  </a:lnTo>
                  <a:lnTo>
                    <a:pt x="108197" y="102542"/>
                  </a:lnTo>
                  <a:lnTo>
                    <a:pt x="72607" y="70732"/>
                  </a:lnTo>
                  <a:lnTo>
                    <a:pt x="37693" y="37757"/>
                  </a:lnTo>
                  <a:lnTo>
                    <a:pt x="9313" y="954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5285" y="3348361"/>
              <a:ext cx="76185" cy="761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8913" y="3350151"/>
              <a:ext cx="76190" cy="7618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56973" y="1363959"/>
            <a:ext cx="27686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微软雅黑"/>
                <a:cs typeface="微软雅黑"/>
              </a:rPr>
              <a:t>期待与您 合作共赢</a:t>
            </a:r>
            <a:endParaRPr sz="5400">
              <a:latin typeface="微软雅黑"/>
              <a:cs typeface="微软雅黑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30211" y="2686811"/>
            <a:ext cx="3941445" cy="4177665"/>
            <a:chOff x="7030211" y="2686811"/>
            <a:chExt cx="3941445" cy="4177665"/>
          </a:xfrm>
        </p:grpSpPr>
        <p:sp>
          <p:nvSpPr>
            <p:cNvPr id="14" name="object 14"/>
            <p:cNvSpPr/>
            <p:nvPr/>
          </p:nvSpPr>
          <p:spPr>
            <a:xfrm>
              <a:off x="7030211" y="2686811"/>
              <a:ext cx="3941445" cy="4171315"/>
            </a:xfrm>
            <a:custGeom>
              <a:avLst/>
              <a:gdLst/>
              <a:ahLst/>
              <a:cxnLst/>
              <a:rect l="l" t="t" r="r" b="b"/>
              <a:pathLst>
                <a:path w="3941445" h="4171315">
                  <a:moveTo>
                    <a:pt x="3941063" y="1796072"/>
                  </a:moveTo>
                  <a:lnTo>
                    <a:pt x="0" y="1796072"/>
                  </a:lnTo>
                  <a:lnTo>
                    <a:pt x="0" y="4171188"/>
                  </a:lnTo>
                  <a:lnTo>
                    <a:pt x="3941063" y="4171188"/>
                  </a:lnTo>
                  <a:lnTo>
                    <a:pt x="3941063" y="1796072"/>
                  </a:lnTo>
                  <a:close/>
                </a:path>
                <a:path w="3941445" h="4171315">
                  <a:moveTo>
                    <a:pt x="1970531" y="0"/>
                  </a:moveTo>
                  <a:lnTo>
                    <a:pt x="1919671" y="589"/>
                  </a:lnTo>
                  <a:lnTo>
                    <a:pt x="1869128" y="2349"/>
                  </a:lnTo>
                  <a:lnTo>
                    <a:pt x="1818918" y="5264"/>
                  </a:lnTo>
                  <a:lnTo>
                    <a:pt x="1769055" y="9321"/>
                  </a:lnTo>
                  <a:lnTo>
                    <a:pt x="1719557" y="14505"/>
                  </a:lnTo>
                  <a:lnTo>
                    <a:pt x="1670438" y="20802"/>
                  </a:lnTo>
                  <a:lnTo>
                    <a:pt x="1621714" y="28198"/>
                  </a:lnTo>
                  <a:lnTo>
                    <a:pt x="1573400" y="36679"/>
                  </a:lnTo>
                  <a:lnTo>
                    <a:pt x="1525511" y="46230"/>
                  </a:lnTo>
                  <a:lnTo>
                    <a:pt x="1478064" y="56838"/>
                  </a:lnTo>
                  <a:lnTo>
                    <a:pt x="1431073" y="68489"/>
                  </a:lnTo>
                  <a:lnTo>
                    <a:pt x="1384554" y="81167"/>
                  </a:lnTo>
                  <a:lnTo>
                    <a:pt x="1338523" y="94859"/>
                  </a:lnTo>
                  <a:lnTo>
                    <a:pt x="1292995" y="109551"/>
                  </a:lnTo>
                  <a:lnTo>
                    <a:pt x="1247986" y="125228"/>
                  </a:lnTo>
                  <a:lnTo>
                    <a:pt x="1203510" y="141877"/>
                  </a:lnTo>
                  <a:lnTo>
                    <a:pt x="1159584" y="159483"/>
                  </a:lnTo>
                  <a:lnTo>
                    <a:pt x="1116223" y="178032"/>
                  </a:lnTo>
                  <a:lnTo>
                    <a:pt x="1073443" y="197510"/>
                  </a:lnTo>
                  <a:lnTo>
                    <a:pt x="1031258" y="217902"/>
                  </a:lnTo>
                  <a:lnTo>
                    <a:pt x="989684" y="239195"/>
                  </a:lnTo>
                  <a:lnTo>
                    <a:pt x="948738" y="261374"/>
                  </a:lnTo>
                  <a:lnTo>
                    <a:pt x="908434" y="284425"/>
                  </a:lnTo>
                  <a:lnTo>
                    <a:pt x="868787" y="308334"/>
                  </a:lnTo>
                  <a:lnTo>
                    <a:pt x="829814" y="333087"/>
                  </a:lnTo>
                  <a:lnTo>
                    <a:pt x="791530" y="358669"/>
                  </a:lnTo>
                  <a:lnTo>
                    <a:pt x="753950" y="385067"/>
                  </a:lnTo>
                  <a:lnTo>
                    <a:pt x="717089" y="412266"/>
                  </a:lnTo>
                  <a:lnTo>
                    <a:pt x="680964" y="440252"/>
                  </a:lnTo>
                  <a:lnTo>
                    <a:pt x="645590" y="469010"/>
                  </a:lnTo>
                  <a:lnTo>
                    <a:pt x="610981" y="498528"/>
                  </a:lnTo>
                  <a:lnTo>
                    <a:pt x="577155" y="528790"/>
                  </a:lnTo>
                  <a:lnTo>
                    <a:pt x="544125" y="559782"/>
                  </a:lnTo>
                  <a:lnTo>
                    <a:pt x="511908" y="591490"/>
                  </a:lnTo>
                  <a:lnTo>
                    <a:pt x="480519" y="623901"/>
                  </a:lnTo>
                  <a:lnTo>
                    <a:pt x="449973" y="656999"/>
                  </a:lnTo>
                  <a:lnTo>
                    <a:pt x="420286" y="690770"/>
                  </a:lnTo>
                  <a:lnTo>
                    <a:pt x="391474" y="725201"/>
                  </a:lnTo>
                  <a:lnTo>
                    <a:pt x="363552" y="760277"/>
                  </a:lnTo>
                  <a:lnTo>
                    <a:pt x="336535" y="795985"/>
                  </a:lnTo>
                  <a:lnTo>
                    <a:pt x="310440" y="832309"/>
                  </a:lnTo>
                  <a:lnTo>
                    <a:pt x="285280" y="869236"/>
                  </a:lnTo>
                  <a:lnTo>
                    <a:pt x="261072" y="906751"/>
                  </a:lnTo>
                  <a:lnTo>
                    <a:pt x="237832" y="944841"/>
                  </a:lnTo>
                  <a:lnTo>
                    <a:pt x="215575" y="983490"/>
                  </a:lnTo>
                  <a:lnTo>
                    <a:pt x="194315" y="1022686"/>
                  </a:lnTo>
                  <a:lnTo>
                    <a:pt x="174070" y="1062414"/>
                  </a:lnTo>
                  <a:lnTo>
                    <a:pt x="154854" y="1102659"/>
                  </a:lnTo>
                  <a:lnTo>
                    <a:pt x="136682" y="1143407"/>
                  </a:lnTo>
                  <a:lnTo>
                    <a:pt x="119571" y="1184645"/>
                  </a:lnTo>
                  <a:lnTo>
                    <a:pt x="103535" y="1226358"/>
                  </a:lnTo>
                  <a:lnTo>
                    <a:pt x="88591" y="1268531"/>
                  </a:lnTo>
                  <a:lnTo>
                    <a:pt x="74753" y="1311152"/>
                  </a:lnTo>
                  <a:lnTo>
                    <a:pt x="62037" y="1354205"/>
                  </a:lnTo>
                  <a:lnTo>
                    <a:pt x="50459" y="1397676"/>
                  </a:lnTo>
                  <a:lnTo>
                    <a:pt x="40033" y="1441552"/>
                  </a:lnTo>
                  <a:lnTo>
                    <a:pt x="30777" y="1485817"/>
                  </a:lnTo>
                  <a:lnTo>
                    <a:pt x="22704" y="1530458"/>
                  </a:lnTo>
                  <a:lnTo>
                    <a:pt x="15831" y="1575461"/>
                  </a:lnTo>
                  <a:lnTo>
                    <a:pt x="10172" y="1620812"/>
                  </a:lnTo>
                  <a:lnTo>
                    <a:pt x="520" y="1796072"/>
                  </a:lnTo>
                  <a:lnTo>
                    <a:pt x="3940555" y="1796072"/>
                  </a:lnTo>
                  <a:lnTo>
                    <a:pt x="3930891" y="1620812"/>
                  </a:lnTo>
                  <a:lnTo>
                    <a:pt x="3925232" y="1575461"/>
                  </a:lnTo>
                  <a:lnTo>
                    <a:pt x="3918359" y="1530458"/>
                  </a:lnTo>
                  <a:lnTo>
                    <a:pt x="3910286" y="1485817"/>
                  </a:lnTo>
                  <a:lnTo>
                    <a:pt x="3901030" y="1441552"/>
                  </a:lnTo>
                  <a:lnTo>
                    <a:pt x="3890604" y="1397676"/>
                  </a:lnTo>
                  <a:lnTo>
                    <a:pt x="3879026" y="1354205"/>
                  </a:lnTo>
                  <a:lnTo>
                    <a:pt x="3866310" y="1311152"/>
                  </a:lnTo>
                  <a:lnTo>
                    <a:pt x="3852472" y="1268531"/>
                  </a:lnTo>
                  <a:lnTo>
                    <a:pt x="3837528" y="1226358"/>
                  </a:lnTo>
                  <a:lnTo>
                    <a:pt x="3821492" y="1184645"/>
                  </a:lnTo>
                  <a:lnTo>
                    <a:pt x="3804381" y="1143407"/>
                  </a:lnTo>
                  <a:lnTo>
                    <a:pt x="3786209" y="1102659"/>
                  </a:lnTo>
                  <a:lnTo>
                    <a:pt x="3766993" y="1062414"/>
                  </a:lnTo>
                  <a:lnTo>
                    <a:pt x="3746748" y="1022686"/>
                  </a:lnTo>
                  <a:lnTo>
                    <a:pt x="3725488" y="983490"/>
                  </a:lnTo>
                  <a:lnTo>
                    <a:pt x="3703231" y="944841"/>
                  </a:lnTo>
                  <a:lnTo>
                    <a:pt x="3679991" y="906751"/>
                  </a:lnTo>
                  <a:lnTo>
                    <a:pt x="3655783" y="869236"/>
                  </a:lnTo>
                  <a:lnTo>
                    <a:pt x="3630623" y="832309"/>
                  </a:lnTo>
                  <a:lnTo>
                    <a:pt x="3604528" y="795985"/>
                  </a:lnTo>
                  <a:lnTo>
                    <a:pt x="3577511" y="760277"/>
                  </a:lnTo>
                  <a:lnTo>
                    <a:pt x="3549589" y="725201"/>
                  </a:lnTo>
                  <a:lnTo>
                    <a:pt x="3520777" y="690770"/>
                  </a:lnTo>
                  <a:lnTo>
                    <a:pt x="3491090" y="656999"/>
                  </a:lnTo>
                  <a:lnTo>
                    <a:pt x="3460544" y="623901"/>
                  </a:lnTo>
                  <a:lnTo>
                    <a:pt x="3429155" y="591490"/>
                  </a:lnTo>
                  <a:lnTo>
                    <a:pt x="3396938" y="559782"/>
                  </a:lnTo>
                  <a:lnTo>
                    <a:pt x="3363908" y="528790"/>
                  </a:lnTo>
                  <a:lnTo>
                    <a:pt x="3330082" y="498528"/>
                  </a:lnTo>
                  <a:lnTo>
                    <a:pt x="3295473" y="469010"/>
                  </a:lnTo>
                  <a:lnTo>
                    <a:pt x="3260099" y="440252"/>
                  </a:lnTo>
                  <a:lnTo>
                    <a:pt x="3223974" y="412266"/>
                  </a:lnTo>
                  <a:lnTo>
                    <a:pt x="3187113" y="385067"/>
                  </a:lnTo>
                  <a:lnTo>
                    <a:pt x="3149533" y="358669"/>
                  </a:lnTo>
                  <a:lnTo>
                    <a:pt x="3111249" y="333087"/>
                  </a:lnTo>
                  <a:lnTo>
                    <a:pt x="3072276" y="308334"/>
                  </a:lnTo>
                  <a:lnTo>
                    <a:pt x="3032629" y="284425"/>
                  </a:lnTo>
                  <a:lnTo>
                    <a:pt x="2992325" y="261374"/>
                  </a:lnTo>
                  <a:lnTo>
                    <a:pt x="2951379" y="239195"/>
                  </a:lnTo>
                  <a:lnTo>
                    <a:pt x="2909805" y="217902"/>
                  </a:lnTo>
                  <a:lnTo>
                    <a:pt x="2867620" y="197510"/>
                  </a:lnTo>
                  <a:lnTo>
                    <a:pt x="2824840" y="178032"/>
                  </a:lnTo>
                  <a:lnTo>
                    <a:pt x="2781479" y="159483"/>
                  </a:lnTo>
                  <a:lnTo>
                    <a:pt x="2737553" y="141877"/>
                  </a:lnTo>
                  <a:lnTo>
                    <a:pt x="2693077" y="125228"/>
                  </a:lnTo>
                  <a:lnTo>
                    <a:pt x="2648068" y="109551"/>
                  </a:lnTo>
                  <a:lnTo>
                    <a:pt x="2602540" y="94859"/>
                  </a:lnTo>
                  <a:lnTo>
                    <a:pt x="2556509" y="81167"/>
                  </a:lnTo>
                  <a:lnTo>
                    <a:pt x="2509990" y="68489"/>
                  </a:lnTo>
                  <a:lnTo>
                    <a:pt x="2462999" y="56838"/>
                  </a:lnTo>
                  <a:lnTo>
                    <a:pt x="2415552" y="46230"/>
                  </a:lnTo>
                  <a:lnTo>
                    <a:pt x="2367663" y="36679"/>
                  </a:lnTo>
                  <a:lnTo>
                    <a:pt x="2319349" y="28198"/>
                  </a:lnTo>
                  <a:lnTo>
                    <a:pt x="2270625" y="20802"/>
                  </a:lnTo>
                  <a:lnTo>
                    <a:pt x="2221506" y="14505"/>
                  </a:lnTo>
                  <a:lnTo>
                    <a:pt x="2172008" y="9321"/>
                  </a:lnTo>
                  <a:lnTo>
                    <a:pt x="2122145" y="5264"/>
                  </a:lnTo>
                  <a:lnTo>
                    <a:pt x="2071935" y="2349"/>
                  </a:lnTo>
                  <a:lnTo>
                    <a:pt x="2021392" y="589"/>
                  </a:lnTo>
                  <a:lnTo>
                    <a:pt x="1970531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7767" y="2958083"/>
              <a:ext cx="3424554" cy="3900170"/>
            </a:xfrm>
            <a:custGeom>
              <a:avLst/>
              <a:gdLst/>
              <a:ahLst/>
              <a:cxnLst/>
              <a:rect l="l" t="t" r="r" b="b"/>
              <a:pathLst>
                <a:path w="3424554" h="3900170">
                  <a:moveTo>
                    <a:pt x="1712214" y="0"/>
                  </a:moveTo>
                  <a:lnTo>
                    <a:pt x="1760410" y="689"/>
                  </a:lnTo>
                  <a:lnTo>
                    <a:pt x="1808278" y="2744"/>
                  </a:lnTo>
                  <a:lnTo>
                    <a:pt x="1855798" y="6149"/>
                  </a:lnTo>
                  <a:lnTo>
                    <a:pt x="1902954" y="10883"/>
                  </a:lnTo>
                  <a:lnTo>
                    <a:pt x="1949728" y="16930"/>
                  </a:lnTo>
                  <a:lnTo>
                    <a:pt x="1996102" y="24270"/>
                  </a:lnTo>
                  <a:lnTo>
                    <a:pt x="2042060" y="32887"/>
                  </a:lnTo>
                  <a:lnTo>
                    <a:pt x="2087583" y="42762"/>
                  </a:lnTo>
                  <a:lnTo>
                    <a:pt x="2132654" y="53876"/>
                  </a:lnTo>
                  <a:lnTo>
                    <a:pt x="2177257" y="66212"/>
                  </a:lnTo>
                  <a:lnTo>
                    <a:pt x="2221372" y="79752"/>
                  </a:lnTo>
                  <a:lnTo>
                    <a:pt x="2264984" y="94478"/>
                  </a:lnTo>
                  <a:lnTo>
                    <a:pt x="2308073" y="110371"/>
                  </a:lnTo>
                  <a:lnTo>
                    <a:pt x="2350624" y="127413"/>
                  </a:lnTo>
                  <a:lnTo>
                    <a:pt x="2392618" y="145587"/>
                  </a:lnTo>
                  <a:lnTo>
                    <a:pt x="2434038" y="164874"/>
                  </a:lnTo>
                  <a:lnTo>
                    <a:pt x="2474867" y="185256"/>
                  </a:lnTo>
                  <a:lnTo>
                    <a:pt x="2515087" y="206715"/>
                  </a:lnTo>
                  <a:lnTo>
                    <a:pt x="2554680" y="229233"/>
                  </a:lnTo>
                  <a:lnTo>
                    <a:pt x="2593630" y="252792"/>
                  </a:lnTo>
                  <a:lnTo>
                    <a:pt x="2631918" y="277374"/>
                  </a:lnTo>
                  <a:lnTo>
                    <a:pt x="2669528" y="302960"/>
                  </a:lnTo>
                  <a:lnTo>
                    <a:pt x="2706441" y="329533"/>
                  </a:lnTo>
                  <a:lnTo>
                    <a:pt x="2742640" y="357075"/>
                  </a:lnTo>
                  <a:lnTo>
                    <a:pt x="2778109" y="385567"/>
                  </a:lnTo>
                  <a:lnTo>
                    <a:pt x="2812829" y="414991"/>
                  </a:lnTo>
                  <a:lnTo>
                    <a:pt x="2846783" y="445330"/>
                  </a:lnTo>
                  <a:lnTo>
                    <a:pt x="2879953" y="476565"/>
                  </a:lnTo>
                  <a:lnTo>
                    <a:pt x="2912322" y="508678"/>
                  </a:lnTo>
                  <a:lnTo>
                    <a:pt x="2943873" y="541651"/>
                  </a:lnTo>
                  <a:lnTo>
                    <a:pt x="2974588" y="575465"/>
                  </a:lnTo>
                  <a:lnTo>
                    <a:pt x="3004450" y="610104"/>
                  </a:lnTo>
                  <a:lnTo>
                    <a:pt x="3033441" y="645549"/>
                  </a:lnTo>
                  <a:lnTo>
                    <a:pt x="3061544" y="681781"/>
                  </a:lnTo>
                  <a:lnTo>
                    <a:pt x="3088741" y="718782"/>
                  </a:lnTo>
                  <a:lnTo>
                    <a:pt x="3115014" y="756535"/>
                  </a:lnTo>
                  <a:lnTo>
                    <a:pt x="3140347" y="795022"/>
                  </a:lnTo>
                  <a:lnTo>
                    <a:pt x="3164722" y="834223"/>
                  </a:lnTo>
                  <a:lnTo>
                    <a:pt x="3188122" y="874122"/>
                  </a:lnTo>
                  <a:lnTo>
                    <a:pt x="3210528" y="914701"/>
                  </a:lnTo>
                  <a:lnTo>
                    <a:pt x="3231924" y="955940"/>
                  </a:lnTo>
                  <a:lnTo>
                    <a:pt x="3252292" y="997822"/>
                  </a:lnTo>
                  <a:lnTo>
                    <a:pt x="3271614" y="1040329"/>
                  </a:lnTo>
                  <a:lnTo>
                    <a:pt x="3289874" y="1083442"/>
                  </a:lnTo>
                  <a:lnTo>
                    <a:pt x="3307054" y="1127145"/>
                  </a:lnTo>
                  <a:lnTo>
                    <a:pt x="3323135" y="1171418"/>
                  </a:lnTo>
                  <a:lnTo>
                    <a:pt x="3338101" y="1216243"/>
                  </a:lnTo>
                  <a:lnTo>
                    <a:pt x="3351935" y="1261603"/>
                  </a:lnTo>
                  <a:lnTo>
                    <a:pt x="3364619" y="1307479"/>
                  </a:lnTo>
                  <a:lnTo>
                    <a:pt x="3376134" y="1353854"/>
                  </a:lnTo>
                  <a:lnTo>
                    <a:pt x="3386465" y="1400708"/>
                  </a:lnTo>
                  <a:lnTo>
                    <a:pt x="3395593" y="1448025"/>
                  </a:lnTo>
                  <a:lnTo>
                    <a:pt x="3403502" y="1495786"/>
                  </a:lnTo>
                  <a:lnTo>
                    <a:pt x="3410172" y="1543972"/>
                  </a:lnTo>
                  <a:lnTo>
                    <a:pt x="3415588" y="1592567"/>
                  </a:lnTo>
                  <a:lnTo>
                    <a:pt x="3423983" y="1764779"/>
                  </a:lnTo>
                  <a:lnTo>
                    <a:pt x="3424428" y="1764779"/>
                  </a:lnTo>
                  <a:lnTo>
                    <a:pt x="3424428" y="1773948"/>
                  </a:lnTo>
                  <a:lnTo>
                    <a:pt x="3424428" y="3899915"/>
                  </a:lnTo>
                </a:path>
                <a:path w="3424554" h="3900170">
                  <a:moveTo>
                    <a:pt x="0" y="3899915"/>
                  </a:moveTo>
                  <a:lnTo>
                    <a:pt x="0" y="1773948"/>
                  </a:lnTo>
                  <a:lnTo>
                    <a:pt x="0" y="1764779"/>
                  </a:lnTo>
                  <a:lnTo>
                    <a:pt x="444" y="1764779"/>
                  </a:lnTo>
                  <a:lnTo>
                    <a:pt x="8839" y="1592567"/>
                  </a:lnTo>
                  <a:lnTo>
                    <a:pt x="14255" y="1543972"/>
                  </a:lnTo>
                  <a:lnTo>
                    <a:pt x="20925" y="1495786"/>
                  </a:lnTo>
                  <a:lnTo>
                    <a:pt x="28834" y="1448025"/>
                  </a:lnTo>
                  <a:lnTo>
                    <a:pt x="37962" y="1400708"/>
                  </a:lnTo>
                  <a:lnTo>
                    <a:pt x="48293" y="1353854"/>
                  </a:lnTo>
                  <a:lnTo>
                    <a:pt x="59808" y="1307479"/>
                  </a:lnTo>
                  <a:lnTo>
                    <a:pt x="72492" y="1261603"/>
                  </a:lnTo>
                  <a:lnTo>
                    <a:pt x="86326" y="1216243"/>
                  </a:lnTo>
                  <a:lnTo>
                    <a:pt x="101292" y="1171418"/>
                  </a:lnTo>
                  <a:lnTo>
                    <a:pt x="117373" y="1127145"/>
                  </a:lnTo>
                  <a:lnTo>
                    <a:pt x="134553" y="1083442"/>
                  </a:lnTo>
                  <a:lnTo>
                    <a:pt x="152813" y="1040329"/>
                  </a:lnTo>
                  <a:lnTo>
                    <a:pt x="172135" y="997822"/>
                  </a:lnTo>
                  <a:lnTo>
                    <a:pt x="192503" y="955940"/>
                  </a:lnTo>
                  <a:lnTo>
                    <a:pt x="213899" y="914701"/>
                  </a:lnTo>
                  <a:lnTo>
                    <a:pt x="236305" y="874122"/>
                  </a:lnTo>
                  <a:lnTo>
                    <a:pt x="259705" y="834223"/>
                  </a:lnTo>
                  <a:lnTo>
                    <a:pt x="284080" y="795022"/>
                  </a:lnTo>
                  <a:lnTo>
                    <a:pt x="309413" y="756535"/>
                  </a:lnTo>
                  <a:lnTo>
                    <a:pt x="335686" y="718782"/>
                  </a:lnTo>
                  <a:lnTo>
                    <a:pt x="362883" y="681781"/>
                  </a:lnTo>
                  <a:lnTo>
                    <a:pt x="390986" y="645549"/>
                  </a:lnTo>
                  <a:lnTo>
                    <a:pt x="419977" y="610104"/>
                  </a:lnTo>
                  <a:lnTo>
                    <a:pt x="449839" y="575465"/>
                  </a:lnTo>
                  <a:lnTo>
                    <a:pt x="480554" y="541651"/>
                  </a:lnTo>
                  <a:lnTo>
                    <a:pt x="512105" y="508678"/>
                  </a:lnTo>
                  <a:lnTo>
                    <a:pt x="544474" y="476565"/>
                  </a:lnTo>
                  <a:lnTo>
                    <a:pt x="577644" y="445330"/>
                  </a:lnTo>
                  <a:lnTo>
                    <a:pt x="611598" y="414991"/>
                  </a:lnTo>
                  <a:lnTo>
                    <a:pt x="646318" y="385567"/>
                  </a:lnTo>
                  <a:lnTo>
                    <a:pt x="681787" y="357075"/>
                  </a:lnTo>
                  <a:lnTo>
                    <a:pt x="717986" y="329533"/>
                  </a:lnTo>
                  <a:lnTo>
                    <a:pt x="754899" y="302960"/>
                  </a:lnTo>
                  <a:lnTo>
                    <a:pt x="792509" y="277374"/>
                  </a:lnTo>
                  <a:lnTo>
                    <a:pt x="830797" y="252792"/>
                  </a:lnTo>
                  <a:lnTo>
                    <a:pt x="869747" y="229233"/>
                  </a:lnTo>
                  <a:lnTo>
                    <a:pt x="909340" y="206715"/>
                  </a:lnTo>
                  <a:lnTo>
                    <a:pt x="949560" y="185256"/>
                  </a:lnTo>
                  <a:lnTo>
                    <a:pt x="990389" y="164874"/>
                  </a:lnTo>
                  <a:lnTo>
                    <a:pt x="1031809" y="145587"/>
                  </a:lnTo>
                  <a:lnTo>
                    <a:pt x="1073803" y="127413"/>
                  </a:lnTo>
                  <a:lnTo>
                    <a:pt x="1116354" y="110371"/>
                  </a:lnTo>
                  <a:lnTo>
                    <a:pt x="1159443" y="94478"/>
                  </a:lnTo>
                  <a:lnTo>
                    <a:pt x="1203055" y="79752"/>
                  </a:lnTo>
                  <a:lnTo>
                    <a:pt x="1247170" y="66212"/>
                  </a:lnTo>
                  <a:lnTo>
                    <a:pt x="1291773" y="53876"/>
                  </a:lnTo>
                  <a:lnTo>
                    <a:pt x="1336844" y="42762"/>
                  </a:lnTo>
                  <a:lnTo>
                    <a:pt x="1382367" y="32887"/>
                  </a:lnTo>
                  <a:lnTo>
                    <a:pt x="1428325" y="24270"/>
                  </a:lnTo>
                  <a:lnTo>
                    <a:pt x="1474699" y="16930"/>
                  </a:lnTo>
                  <a:lnTo>
                    <a:pt x="1521473" y="10883"/>
                  </a:lnTo>
                  <a:lnTo>
                    <a:pt x="1568629" y="6149"/>
                  </a:lnTo>
                  <a:lnTo>
                    <a:pt x="1616149" y="2744"/>
                  </a:lnTo>
                  <a:lnTo>
                    <a:pt x="1664017" y="689"/>
                  </a:lnTo>
                  <a:lnTo>
                    <a:pt x="1712214" y="0"/>
                  </a:lnTo>
                </a:path>
              </a:pathLst>
            </a:custGeom>
            <a:ln w="12700">
              <a:solidFill>
                <a:srgbClr val="EB7B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8568" y="4619249"/>
              <a:ext cx="76200" cy="76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6011" y="4619244"/>
              <a:ext cx="76200" cy="762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741411" y="3953205"/>
            <a:ext cx="2498090" cy="1167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u="sng" spc="-480" dirty="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  <a:latin typeface="微软雅黑"/>
                <a:cs typeface="微软雅黑"/>
              </a:rPr>
              <a:t> </a:t>
            </a:r>
            <a:r>
              <a:rPr sz="4000" b="1" u="sng" spc="-10" dirty="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  <a:latin typeface="微软雅黑"/>
                <a:cs typeface="微软雅黑"/>
              </a:rPr>
              <a:t>THANKS</a:t>
            </a:r>
            <a:r>
              <a:rPr sz="4000" b="1" u="sng" spc="229" dirty="0">
                <a:solidFill>
                  <a:srgbClr val="585858"/>
                </a:solidFill>
                <a:uFill>
                  <a:solidFill>
                    <a:srgbClr val="7E7E7E"/>
                  </a:solidFill>
                </a:uFill>
                <a:latin typeface="微软雅黑"/>
                <a:cs typeface="微软雅黑"/>
              </a:rPr>
              <a:t> </a:t>
            </a:r>
            <a:endParaRPr sz="40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000" b="1" spc="-5" dirty="0">
                <a:solidFill>
                  <a:srgbClr val="585858"/>
                </a:solidFill>
                <a:latin typeface="微软雅黑"/>
                <a:cs typeface="微软雅黑"/>
              </a:rPr>
              <a:t>THE</a:t>
            </a:r>
            <a:r>
              <a:rPr sz="2000" b="1" spc="57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585858"/>
                </a:solidFill>
                <a:latin typeface="微软雅黑"/>
                <a:cs typeface="微软雅黑"/>
              </a:rPr>
              <a:t>END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AE354A8F-86F6-4E93-BC30-79F3AA8D61B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1D697E9-DB90-44FA-98AD-0038ADA0ED1D}" type="datetime1">
              <a:rPr lang="en-US" altLang="zh-CN" smtClean="0"/>
              <a:t>5/23/2021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301355" cy="6858000"/>
            <a:chOff x="0" y="0"/>
            <a:chExt cx="830135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83423" cy="65471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92297" y="0"/>
              <a:ext cx="4409440" cy="3424554"/>
            </a:xfrm>
            <a:custGeom>
              <a:avLst/>
              <a:gdLst/>
              <a:ahLst/>
              <a:cxnLst/>
              <a:rect l="l" t="t" r="r" b="b"/>
              <a:pathLst>
                <a:path w="4409440" h="3424554">
                  <a:moveTo>
                    <a:pt x="4408932" y="0"/>
                  </a:moveTo>
                  <a:lnTo>
                    <a:pt x="4029481" y="0"/>
                  </a:lnTo>
                  <a:lnTo>
                    <a:pt x="0" y="3424428"/>
                  </a:lnTo>
                  <a:lnTo>
                    <a:pt x="379450" y="3424428"/>
                  </a:lnTo>
                  <a:lnTo>
                    <a:pt x="44089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13020"/>
              <a:ext cx="2005964" cy="1744980"/>
            </a:xfrm>
            <a:custGeom>
              <a:avLst/>
              <a:gdLst/>
              <a:ahLst/>
              <a:cxnLst/>
              <a:rect l="l" t="t" r="r" b="b"/>
              <a:pathLst>
                <a:path w="2005964" h="1744979">
                  <a:moveTo>
                    <a:pt x="0" y="0"/>
                  </a:moveTo>
                  <a:lnTo>
                    <a:pt x="0" y="1744979"/>
                  </a:lnTo>
                  <a:lnTo>
                    <a:pt x="2005736" y="1744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>
                <a:alpha val="83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1119" y="2645664"/>
              <a:ext cx="4409440" cy="3424554"/>
            </a:xfrm>
            <a:custGeom>
              <a:avLst/>
              <a:gdLst/>
              <a:ahLst/>
              <a:cxnLst/>
              <a:rect l="l" t="t" r="r" b="b"/>
              <a:pathLst>
                <a:path w="4409440" h="3424554">
                  <a:moveTo>
                    <a:pt x="4408932" y="0"/>
                  </a:moveTo>
                  <a:lnTo>
                    <a:pt x="4029481" y="0"/>
                  </a:lnTo>
                  <a:lnTo>
                    <a:pt x="0" y="3424428"/>
                  </a:lnTo>
                  <a:lnTo>
                    <a:pt x="379450" y="3424428"/>
                  </a:lnTo>
                  <a:lnTo>
                    <a:pt x="4408932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572"/>
              <a:ext cx="4745990" cy="3556000"/>
            </a:xfrm>
            <a:custGeom>
              <a:avLst/>
              <a:gdLst/>
              <a:ahLst/>
              <a:cxnLst/>
              <a:rect l="l" t="t" r="r" b="b"/>
              <a:pathLst>
                <a:path w="4745990" h="3556000">
                  <a:moveTo>
                    <a:pt x="988212" y="0"/>
                  </a:moveTo>
                  <a:lnTo>
                    <a:pt x="0" y="0"/>
                  </a:lnTo>
                  <a:lnTo>
                    <a:pt x="0" y="3555491"/>
                  </a:lnTo>
                  <a:lnTo>
                    <a:pt x="4745736" y="1571142"/>
                  </a:lnTo>
                  <a:lnTo>
                    <a:pt x="988212" y="0"/>
                  </a:lnTo>
                  <a:close/>
                </a:path>
              </a:pathLst>
            </a:custGeom>
            <a:solidFill>
              <a:srgbClr val="2D75B6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349662" y="5050497"/>
            <a:ext cx="1842770" cy="1807845"/>
          </a:xfrm>
          <a:custGeom>
            <a:avLst/>
            <a:gdLst/>
            <a:ahLst/>
            <a:cxnLst/>
            <a:rect l="l" t="t" r="r" b="b"/>
            <a:pathLst>
              <a:path w="1842770" h="1807845">
                <a:moveTo>
                  <a:pt x="1842338" y="0"/>
                </a:moveTo>
                <a:lnTo>
                  <a:pt x="0" y="1807502"/>
                </a:lnTo>
                <a:lnTo>
                  <a:pt x="926579" y="1807502"/>
                </a:lnTo>
                <a:lnTo>
                  <a:pt x="1842338" y="909078"/>
                </a:lnTo>
                <a:lnTo>
                  <a:pt x="1842338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979407" y="0"/>
            <a:ext cx="2773680" cy="1155700"/>
            <a:chOff x="8979407" y="0"/>
            <a:chExt cx="2773680" cy="1155700"/>
          </a:xfrm>
        </p:grpSpPr>
        <p:sp>
          <p:nvSpPr>
            <p:cNvPr id="10" name="object 10"/>
            <p:cNvSpPr/>
            <p:nvPr/>
          </p:nvSpPr>
          <p:spPr>
            <a:xfrm>
              <a:off x="9442702" y="0"/>
              <a:ext cx="2310765" cy="1155700"/>
            </a:xfrm>
            <a:custGeom>
              <a:avLst/>
              <a:gdLst/>
              <a:ahLst/>
              <a:cxnLst/>
              <a:rect l="l" t="t" r="r" b="b"/>
              <a:pathLst>
                <a:path w="2310765" h="1155700">
                  <a:moveTo>
                    <a:pt x="2310383" y="0"/>
                  </a:moveTo>
                  <a:lnTo>
                    <a:pt x="0" y="0"/>
                  </a:lnTo>
                  <a:lnTo>
                    <a:pt x="1122095" y="1141577"/>
                  </a:lnTo>
                  <a:lnTo>
                    <a:pt x="1137639" y="1151807"/>
                  </a:lnTo>
                  <a:lnTo>
                    <a:pt x="1155109" y="1155217"/>
                  </a:lnTo>
                  <a:lnTo>
                    <a:pt x="1172455" y="1151807"/>
                  </a:lnTo>
                  <a:lnTo>
                    <a:pt x="1187627" y="1141577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9407" y="0"/>
              <a:ext cx="2310765" cy="1151890"/>
            </a:xfrm>
            <a:custGeom>
              <a:avLst/>
              <a:gdLst/>
              <a:ahLst/>
              <a:cxnLst/>
              <a:rect l="l" t="t" r="r" b="b"/>
              <a:pathLst>
                <a:path w="2310765" h="1151890">
                  <a:moveTo>
                    <a:pt x="2310383" y="0"/>
                  </a:moveTo>
                  <a:lnTo>
                    <a:pt x="0" y="0"/>
                  </a:lnTo>
                  <a:lnTo>
                    <a:pt x="1116799" y="1135176"/>
                  </a:lnTo>
                  <a:lnTo>
                    <a:pt x="1134755" y="1147292"/>
                  </a:lnTo>
                  <a:lnTo>
                    <a:pt x="1155191" y="1151331"/>
                  </a:lnTo>
                  <a:lnTo>
                    <a:pt x="1175628" y="1147292"/>
                  </a:lnTo>
                  <a:lnTo>
                    <a:pt x="1193584" y="1135176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21240" y="196608"/>
              <a:ext cx="1281430" cy="760730"/>
            </a:xfrm>
            <a:custGeom>
              <a:avLst/>
              <a:gdLst/>
              <a:ahLst/>
              <a:cxnLst/>
              <a:rect l="l" t="t" r="r" b="b"/>
              <a:pathLst>
                <a:path w="1281429" h="760730">
                  <a:moveTo>
                    <a:pt x="450684" y="561441"/>
                  </a:moveTo>
                  <a:lnTo>
                    <a:pt x="387731" y="497586"/>
                  </a:lnTo>
                  <a:lnTo>
                    <a:pt x="387731" y="543966"/>
                  </a:lnTo>
                  <a:lnTo>
                    <a:pt x="235292" y="698614"/>
                  </a:lnTo>
                  <a:lnTo>
                    <a:pt x="182930" y="645490"/>
                  </a:lnTo>
                  <a:lnTo>
                    <a:pt x="201472" y="626668"/>
                  </a:lnTo>
                  <a:lnTo>
                    <a:pt x="335368" y="490842"/>
                  </a:lnTo>
                  <a:lnTo>
                    <a:pt x="387731" y="543966"/>
                  </a:lnTo>
                  <a:lnTo>
                    <a:pt x="387731" y="497586"/>
                  </a:lnTo>
                  <a:lnTo>
                    <a:pt x="381088" y="490842"/>
                  </a:lnTo>
                  <a:lnTo>
                    <a:pt x="317474" y="426313"/>
                  </a:lnTo>
                  <a:lnTo>
                    <a:pt x="317474" y="472020"/>
                  </a:lnTo>
                  <a:lnTo>
                    <a:pt x="165036" y="626668"/>
                  </a:lnTo>
                  <a:lnTo>
                    <a:pt x="112674" y="573544"/>
                  </a:lnTo>
                  <a:lnTo>
                    <a:pt x="131965" y="554050"/>
                  </a:lnTo>
                  <a:lnTo>
                    <a:pt x="265112" y="419569"/>
                  </a:lnTo>
                  <a:lnTo>
                    <a:pt x="317474" y="472020"/>
                  </a:lnTo>
                  <a:lnTo>
                    <a:pt x="317474" y="426313"/>
                  </a:lnTo>
                  <a:lnTo>
                    <a:pt x="310832" y="419569"/>
                  </a:lnTo>
                  <a:lnTo>
                    <a:pt x="245897" y="353695"/>
                  </a:lnTo>
                  <a:lnTo>
                    <a:pt x="245897" y="399402"/>
                  </a:lnTo>
                  <a:lnTo>
                    <a:pt x="93446" y="554050"/>
                  </a:lnTo>
                  <a:lnTo>
                    <a:pt x="42418" y="502272"/>
                  </a:lnTo>
                  <a:lnTo>
                    <a:pt x="194856" y="347624"/>
                  </a:lnTo>
                  <a:lnTo>
                    <a:pt x="245897" y="399402"/>
                  </a:lnTo>
                  <a:lnTo>
                    <a:pt x="245897" y="353695"/>
                  </a:lnTo>
                  <a:lnTo>
                    <a:pt x="239915" y="347624"/>
                  </a:lnTo>
                  <a:lnTo>
                    <a:pt x="196850" y="303923"/>
                  </a:lnTo>
                  <a:lnTo>
                    <a:pt x="0" y="503618"/>
                  </a:lnTo>
                  <a:lnTo>
                    <a:pt x="253847" y="760476"/>
                  </a:lnTo>
                  <a:lnTo>
                    <a:pt x="275056" y="738962"/>
                  </a:lnTo>
                  <a:lnTo>
                    <a:pt x="253847" y="716762"/>
                  </a:lnTo>
                  <a:lnTo>
                    <a:pt x="271729" y="698614"/>
                  </a:lnTo>
                  <a:lnTo>
                    <a:pt x="406285" y="562114"/>
                  </a:lnTo>
                  <a:lnTo>
                    <a:pt x="427494" y="584301"/>
                  </a:lnTo>
                  <a:lnTo>
                    <a:pt x="449999" y="562114"/>
                  </a:lnTo>
                  <a:lnTo>
                    <a:pt x="450684" y="561441"/>
                  </a:lnTo>
                  <a:close/>
                </a:path>
                <a:path w="1281429" h="760730">
                  <a:moveTo>
                    <a:pt x="522274" y="328790"/>
                  </a:moveTo>
                  <a:lnTo>
                    <a:pt x="516966" y="297865"/>
                  </a:lnTo>
                  <a:lnTo>
                    <a:pt x="486067" y="303657"/>
                  </a:lnTo>
                  <a:lnTo>
                    <a:pt x="468223" y="307416"/>
                  </a:lnTo>
                  <a:lnTo>
                    <a:pt x="440093" y="314007"/>
                  </a:lnTo>
                  <a:lnTo>
                    <a:pt x="433463" y="315353"/>
                  </a:lnTo>
                  <a:lnTo>
                    <a:pt x="428155" y="316026"/>
                  </a:lnTo>
                  <a:lnTo>
                    <a:pt x="431469" y="344932"/>
                  </a:lnTo>
                  <a:lnTo>
                    <a:pt x="445300" y="342493"/>
                  </a:lnTo>
                  <a:lnTo>
                    <a:pt x="454291" y="341058"/>
                  </a:lnTo>
                  <a:lnTo>
                    <a:pt x="464604" y="339559"/>
                  </a:lnTo>
                  <a:lnTo>
                    <a:pt x="522274" y="328790"/>
                  </a:lnTo>
                  <a:close/>
                </a:path>
                <a:path w="1281429" h="760730">
                  <a:moveTo>
                    <a:pt x="575957" y="297865"/>
                  </a:moveTo>
                  <a:lnTo>
                    <a:pt x="569595" y="293827"/>
                  </a:lnTo>
                  <a:lnTo>
                    <a:pt x="557123" y="285762"/>
                  </a:lnTo>
                  <a:lnTo>
                    <a:pt x="550773" y="281724"/>
                  </a:lnTo>
                  <a:lnTo>
                    <a:pt x="530898" y="328117"/>
                  </a:lnTo>
                  <a:lnTo>
                    <a:pt x="512076" y="370484"/>
                  </a:lnTo>
                  <a:lnTo>
                    <a:pt x="494372" y="408813"/>
                  </a:lnTo>
                  <a:lnTo>
                    <a:pt x="477862" y="443103"/>
                  </a:lnTo>
                  <a:lnTo>
                    <a:pt x="505701" y="454533"/>
                  </a:lnTo>
                  <a:lnTo>
                    <a:pt x="521335" y="418604"/>
                  </a:lnTo>
                  <a:lnTo>
                    <a:pt x="538340" y="380479"/>
                  </a:lnTo>
                  <a:lnTo>
                    <a:pt x="556577" y="340207"/>
                  </a:lnTo>
                  <a:lnTo>
                    <a:pt x="575957" y="297865"/>
                  </a:lnTo>
                  <a:close/>
                </a:path>
                <a:path w="1281429" h="760730">
                  <a:moveTo>
                    <a:pt x="727519" y="709803"/>
                  </a:moveTo>
                  <a:lnTo>
                    <a:pt x="726821" y="695490"/>
                  </a:lnTo>
                  <a:lnTo>
                    <a:pt x="720610" y="679589"/>
                  </a:lnTo>
                  <a:lnTo>
                    <a:pt x="708025" y="687006"/>
                  </a:lnTo>
                  <a:lnTo>
                    <a:pt x="713473" y="699363"/>
                  </a:lnTo>
                  <a:lnTo>
                    <a:pt x="714883" y="711098"/>
                  </a:lnTo>
                  <a:lnTo>
                    <a:pt x="712203" y="722071"/>
                  </a:lnTo>
                  <a:lnTo>
                    <a:pt x="705370" y="732167"/>
                  </a:lnTo>
                  <a:lnTo>
                    <a:pt x="691794" y="740117"/>
                  </a:lnTo>
                  <a:lnTo>
                    <a:pt x="677799" y="741768"/>
                  </a:lnTo>
                  <a:lnTo>
                    <a:pt x="663181" y="737095"/>
                  </a:lnTo>
                  <a:lnTo>
                    <a:pt x="647750" y="726097"/>
                  </a:lnTo>
                  <a:lnTo>
                    <a:pt x="636930" y="709803"/>
                  </a:lnTo>
                  <a:lnTo>
                    <a:pt x="632269" y="694334"/>
                  </a:lnTo>
                  <a:lnTo>
                    <a:pt x="633679" y="679754"/>
                  </a:lnTo>
                  <a:lnTo>
                    <a:pt x="641134" y="666115"/>
                  </a:lnTo>
                  <a:lnTo>
                    <a:pt x="649465" y="660158"/>
                  </a:lnTo>
                  <a:lnTo>
                    <a:pt x="658672" y="657352"/>
                  </a:lnTo>
                  <a:lnTo>
                    <a:pt x="668883" y="657580"/>
                  </a:lnTo>
                  <a:lnTo>
                    <a:pt x="680212" y="660717"/>
                  </a:lnTo>
                  <a:lnTo>
                    <a:pt x="682231" y="657352"/>
                  </a:lnTo>
                  <a:lnTo>
                    <a:pt x="687489" y="648589"/>
                  </a:lnTo>
                  <a:lnTo>
                    <a:pt x="672579" y="644563"/>
                  </a:lnTo>
                  <a:lnTo>
                    <a:pt x="658672" y="644702"/>
                  </a:lnTo>
                  <a:lnTo>
                    <a:pt x="645756" y="649147"/>
                  </a:lnTo>
                  <a:lnTo>
                    <a:pt x="633844" y="658025"/>
                  </a:lnTo>
                  <a:lnTo>
                    <a:pt x="622287" y="676592"/>
                  </a:lnTo>
                  <a:lnTo>
                    <a:pt x="619429" y="695845"/>
                  </a:lnTo>
                  <a:lnTo>
                    <a:pt x="625259" y="715746"/>
                  </a:lnTo>
                  <a:lnTo>
                    <a:pt x="639800" y="736206"/>
                  </a:lnTo>
                  <a:lnTo>
                    <a:pt x="658545" y="749325"/>
                  </a:lnTo>
                  <a:lnTo>
                    <a:pt x="676973" y="754227"/>
                  </a:lnTo>
                  <a:lnTo>
                    <a:pt x="695032" y="750798"/>
                  </a:lnTo>
                  <a:lnTo>
                    <a:pt x="708406" y="741768"/>
                  </a:lnTo>
                  <a:lnTo>
                    <a:pt x="712660" y="738898"/>
                  </a:lnTo>
                  <a:lnTo>
                    <a:pt x="722845" y="725271"/>
                  </a:lnTo>
                  <a:lnTo>
                    <a:pt x="727456" y="711098"/>
                  </a:lnTo>
                  <a:lnTo>
                    <a:pt x="727519" y="709803"/>
                  </a:lnTo>
                  <a:close/>
                </a:path>
                <a:path w="1281429" h="760730">
                  <a:moveTo>
                    <a:pt x="763524" y="206425"/>
                  </a:moveTo>
                  <a:lnTo>
                    <a:pt x="760907" y="196977"/>
                  </a:lnTo>
                  <a:lnTo>
                    <a:pt x="759040" y="187845"/>
                  </a:lnTo>
                  <a:lnTo>
                    <a:pt x="757923" y="179095"/>
                  </a:lnTo>
                  <a:lnTo>
                    <a:pt x="757555" y="170789"/>
                  </a:lnTo>
                  <a:lnTo>
                    <a:pt x="724395" y="189852"/>
                  </a:lnTo>
                  <a:lnTo>
                    <a:pt x="693597" y="203809"/>
                  </a:lnTo>
                  <a:lnTo>
                    <a:pt x="665276" y="212864"/>
                  </a:lnTo>
                  <a:lnTo>
                    <a:pt x="639584" y="217182"/>
                  </a:lnTo>
                  <a:lnTo>
                    <a:pt x="641413" y="208851"/>
                  </a:lnTo>
                  <a:lnTo>
                    <a:pt x="646569" y="187388"/>
                  </a:lnTo>
                  <a:lnTo>
                    <a:pt x="649528" y="174142"/>
                  </a:lnTo>
                  <a:lnTo>
                    <a:pt x="654380" y="155625"/>
                  </a:lnTo>
                  <a:lnTo>
                    <a:pt x="658050" y="140436"/>
                  </a:lnTo>
                  <a:lnTo>
                    <a:pt x="660615" y="128663"/>
                  </a:lnTo>
                  <a:lnTo>
                    <a:pt x="662114" y="120357"/>
                  </a:lnTo>
                  <a:lnTo>
                    <a:pt x="628980" y="116992"/>
                  </a:lnTo>
                  <a:lnTo>
                    <a:pt x="625525" y="139573"/>
                  </a:lnTo>
                  <a:lnTo>
                    <a:pt x="621271" y="163982"/>
                  </a:lnTo>
                  <a:lnTo>
                    <a:pt x="616394" y="190271"/>
                  </a:lnTo>
                  <a:lnTo>
                    <a:pt x="611085" y="218528"/>
                  </a:lnTo>
                  <a:lnTo>
                    <a:pt x="594321" y="217106"/>
                  </a:lnTo>
                  <a:lnTo>
                    <a:pt x="576948" y="214744"/>
                  </a:lnTo>
                  <a:lnTo>
                    <a:pt x="559066" y="211239"/>
                  </a:lnTo>
                  <a:lnTo>
                    <a:pt x="540829" y="206425"/>
                  </a:lnTo>
                  <a:lnTo>
                    <a:pt x="531545" y="197675"/>
                  </a:lnTo>
                  <a:lnTo>
                    <a:pt x="630948" y="96824"/>
                  </a:lnTo>
                  <a:lnTo>
                    <a:pt x="655485" y="71945"/>
                  </a:lnTo>
                  <a:lnTo>
                    <a:pt x="637590" y="53111"/>
                  </a:lnTo>
                  <a:lnTo>
                    <a:pt x="593852" y="96824"/>
                  </a:lnTo>
                  <a:lnTo>
                    <a:pt x="585889" y="88747"/>
                  </a:lnTo>
                  <a:lnTo>
                    <a:pt x="538162" y="40335"/>
                  </a:lnTo>
                  <a:lnTo>
                    <a:pt x="498411" y="0"/>
                  </a:lnTo>
                  <a:lnTo>
                    <a:pt x="302895" y="198348"/>
                  </a:lnTo>
                  <a:lnTo>
                    <a:pt x="320789" y="217182"/>
                  </a:lnTo>
                  <a:lnTo>
                    <a:pt x="495096" y="40335"/>
                  </a:lnTo>
                  <a:lnTo>
                    <a:pt x="524929" y="70599"/>
                  </a:lnTo>
                  <a:lnTo>
                    <a:pt x="355244" y="242735"/>
                  </a:lnTo>
                  <a:lnTo>
                    <a:pt x="373151" y="260883"/>
                  </a:lnTo>
                  <a:lnTo>
                    <a:pt x="542823" y="88747"/>
                  </a:lnTo>
                  <a:lnTo>
                    <a:pt x="572643" y="119011"/>
                  </a:lnTo>
                  <a:lnTo>
                    <a:pt x="368503" y="325437"/>
                  </a:lnTo>
                  <a:lnTo>
                    <a:pt x="387057" y="344258"/>
                  </a:lnTo>
                  <a:lnTo>
                    <a:pt x="511009" y="218528"/>
                  </a:lnTo>
                  <a:lnTo>
                    <a:pt x="605116" y="314007"/>
                  </a:lnTo>
                  <a:lnTo>
                    <a:pt x="613295" y="323710"/>
                  </a:lnTo>
                  <a:lnTo>
                    <a:pt x="615962" y="333667"/>
                  </a:lnTo>
                  <a:lnTo>
                    <a:pt x="613029" y="343877"/>
                  </a:lnTo>
                  <a:lnTo>
                    <a:pt x="584492" y="374091"/>
                  </a:lnTo>
                  <a:lnTo>
                    <a:pt x="568007" y="389305"/>
                  </a:lnTo>
                  <a:lnTo>
                    <a:pt x="574205" y="392328"/>
                  </a:lnTo>
                  <a:lnTo>
                    <a:pt x="580847" y="396367"/>
                  </a:lnTo>
                  <a:lnTo>
                    <a:pt x="587844" y="401408"/>
                  </a:lnTo>
                  <a:lnTo>
                    <a:pt x="595172" y="407466"/>
                  </a:lnTo>
                  <a:lnTo>
                    <a:pt x="626986" y="375196"/>
                  </a:lnTo>
                  <a:lnTo>
                    <a:pt x="643394" y="354634"/>
                  </a:lnTo>
                  <a:lnTo>
                    <a:pt x="648855" y="334340"/>
                  </a:lnTo>
                  <a:lnTo>
                    <a:pt x="643394" y="314286"/>
                  </a:lnTo>
                  <a:lnTo>
                    <a:pt x="626986" y="294500"/>
                  </a:lnTo>
                  <a:lnTo>
                    <a:pt x="574636" y="241388"/>
                  </a:lnTo>
                  <a:lnTo>
                    <a:pt x="619239" y="247459"/>
                  </a:lnTo>
                  <a:lnTo>
                    <a:pt x="665594" y="243573"/>
                  </a:lnTo>
                  <a:lnTo>
                    <a:pt x="673265" y="241388"/>
                  </a:lnTo>
                  <a:lnTo>
                    <a:pt x="713689" y="229857"/>
                  </a:lnTo>
                  <a:lnTo>
                    <a:pt x="740638" y="217182"/>
                  </a:lnTo>
                  <a:lnTo>
                    <a:pt x="763524" y="206425"/>
                  </a:lnTo>
                  <a:close/>
                </a:path>
                <a:path w="1281429" h="760730">
                  <a:moveTo>
                    <a:pt x="814412" y="614133"/>
                  </a:moveTo>
                  <a:lnTo>
                    <a:pt x="809637" y="594715"/>
                  </a:lnTo>
                  <a:lnTo>
                    <a:pt x="801903" y="583514"/>
                  </a:lnTo>
                  <a:lnTo>
                    <a:pt x="801903" y="616242"/>
                  </a:lnTo>
                  <a:lnTo>
                    <a:pt x="799325" y="631380"/>
                  </a:lnTo>
                  <a:lnTo>
                    <a:pt x="790155" y="645896"/>
                  </a:lnTo>
                  <a:lnTo>
                    <a:pt x="776008" y="654634"/>
                  </a:lnTo>
                  <a:lnTo>
                    <a:pt x="761415" y="656666"/>
                  </a:lnTo>
                  <a:lnTo>
                    <a:pt x="746467" y="652145"/>
                  </a:lnTo>
                  <a:lnTo>
                    <a:pt x="731202" y="641172"/>
                  </a:lnTo>
                  <a:lnTo>
                    <a:pt x="720509" y="624763"/>
                  </a:lnTo>
                  <a:lnTo>
                    <a:pt x="716216" y="608990"/>
                  </a:lnTo>
                  <a:lnTo>
                    <a:pt x="718248" y="593979"/>
                  </a:lnTo>
                  <a:lnTo>
                    <a:pt x="726567" y="579843"/>
                  </a:lnTo>
                  <a:lnTo>
                    <a:pt x="740740" y="571093"/>
                  </a:lnTo>
                  <a:lnTo>
                    <a:pt x="755459" y="569048"/>
                  </a:lnTo>
                  <a:lnTo>
                    <a:pt x="770801" y="573582"/>
                  </a:lnTo>
                  <a:lnTo>
                    <a:pt x="786841" y="584555"/>
                  </a:lnTo>
                  <a:lnTo>
                    <a:pt x="797788" y="600583"/>
                  </a:lnTo>
                  <a:lnTo>
                    <a:pt x="801903" y="616242"/>
                  </a:lnTo>
                  <a:lnTo>
                    <a:pt x="801903" y="583514"/>
                  </a:lnTo>
                  <a:lnTo>
                    <a:pt x="796112" y="575119"/>
                  </a:lnTo>
                  <a:lnTo>
                    <a:pt x="787501" y="569048"/>
                  </a:lnTo>
                  <a:lnTo>
                    <a:pt x="776376" y="561225"/>
                  </a:lnTo>
                  <a:lnTo>
                    <a:pt x="756945" y="555917"/>
                  </a:lnTo>
                  <a:lnTo>
                    <a:pt x="737895" y="559206"/>
                  </a:lnTo>
                  <a:lnTo>
                    <a:pt x="719277" y="571093"/>
                  </a:lnTo>
                  <a:lnTo>
                    <a:pt x="706856" y="590524"/>
                  </a:lnTo>
                  <a:lnTo>
                    <a:pt x="703389" y="610425"/>
                  </a:lnTo>
                  <a:lnTo>
                    <a:pt x="708850" y="630694"/>
                  </a:lnTo>
                  <a:lnTo>
                    <a:pt x="723265" y="651281"/>
                  </a:lnTo>
                  <a:lnTo>
                    <a:pt x="741743" y="664286"/>
                  </a:lnTo>
                  <a:lnTo>
                    <a:pt x="760349" y="668896"/>
                  </a:lnTo>
                  <a:lnTo>
                    <a:pt x="778954" y="665022"/>
                  </a:lnTo>
                  <a:lnTo>
                    <a:pt x="791413" y="656666"/>
                  </a:lnTo>
                  <a:lnTo>
                    <a:pt x="797445" y="652627"/>
                  </a:lnTo>
                  <a:lnTo>
                    <a:pt x="810361" y="633412"/>
                  </a:lnTo>
                  <a:lnTo>
                    <a:pt x="814412" y="614133"/>
                  </a:lnTo>
                  <a:close/>
                </a:path>
                <a:path w="1281429" h="760730">
                  <a:moveTo>
                    <a:pt x="912025" y="533336"/>
                  </a:moveTo>
                  <a:lnTo>
                    <a:pt x="911364" y="532663"/>
                  </a:lnTo>
                  <a:lnTo>
                    <a:pt x="835190" y="455155"/>
                  </a:lnTo>
                  <a:lnTo>
                    <a:pt x="827252" y="463918"/>
                  </a:lnTo>
                  <a:lnTo>
                    <a:pt x="887526" y="525246"/>
                  </a:lnTo>
                  <a:lnTo>
                    <a:pt x="891501" y="528624"/>
                  </a:lnTo>
                  <a:lnTo>
                    <a:pt x="896137" y="531990"/>
                  </a:lnTo>
                  <a:lnTo>
                    <a:pt x="895464" y="532663"/>
                  </a:lnTo>
                  <a:lnTo>
                    <a:pt x="893483" y="531317"/>
                  </a:lnTo>
                  <a:lnTo>
                    <a:pt x="890168" y="530644"/>
                  </a:lnTo>
                  <a:lnTo>
                    <a:pt x="886193" y="529297"/>
                  </a:lnTo>
                  <a:lnTo>
                    <a:pt x="830897" y="517156"/>
                  </a:lnTo>
                  <a:lnTo>
                    <a:pt x="784860" y="507047"/>
                  </a:lnTo>
                  <a:lnTo>
                    <a:pt x="774928" y="517156"/>
                  </a:lnTo>
                  <a:lnTo>
                    <a:pt x="851750" y="595337"/>
                  </a:lnTo>
                  <a:lnTo>
                    <a:pt x="860361" y="586587"/>
                  </a:lnTo>
                  <a:lnTo>
                    <a:pt x="803402" y="529297"/>
                  </a:lnTo>
                  <a:lnTo>
                    <a:pt x="798106" y="523900"/>
                  </a:lnTo>
                  <a:lnTo>
                    <a:pt x="793470" y="519861"/>
                  </a:lnTo>
                  <a:lnTo>
                    <a:pt x="790155" y="517156"/>
                  </a:lnTo>
                  <a:lnTo>
                    <a:pt x="794131" y="519188"/>
                  </a:lnTo>
                  <a:lnTo>
                    <a:pt x="798106" y="520534"/>
                  </a:lnTo>
                  <a:lnTo>
                    <a:pt x="801420" y="521208"/>
                  </a:lnTo>
                  <a:lnTo>
                    <a:pt x="902754" y="543445"/>
                  </a:lnTo>
                  <a:lnTo>
                    <a:pt x="912025" y="533336"/>
                  </a:lnTo>
                  <a:close/>
                </a:path>
                <a:path w="1281429" h="760730">
                  <a:moveTo>
                    <a:pt x="963688" y="480771"/>
                  </a:moveTo>
                  <a:lnTo>
                    <a:pt x="903414" y="419430"/>
                  </a:lnTo>
                  <a:lnTo>
                    <a:pt x="894143" y="409994"/>
                  </a:lnTo>
                  <a:lnTo>
                    <a:pt x="920635" y="383705"/>
                  </a:lnTo>
                  <a:lnTo>
                    <a:pt x="913358" y="376301"/>
                  </a:lnTo>
                  <a:lnTo>
                    <a:pt x="852411" y="438302"/>
                  </a:lnTo>
                  <a:lnTo>
                    <a:pt x="859701" y="445719"/>
                  </a:lnTo>
                  <a:lnTo>
                    <a:pt x="885532" y="419430"/>
                  </a:lnTo>
                  <a:lnTo>
                    <a:pt x="955078" y="490207"/>
                  </a:lnTo>
                  <a:lnTo>
                    <a:pt x="963688" y="480771"/>
                  </a:lnTo>
                  <a:close/>
                </a:path>
                <a:path w="1281429" h="760730">
                  <a:moveTo>
                    <a:pt x="1063701" y="379666"/>
                  </a:moveTo>
                  <a:lnTo>
                    <a:pt x="1056424" y="372922"/>
                  </a:lnTo>
                  <a:lnTo>
                    <a:pt x="1007402" y="422122"/>
                  </a:lnTo>
                  <a:lnTo>
                    <a:pt x="978928" y="393141"/>
                  </a:lnTo>
                  <a:lnTo>
                    <a:pt x="986866" y="385064"/>
                  </a:lnTo>
                  <a:lnTo>
                    <a:pt x="1022642" y="348665"/>
                  </a:lnTo>
                  <a:lnTo>
                    <a:pt x="1014691" y="340575"/>
                  </a:lnTo>
                  <a:lnTo>
                    <a:pt x="970978" y="385064"/>
                  </a:lnTo>
                  <a:lnTo>
                    <a:pt x="945146" y="358775"/>
                  </a:lnTo>
                  <a:lnTo>
                    <a:pt x="991514" y="310921"/>
                  </a:lnTo>
                  <a:lnTo>
                    <a:pt x="984224" y="303504"/>
                  </a:lnTo>
                  <a:lnTo>
                    <a:pt x="929246" y="360121"/>
                  </a:lnTo>
                  <a:lnTo>
                    <a:pt x="1006081" y="438302"/>
                  </a:lnTo>
                  <a:lnTo>
                    <a:pt x="1021981" y="422122"/>
                  </a:lnTo>
                  <a:lnTo>
                    <a:pt x="1063701" y="379666"/>
                  </a:lnTo>
                  <a:close/>
                </a:path>
                <a:path w="1281429" h="760730">
                  <a:moveTo>
                    <a:pt x="1143190" y="298792"/>
                  </a:moveTo>
                  <a:lnTo>
                    <a:pt x="1142530" y="298119"/>
                  </a:lnTo>
                  <a:lnTo>
                    <a:pt x="1066355" y="220599"/>
                  </a:lnTo>
                  <a:lnTo>
                    <a:pt x="1057744" y="229362"/>
                  </a:lnTo>
                  <a:lnTo>
                    <a:pt x="1114044" y="285978"/>
                  </a:lnTo>
                  <a:lnTo>
                    <a:pt x="1121994" y="294068"/>
                  </a:lnTo>
                  <a:lnTo>
                    <a:pt x="1126629" y="297434"/>
                  </a:lnTo>
                  <a:lnTo>
                    <a:pt x="1125969" y="298119"/>
                  </a:lnTo>
                  <a:lnTo>
                    <a:pt x="1123975" y="296760"/>
                  </a:lnTo>
                  <a:lnTo>
                    <a:pt x="1120673" y="296087"/>
                  </a:lnTo>
                  <a:lnTo>
                    <a:pt x="1116698" y="294741"/>
                  </a:lnTo>
                  <a:lnTo>
                    <a:pt x="1060069" y="281940"/>
                  </a:lnTo>
                  <a:lnTo>
                    <a:pt x="1015352" y="271830"/>
                  </a:lnTo>
                  <a:lnTo>
                    <a:pt x="1005420" y="281940"/>
                  </a:lnTo>
                  <a:lnTo>
                    <a:pt x="1082255" y="360121"/>
                  </a:lnTo>
                  <a:lnTo>
                    <a:pt x="1090866" y="352031"/>
                  </a:lnTo>
                  <a:lnTo>
                    <a:pt x="1034567" y="294068"/>
                  </a:lnTo>
                  <a:lnTo>
                    <a:pt x="1028598" y="288683"/>
                  </a:lnTo>
                  <a:lnTo>
                    <a:pt x="1023962" y="285305"/>
                  </a:lnTo>
                  <a:lnTo>
                    <a:pt x="1020648" y="282613"/>
                  </a:lnTo>
                  <a:lnTo>
                    <a:pt x="1020648" y="281940"/>
                  </a:lnTo>
                  <a:lnTo>
                    <a:pt x="1024623" y="284632"/>
                  </a:lnTo>
                  <a:lnTo>
                    <a:pt x="1028598" y="285978"/>
                  </a:lnTo>
                  <a:lnTo>
                    <a:pt x="1133246" y="308229"/>
                  </a:lnTo>
                  <a:lnTo>
                    <a:pt x="1143190" y="298792"/>
                  </a:lnTo>
                  <a:close/>
                </a:path>
                <a:path w="1281429" h="760730">
                  <a:moveTo>
                    <a:pt x="1194193" y="246214"/>
                  </a:moveTo>
                  <a:lnTo>
                    <a:pt x="1133830" y="184213"/>
                  </a:lnTo>
                  <a:lnTo>
                    <a:pt x="1125308" y="175450"/>
                  </a:lnTo>
                  <a:lnTo>
                    <a:pt x="1151140" y="149161"/>
                  </a:lnTo>
                  <a:lnTo>
                    <a:pt x="1143850" y="141744"/>
                  </a:lnTo>
                  <a:lnTo>
                    <a:pt x="1082916" y="203758"/>
                  </a:lnTo>
                  <a:lnTo>
                    <a:pt x="1090206" y="211175"/>
                  </a:lnTo>
                  <a:lnTo>
                    <a:pt x="1116037" y="184213"/>
                  </a:lnTo>
                  <a:lnTo>
                    <a:pt x="1185583" y="254977"/>
                  </a:lnTo>
                  <a:lnTo>
                    <a:pt x="1194193" y="246214"/>
                  </a:lnTo>
                  <a:close/>
                </a:path>
                <a:path w="1281429" h="760730">
                  <a:moveTo>
                    <a:pt x="1281366" y="148577"/>
                  </a:moveTo>
                  <a:lnTo>
                    <a:pt x="1252385" y="116306"/>
                  </a:lnTo>
                  <a:lnTo>
                    <a:pt x="1237538" y="120726"/>
                  </a:lnTo>
                  <a:lnTo>
                    <a:pt x="1208976" y="137401"/>
                  </a:lnTo>
                  <a:lnTo>
                    <a:pt x="1199730" y="140563"/>
                  </a:lnTo>
                  <a:lnTo>
                    <a:pt x="1192352" y="140436"/>
                  </a:lnTo>
                  <a:lnTo>
                    <a:pt x="1186903" y="137033"/>
                  </a:lnTo>
                  <a:lnTo>
                    <a:pt x="1182801" y="129692"/>
                  </a:lnTo>
                  <a:lnTo>
                    <a:pt x="1182433" y="121780"/>
                  </a:lnTo>
                  <a:lnTo>
                    <a:pt x="1185786" y="113233"/>
                  </a:lnTo>
                  <a:lnTo>
                    <a:pt x="1192860" y="104000"/>
                  </a:lnTo>
                  <a:lnTo>
                    <a:pt x="1200683" y="98069"/>
                  </a:lnTo>
                  <a:lnTo>
                    <a:pt x="1209255" y="95491"/>
                  </a:lnTo>
                  <a:lnTo>
                    <a:pt x="1218565" y="96329"/>
                  </a:lnTo>
                  <a:lnTo>
                    <a:pt x="1228636" y="100634"/>
                  </a:lnTo>
                  <a:lnTo>
                    <a:pt x="1231150" y="95491"/>
                  </a:lnTo>
                  <a:lnTo>
                    <a:pt x="1234592" y="88506"/>
                  </a:lnTo>
                  <a:lnTo>
                    <a:pt x="1222057" y="82956"/>
                  </a:lnTo>
                  <a:lnTo>
                    <a:pt x="1209421" y="82524"/>
                  </a:lnTo>
                  <a:lnTo>
                    <a:pt x="1196771" y="87274"/>
                  </a:lnTo>
                  <a:lnTo>
                    <a:pt x="1184249" y="97269"/>
                  </a:lnTo>
                  <a:lnTo>
                    <a:pt x="1174838" y="110540"/>
                  </a:lnTo>
                  <a:lnTo>
                    <a:pt x="1170584" y="123050"/>
                  </a:lnTo>
                  <a:lnTo>
                    <a:pt x="1171676" y="134797"/>
                  </a:lnTo>
                  <a:lnTo>
                    <a:pt x="1178293" y="145796"/>
                  </a:lnTo>
                  <a:lnTo>
                    <a:pt x="1186599" y="152234"/>
                  </a:lnTo>
                  <a:lnTo>
                    <a:pt x="1197571" y="153377"/>
                  </a:lnTo>
                  <a:lnTo>
                    <a:pt x="1211160" y="149199"/>
                  </a:lnTo>
                  <a:lnTo>
                    <a:pt x="1225867" y="140563"/>
                  </a:lnTo>
                  <a:lnTo>
                    <a:pt x="1240358" y="132143"/>
                  </a:lnTo>
                  <a:lnTo>
                    <a:pt x="1250810" y="128600"/>
                  </a:lnTo>
                  <a:lnTo>
                    <a:pt x="1258785" y="129108"/>
                  </a:lnTo>
                  <a:lnTo>
                    <a:pt x="1264399" y="133654"/>
                  </a:lnTo>
                  <a:lnTo>
                    <a:pt x="1269263" y="141503"/>
                  </a:lnTo>
                  <a:lnTo>
                    <a:pt x="1270025" y="149910"/>
                  </a:lnTo>
                  <a:lnTo>
                    <a:pt x="1266812" y="158965"/>
                  </a:lnTo>
                  <a:lnTo>
                    <a:pt x="1259763" y="168706"/>
                  </a:lnTo>
                  <a:lnTo>
                    <a:pt x="1249210" y="177304"/>
                  </a:lnTo>
                  <a:lnTo>
                    <a:pt x="1238478" y="180835"/>
                  </a:lnTo>
                  <a:lnTo>
                    <a:pt x="1227620" y="179324"/>
                  </a:lnTo>
                  <a:lnTo>
                    <a:pt x="1216710" y="172758"/>
                  </a:lnTo>
                  <a:lnTo>
                    <a:pt x="1210741" y="184886"/>
                  </a:lnTo>
                  <a:lnTo>
                    <a:pt x="1225029" y="191833"/>
                  </a:lnTo>
                  <a:lnTo>
                    <a:pt x="1239139" y="192468"/>
                  </a:lnTo>
                  <a:lnTo>
                    <a:pt x="1253121" y="186778"/>
                  </a:lnTo>
                  <a:lnTo>
                    <a:pt x="1260005" y="180835"/>
                  </a:lnTo>
                  <a:lnTo>
                    <a:pt x="1267040" y="174777"/>
                  </a:lnTo>
                  <a:lnTo>
                    <a:pt x="1276832" y="161391"/>
                  </a:lnTo>
                  <a:lnTo>
                    <a:pt x="1281366" y="1485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588747" y="1626862"/>
            <a:ext cx="4054475" cy="701675"/>
            <a:chOff x="7588747" y="1626862"/>
            <a:chExt cx="4054475" cy="701675"/>
          </a:xfrm>
        </p:grpSpPr>
        <p:sp>
          <p:nvSpPr>
            <p:cNvPr id="14" name="object 14"/>
            <p:cNvSpPr/>
            <p:nvPr/>
          </p:nvSpPr>
          <p:spPr>
            <a:xfrm>
              <a:off x="7588753" y="1626869"/>
              <a:ext cx="4053840" cy="701040"/>
            </a:xfrm>
            <a:custGeom>
              <a:avLst/>
              <a:gdLst/>
              <a:ahLst/>
              <a:cxnLst/>
              <a:rect l="l" t="t" r="r" b="b"/>
              <a:pathLst>
                <a:path w="4053840" h="701039">
                  <a:moveTo>
                    <a:pt x="3959923" y="0"/>
                  </a:moveTo>
                  <a:lnTo>
                    <a:pt x="45326" y="0"/>
                  </a:lnTo>
                  <a:lnTo>
                    <a:pt x="27796" y="5984"/>
                  </a:lnTo>
                  <a:lnTo>
                    <a:pt x="13376" y="22304"/>
                  </a:lnTo>
                  <a:lnTo>
                    <a:pt x="3599" y="46505"/>
                  </a:lnTo>
                  <a:lnTo>
                    <a:pt x="0" y="76136"/>
                  </a:lnTo>
                  <a:lnTo>
                    <a:pt x="0" y="624903"/>
                  </a:lnTo>
                  <a:lnTo>
                    <a:pt x="3599" y="654534"/>
                  </a:lnTo>
                  <a:lnTo>
                    <a:pt x="13376" y="678735"/>
                  </a:lnTo>
                  <a:lnTo>
                    <a:pt x="27796" y="695055"/>
                  </a:lnTo>
                  <a:lnTo>
                    <a:pt x="45326" y="701040"/>
                  </a:lnTo>
                  <a:lnTo>
                    <a:pt x="4008526" y="701040"/>
                  </a:lnTo>
                  <a:lnTo>
                    <a:pt x="4026049" y="695055"/>
                  </a:lnTo>
                  <a:lnTo>
                    <a:pt x="4040465" y="678735"/>
                  </a:lnTo>
                  <a:lnTo>
                    <a:pt x="4050240" y="654534"/>
                  </a:lnTo>
                  <a:lnTo>
                    <a:pt x="4053839" y="624903"/>
                  </a:lnTo>
                  <a:lnTo>
                    <a:pt x="4053839" y="160197"/>
                  </a:lnTo>
                  <a:lnTo>
                    <a:pt x="395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8753" y="1626868"/>
              <a:ext cx="4053840" cy="701040"/>
            </a:xfrm>
            <a:custGeom>
              <a:avLst/>
              <a:gdLst/>
              <a:ahLst/>
              <a:cxnLst/>
              <a:rect l="l" t="t" r="r" b="b"/>
              <a:pathLst>
                <a:path w="4053840" h="701039">
                  <a:moveTo>
                    <a:pt x="45326" y="0"/>
                  </a:moveTo>
                  <a:lnTo>
                    <a:pt x="3959923" y="0"/>
                  </a:lnTo>
                  <a:lnTo>
                    <a:pt x="4053839" y="160197"/>
                  </a:lnTo>
                  <a:lnTo>
                    <a:pt x="4053839" y="624903"/>
                  </a:lnTo>
                  <a:lnTo>
                    <a:pt x="4050240" y="654534"/>
                  </a:lnTo>
                  <a:lnTo>
                    <a:pt x="4040465" y="678735"/>
                  </a:lnTo>
                  <a:lnTo>
                    <a:pt x="4026049" y="695055"/>
                  </a:lnTo>
                  <a:lnTo>
                    <a:pt x="4008526" y="701040"/>
                  </a:lnTo>
                  <a:lnTo>
                    <a:pt x="45326" y="701040"/>
                  </a:lnTo>
                  <a:lnTo>
                    <a:pt x="27796" y="695055"/>
                  </a:lnTo>
                  <a:lnTo>
                    <a:pt x="13376" y="678735"/>
                  </a:lnTo>
                  <a:lnTo>
                    <a:pt x="3599" y="654534"/>
                  </a:lnTo>
                  <a:lnTo>
                    <a:pt x="0" y="624903"/>
                  </a:lnTo>
                  <a:lnTo>
                    <a:pt x="0" y="76136"/>
                  </a:lnTo>
                  <a:lnTo>
                    <a:pt x="3599" y="46505"/>
                  </a:lnTo>
                  <a:lnTo>
                    <a:pt x="13376" y="22304"/>
                  </a:lnTo>
                  <a:lnTo>
                    <a:pt x="27796" y="5984"/>
                  </a:lnTo>
                  <a:lnTo>
                    <a:pt x="45326" y="0"/>
                  </a:lnTo>
                  <a:close/>
                </a:path>
              </a:pathLst>
            </a:custGeom>
            <a:ln w="3175">
              <a:solidFill>
                <a:srgbClr val="A8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797792" y="2588507"/>
            <a:ext cx="4347219" cy="701675"/>
            <a:chOff x="6797792" y="2588507"/>
            <a:chExt cx="4054475" cy="701675"/>
          </a:xfrm>
        </p:grpSpPr>
        <p:sp>
          <p:nvSpPr>
            <p:cNvPr id="17" name="object 17"/>
            <p:cNvSpPr/>
            <p:nvPr/>
          </p:nvSpPr>
          <p:spPr>
            <a:xfrm>
              <a:off x="6797798" y="2588514"/>
              <a:ext cx="4053840" cy="701040"/>
            </a:xfrm>
            <a:custGeom>
              <a:avLst/>
              <a:gdLst/>
              <a:ahLst/>
              <a:cxnLst/>
              <a:rect l="l" t="t" r="r" b="b"/>
              <a:pathLst>
                <a:path w="4053840" h="701039">
                  <a:moveTo>
                    <a:pt x="3959923" y="0"/>
                  </a:moveTo>
                  <a:lnTo>
                    <a:pt x="45326" y="0"/>
                  </a:lnTo>
                  <a:lnTo>
                    <a:pt x="27796" y="5984"/>
                  </a:lnTo>
                  <a:lnTo>
                    <a:pt x="13376" y="22304"/>
                  </a:lnTo>
                  <a:lnTo>
                    <a:pt x="3599" y="46505"/>
                  </a:lnTo>
                  <a:lnTo>
                    <a:pt x="0" y="76136"/>
                  </a:lnTo>
                  <a:lnTo>
                    <a:pt x="0" y="624903"/>
                  </a:lnTo>
                  <a:lnTo>
                    <a:pt x="3599" y="654534"/>
                  </a:lnTo>
                  <a:lnTo>
                    <a:pt x="13376" y="678735"/>
                  </a:lnTo>
                  <a:lnTo>
                    <a:pt x="27796" y="695055"/>
                  </a:lnTo>
                  <a:lnTo>
                    <a:pt x="45326" y="701040"/>
                  </a:lnTo>
                  <a:lnTo>
                    <a:pt x="4008513" y="701040"/>
                  </a:lnTo>
                  <a:lnTo>
                    <a:pt x="4026043" y="695055"/>
                  </a:lnTo>
                  <a:lnTo>
                    <a:pt x="4040463" y="678735"/>
                  </a:lnTo>
                  <a:lnTo>
                    <a:pt x="4050240" y="654534"/>
                  </a:lnTo>
                  <a:lnTo>
                    <a:pt x="4053839" y="624903"/>
                  </a:lnTo>
                  <a:lnTo>
                    <a:pt x="4053839" y="160197"/>
                  </a:lnTo>
                  <a:lnTo>
                    <a:pt x="395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7798" y="2588514"/>
              <a:ext cx="4053840" cy="701040"/>
            </a:xfrm>
            <a:custGeom>
              <a:avLst/>
              <a:gdLst/>
              <a:ahLst/>
              <a:cxnLst/>
              <a:rect l="l" t="t" r="r" b="b"/>
              <a:pathLst>
                <a:path w="4053840" h="701039">
                  <a:moveTo>
                    <a:pt x="45326" y="0"/>
                  </a:moveTo>
                  <a:lnTo>
                    <a:pt x="3959923" y="0"/>
                  </a:lnTo>
                  <a:lnTo>
                    <a:pt x="4053839" y="160197"/>
                  </a:lnTo>
                  <a:lnTo>
                    <a:pt x="4053839" y="624903"/>
                  </a:lnTo>
                  <a:lnTo>
                    <a:pt x="4050240" y="654534"/>
                  </a:lnTo>
                  <a:lnTo>
                    <a:pt x="4040463" y="678735"/>
                  </a:lnTo>
                  <a:lnTo>
                    <a:pt x="4026043" y="695055"/>
                  </a:lnTo>
                  <a:lnTo>
                    <a:pt x="4008513" y="701040"/>
                  </a:lnTo>
                  <a:lnTo>
                    <a:pt x="45326" y="701040"/>
                  </a:lnTo>
                  <a:lnTo>
                    <a:pt x="27796" y="695055"/>
                  </a:lnTo>
                  <a:lnTo>
                    <a:pt x="13376" y="678735"/>
                  </a:lnTo>
                  <a:lnTo>
                    <a:pt x="3599" y="654534"/>
                  </a:lnTo>
                  <a:lnTo>
                    <a:pt x="0" y="624903"/>
                  </a:lnTo>
                  <a:lnTo>
                    <a:pt x="0" y="76136"/>
                  </a:lnTo>
                  <a:lnTo>
                    <a:pt x="3599" y="46505"/>
                  </a:lnTo>
                  <a:lnTo>
                    <a:pt x="13376" y="22304"/>
                  </a:lnTo>
                  <a:lnTo>
                    <a:pt x="27796" y="5984"/>
                  </a:lnTo>
                  <a:lnTo>
                    <a:pt x="45326" y="0"/>
                  </a:lnTo>
                  <a:close/>
                </a:path>
              </a:pathLst>
            </a:custGeom>
            <a:ln w="3175">
              <a:solidFill>
                <a:srgbClr val="A8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118091" y="3547103"/>
            <a:ext cx="4055745" cy="702945"/>
            <a:chOff x="6118091" y="3547103"/>
            <a:chExt cx="4055745" cy="702945"/>
          </a:xfrm>
        </p:grpSpPr>
        <p:sp>
          <p:nvSpPr>
            <p:cNvPr id="20" name="object 20"/>
            <p:cNvSpPr/>
            <p:nvPr/>
          </p:nvSpPr>
          <p:spPr>
            <a:xfrm>
              <a:off x="6118099" y="3547109"/>
              <a:ext cx="4055745" cy="702945"/>
            </a:xfrm>
            <a:custGeom>
              <a:avLst/>
              <a:gdLst/>
              <a:ahLst/>
              <a:cxnLst/>
              <a:rect l="l" t="t" r="r" b="b"/>
              <a:pathLst>
                <a:path w="4055745" h="702945">
                  <a:moveTo>
                    <a:pt x="3961409" y="0"/>
                  </a:moveTo>
                  <a:lnTo>
                    <a:pt x="45338" y="0"/>
                  </a:lnTo>
                  <a:lnTo>
                    <a:pt x="27801" y="5998"/>
                  </a:lnTo>
                  <a:lnTo>
                    <a:pt x="13377" y="22353"/>
                  </a:lnTo>
                  <a:lnTo>
                    <a:pt x="3599" y="46607"/>
                  </a:lnTo>
                  <a:lnTo>
                    <a:pt x="0" y="76301"/>
                  </a:lnTo>
                  <a:lnTo>
                    <a:pt x="0" y="626262"/>
                  </a:lnTo>
                  <a:lnTo>
                    <a:pt x="3599" y="655956"/>
                  </a:lnTo>
                  <a:lnTo>
                    <a:pt x="13377" y="680210"/>
                  </a:lnTo>
                  <a:lnTo>
                    <a:pt x="27801" y="696565"/>
                  </a:lnTo>
                  <a:lnTo>
                    <a:pt x="45338" y="702564"/>
                  </a:lnTo>
                  <a:lnTo>
                    <a:pt x="4010025" y="702564"/>
                  </a:lnTo>
                  <a:lnTo>
                    <a:pt x="4027556" y="696565"/>
                  </a:lnTo>
                  <a:lnTo>
                    <a:pt x="4041981" y="680210"/>
                  </a:lnTo>
                  <a:lnTo>
                    <a:pt x="4051762" y="655956"/>
                  </a:lnTo>
                  <a:lnTo>
                    <a:pt x="4055364" y="626262"/>
                  </a:lnTo>
                  <a:lnTo>
                    <a:pt x="4055364" y="160540"/>
                  </a:lnTo>
                  <a:lnTo>
                    <a:pt x="3961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8098" y="3547109"/>
              <a:ext cx="4055745" cy="702945"/>
            </a:xfrm>
            <a:custGeom>
              <a:avLst/>
              <a:gdLst/>
              <a:ahLst/>
              <a:cxnLst/>
              <a:rect l="l" t="t" r="r" b="b"/>
              <a:pathLst>
                <a:path w="4055745" h="702945">
                  <a:moveTo>
                    <a:pt x="45338" y="0"/>
                  </a:moveTo>
                  <a:lnTo>
                    <a:pt x="3961409" y="0"/>
                  </a:lnTo>
                  <a:lnTo>
                    <a:pt x="4055364" y="160540"/>
                  </a:lnTo>
                  <a:lnTo>
                    <a:pt x="4055364" y="626262"/>
                  </a:lnTo>
                  <a:lnTo>
                    <a:pt x="4051764" y="655956"/>
                  </a:lnTo>
                  <a:lnTo>
                    <a:pt x="4041986" y="680210"/>
                  </a:lnTo>
                  <a:lnTo>
                    <a:pt x="4027562" y="696565"/>
                  </a:lnTo>
                  <a:lnTo>
                    <a:pt x="4010025" y="702564"/>
                  </a:lnTo>
                  <a:lnTo>
                    <a:pt x="45338" y="702564"/>
                  </a:lnTo>
                  <a:lnTo>
                    <a:pt x="27801" y="696565"/>
                  </a:lnTo>
                  <a:lnTo>
                    <a:pt x="13377" y="680210"/>
                  </a:lnTo>
                  <a:lnTo>
                    <a:pt x="3599" y="655956"/>
                  </a:lnTo>
                  <a:lnTo>
                    <a:pt x="0" y="626262"/>
                  </a:lnTo>
                  <a:lnTo>
                    <a:pt x="0" y="76301"/>
                  </a:lnTo>
                  <a:lnTo>
                    <a:pt x="3599" y="46607"/>
                  </a:lnTo>
                  <a:lnTo>
                    <a:pt x="13377" y="22353"/>
                  </a:lnTo>
                  <a:lnTo>
                    <a:pt x="27801" y="5998"/>
                  </a:lnTo>
                  <a:lnTo>
                    <a:pt x="45338" y="0"/>
                  </a:lnTo>
                  <a:close/>
                </a:path>
              </a:pathLst>
            </a:custGeom>
            <a:ln w="3175">
              <a:solidFill>
                <a:srgbClr val="A8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307319" y="4495031"/>
            <a:ext cx="4054475" cy="701675"/>
            <a:chOff x="5307319" y="4495031"/>
            <a:chExt cx="4054475" cy="701675"/>
          </a:xfrm>
        </p:grpSpPr>
        <p:sp>
          <p:nvSpPr>
            <p:cNvPr id="23" name="object 23"/>
            <p:cNvSpPr/>
            <p:nvPr/>
          </p:nvSpPr>
          <p:spPr>
            <a:xfrm>
              <a:off x="5307326" y="4495038"/>
              <a:ext cx="4053840" cy="701040"/>
            </a:xfrm>
            <a:custGeom>
              <a:avLst/>
              <a:gdLst/>
              <a:ahLst/>
              <a:cxnLst/>
              <a:rect l="l" t="t" r="r" b="b"/>
              <a:pathLst>
                <a:path w="4053840" h="701039">
                  <a:moveTo>
                    <a:pt x="3959923" y="0"/>
                  </a:moveTo>
                  <a:lnTo>
                    <a:pt x="45326" y="0"/>
                  </a:lnTo>
                  <a:lnTo>
                    <a:pt x="27796" y="5984"/>
                  </a:lnTo>
                  <a:lnTo>
                    <a:pt x="13376" y="22304"/>
                  </a:lnTo>
                  <a:lnTo>
                    <a:pt x="3599" y="46505"/>
                  </a:lnTo>
                  <a:lnTo>
                    <a:pt x="0" y="76136"/>
                  </a:lnTo>
                  <a:lnTo>
                    <a:pt x="0" y="624903"/>
                  </a:lnTo>
                  <a:lnTo>
                    <a:pt x="3599" y="654534"/>
                  </a:lnTo>
                  <a:lnTo>
                    <a:pt x="13376" y="678735"/>
                  </a:lnTo>
                  <a:lnTo>
                    <a:pt x="27796" y="695055"/>
                  </a:lnTo>
                  <a:lnTo>
                    <a:pt x="45326" y="701040"/>
                  </a:lnTo>
                  <a:lnTo>
                    <a:pt x="4008513" y="701040"/>
                  </a:lnTo>
                  <a:lnTo>
                    <a:pt x="4026043" y="695055"/>
                  </a:lnTo>
                  <a:lnTo>
                    <a:pt x="4040463" y="678735"/>
                  </a:lnTo>
                  <a:lnTo>
                    <a:pt x="4050240" y="654534"/>
                  </a:lnTo>
                  <a:lnTo>
                    <a:pt x="4053840" y="624903"/>
                  </a:lnTo>
                  <a:lnTo>
                    <a:pt x="4053840" y="160197"/>
                  </a:lnTo>
                  <a:lnTo>
                    <a:pt x="395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7326" y="4495038"/>
              <a:ext cx="4053840" cy="701040"/>
            </a:xfrm>
            <a:custGeom>
              <a:avLst/>
              <a:gdLst/>
              <a:ahLst/>
              <a:cxnLst/>
              <a:rect l="l" t="t" r="r" b="b"/>
              <a:pathLst>
                <a:path w="4053840" h="701039">
                  <a:moveTo>
                    <a:pt x="45326" y="0"/>
                  </a:moveTo>
                  <a:lnTo>
                    <a:pt x="3959923" y="0"/>
                  </a:lnTo>
                  <a:lnTo>
                    <a:pt x="4053840" y="160197"/>
                  </a:lnTo>
                  <a:lnTo>
                    <a:pt x="4053840" y="624903"/>
                  </a:lnTo>
                  <a:lnTo>
                    <a:pt x="4050240" y="654534"/>
                  </a:lnTo>
                  <a:lnTo>
                    <a:pt x="4040463" y="678735"/>
                  </a:lnTo>
                  <a:lnTo>
                    <a:pt x="4026043" y="695055"/>
                  </a:lnTo>
                  <a:lnTo>
                    <a:pt x="4008513" y="701040"/>
                  </a:lnTo>
                  <a:lnTo>
                    <a:pt x="45326" y="701040"/>
                  </a:lnTo>
                  <a:lnTo>
                    <a:pt x="27796" y="695055"/>
                  </a:lnTo>
                  <a:lnTo>
                    <a:pt x="13376" y="678735"/>
                  </a:lnTo>
                  <a:lnTo>
                    <a:pt x="3599" y="654534"/>
                  </a:lnTo>
                  <a:lnTo>
                    <a:pt x="0" y="624903"/>
                  </a:lnTo>
                  <a:lnTo>
                    <a:pt x="0" y="76136"/>
                  </a:lnTo>
                  <a:lnTo>
                    <a:pt x="3599" y="46505"/>
                  </a:lnTo>
                  <a:lnTo>
                    <a:pt x="13376" y="22304"/>
                  </a:lnTo>
                  <a:lnTo>
                    <a:pt x="27796" y="5984"/>
                  </a:lnTo>
                  <a:lnTo>
                    <a:pt x="45326" y="0"/>
                  </a:lnTo>
                  <a:close/>
                </a:path>
              </a:pathLst>
            </a:custGeom>
            <a:ln w="3175">
              <a:solidFill>
                <a:srgbClr val="A8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95972" y="5439911"/>
            <a:ext cx="4055745" cy="701675"/>
            <a:chOff x="4395972" y="5439911"/>
            <a:chExt cx="4055745" cy="701675"/>
          </a:xfrm>
        </p:grpSpPr>
        <p:sp>
          <p:nvSpPr>
            <p:cNvPr id="26" name="object 26"/>
            <p:cNvSpPr/>
            <p:nvPr/>
          </p:nvSpPr>
          <p:spPr>
            <a:xfrm>
              <a:off x="4395979" y="5439918"/>
              <a:ext cx="4055745" cy="701040"/>
            </a:xfrm>
            <a:custGeom>
              <a:avLst/>
              <a:gdLst/>
              <a:ahLst/>
              <a:cxnLst/>
              <a:rect l="l" t="t" r="r" b="b"/>
              <a:pathLst>
                <a:path w="4055745" h="701039">
                  <a:moveTo>
                    <a:pt x="3961409" y="0"/>
                  </a:moveTo>
                  <a:lnTo>
                    <a:pt x="45338" y="0"/>
                  </a:lnTo>
                  <a:lnTo>
                    <a:pt x="27801" y="5984"/>
                  </a:lnTo>
                  <a:lnTo>
                    <a:pt x="13377" y="22304"/>
                  </a:lnTo>
                  <a:lnTo>
                    <a:pt x="3599" y="46505"/>
                  </a:lnTo>
                  <a:lnTo>
                    <a:pt x="0" y="76136"/>
                  </a:lnTo>
                  <a:lnTo>
                    <a:pt x="0" y="624903"/>
                  </a:lnTo>
                  <a:lnTo>
                    <a:pt x="3599" y="654534"/>
                  </a:lnTo>
                  <a:lnTo>
                    <a:pt x="13377" y="678735"/>
                  </a:lnTo>
                  <a:lnTo>
                    <a:pt x="27801" y="695055"/>
                  </a:lnTo>
                  <a:lnTo>
                    <a:pt x="45338" y="701039"/>
                  </a:lnTo>
                  <a:lnTo>
                    <a:pt x="4010025" y="701039"/>
                  </a:lnTo>
                  <a:lnTo>
                    <a:pt x="4027562" y="695055"/>
                  </a:lnTo>
                  <a:lnTo>
                    <a:pt x="4041986" y="678735"/>
                  </a:lnTo>
                  <a:lnTo>
                    <a:pt x="4051764" y="654534"/>
                  </a:lnTo>
                  <a:lnTo>
                    <a:pt x="4055364" y="624903"/>
                  </a:lnTo>
                  <a:lnTo>
                    <a:pt x="4055364" y="160197"/>
                  </a:lnTo>
                  <a:lnTo>
                    <a:pt x="3961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5979" y="5439918"/>
              <a:ext cx="4055745" cy="701040"/>
            </a:xfrm>
            <a:custGeom>
              <a:avLst/>
              <a:gdLst/>
              <a:ahLst/>
              <a:cxnLst/>
              <a:rect l="l" t="t" r="r" b="b"/>
              <a:pathLst>
                <a:path w="4055745" h="701039">
                  <a:moveTo>
                    <a:pt x="45338" y="0"/>
                  </a:moveTo>
                  <a:lnTo>
                    <a:pt x="3961409" y="0"/>
                  </a:lnTo>
                  <a:lnTo>
                    <a:pt x="4055364" y="160197"/>
                  </a:lnTo>
                  <a:lnTo>
                    <a:pt x="4055364" y="624903"/>
                  </a:lnTo>
                  <a:lnTo>
                    <a:pt x="4051762" y="654534"/>
                  </a:lnTo>
                  <a:lnTo>
                    <a:pt x="4041981" y="678735"/>
                  </a:lnTo>
                  <a:lnTo>
                    <a:pt x="4027556" y="695055"/>
                  </a:lnTo>
                  <a:lnTo>
                    <a:pt x="4010025" y="701039"/>
                  </a:lnTo>
                  <a:lnTo>
                    <a:pt x="45338" y="701039"/>
                  </a:lnTo>
                  <a:lnTo>
                    <a:pt x="27801" y="695055"/>
                  </a:lnTo>
                  <a:lnTo>
                    <a:pt x="13377" y="678735"/>
                  </a:lnTo>
                  <a:lnTo>
                    <a:pt x="3599" y="654534"/>
                  </a:lnTo>
                  <a:lnTo>
                    <a:pt x="0" y="624903"/>
                  </a:lnTo>
                  <a:lnTo>
                    <a:pt x="0" y="76136"/>
                  </a:lnTo>
                  <a:lnTo>
                    <a:pt x="3599" y="46505"/>
                  </a:lnTo>
                  <a:lnTo>
                    <a:pt x="13377" y="22304"/>
                  </a:lnTo>
                  <a:lnTo>
                    <a:pt x="27801" y="5984"/>
                  </a:lnTo>
                  <a:lnTo>
                    <a:pt x="45338" y="0"/>
                  </a:lnTo>
                  <a:close/>
                </a:path>
              </a:pathLst>
            </a:custGeom>
            <a:ln w="3175">
              <a:solidFill>
                <a:srgbClr val="A8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741922" y="1524000"/>
            <a:ext cx="893444" cy="737870"/>
            <a:chOff x="7741922" y="1524000"/>
            <a:chExt cx="893444" cy="737870"/>
          </a:xfrm>
        </p:grpSpPr>
        <p:sp>
          <p:nvSpPr>
            <p:cNvPr id="29" name="object 29"/>
            <p:cNvSpPr/>
            <p:nvPr/>
          </p:nvSpPr>
          <p:spPr>
            <a:xfrm>
              <a:off x="7741922" y="1524000"/>
              <a:ext cx="893444" cy="113030"/>
            </a:xfrm>
            <a:custGeom>
              <a:avLst/>
              <a:gdLst/>
              <a:ahLst/>
              <a:cxnLst/>
              <a:rect l="l" t="t" r="r" b="b"/>
              <a:pathLst>
                <a:path w="893445" h="113030">
                  <a:moveTo>
                    <a:pt x="807313" y="0"/>
                  </a:moveTo>
                  <a:lnTo>
                    <a:pt x="85750" y="0"/>
                  </a:lnTo>
                  <a:lnTo>
                    <a:pt x="0" y="112776"/>
                  </a:lnTo>
                  <a:lnTo>
                    <a:pt x="893063" y="112776"/>
                  </a:lnTo>
                  <a:lnTo>
                    <a:pt x="80731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27264" y="1524000"/>
              <a:ext cx="721360" cy="737870"/>
            </a:xfrm>
            <a:custGeom>
              <a:avLst/>
              <a:gdLst/>
              <a:ahLst/>
              <a:cxnLst/>
              <a:rect l="l" t="t" r="r" b="b"/>
              <a:pathLst>
                <a:path w="721359" h="737869">
                  <a:moveTo>
                    <a:pt x="720851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720851" y="737615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6802" y="1556009"/>
              <a:ext cx="451484" cy="600710"/>
            </a:xfrm>
            <a:custGeom>
              <a:avLst/>
              <a:gdLst/>
              <a:ahLst/>
              <a:cxnLst/>
              <a:rect l="l" t="t" r="r" b="b"/>
              <a:pathLst>
                <a:path w="451484" h="600710">
                  <a:moveTo>
                    <a:pt x="59905" y="97256"/>
                  </a:moveTo>
                  <a:lnTo>
                    <a:pt x="37145" y="101206"/>
                  </a:lnTo>
                  <a:lnTo>
                    <a:pt x="18041" y="111436"/>
                  </a:lnTo>
                  <a:lnTo>
                    <a:pt x="4893" y="127085"/>
                  </a:lnTo>
                  <a:lnTo>
                    <a:pt x="0" y="147294"/>
                  </a:lnTo>
                  <a:lnTo>
                    <a:pt x="0" y="551827"/>
                  </a:lnTo>
                  <a:lnTo>
                    <a:pt x="4341" y="569830"/>
                  </a:lnTo>
                  <a:lnTo>
                    <a:pt x="15787" y="585390"/>
                  </a:lnTo>
                  <a:lnTo>
                    <a:pt x="31970" y="596326"/>
                  </a:lnTo>
                  <a:lnTo>
                    <a:pt x="50520" y="600456"/>
                  </a:lnTo>
                  <a:lnTo>
                    <a:pt x="401307" y="600456"/>
                  </a:lnTo>
                  <a:lnTo>
                    <a:pt x="419744" y="596326"/>
                  </a:lnTo>
                  <a:lnTo>
                    <a:pt x="435678" y="585390"/>
                  </a:lnTo>
                  <a:lnTo>
                    <a:pt x="446875" y="569830"/>
                  </a:lnTo>
                  <a:lnTo>
                    <a:pt x="447795" y="565912"/>
                  </a:lnTo>
                  <a:lnTo>
                    <a:pt x="51968" y="565912"/>
                  </a:lnTo>
                  <a:lnTo>
                    <a:pt x="43475" y="563501"/>
                  </a:lnTo>
                  <a:lnTo>
                    <a:pt x="38163" y="557195"/>
                  </a:lnTo>
                  <a:lnTo>
                    <a:pt x="35423" y="548375"/>
                  </a:lnTo>
                  <a:lnTo>
                    <a:pt x="34645" y="538429"/>
                  </a:lnTo>
                  <a:lnTo>
                    <a:pt x="34645" y="157861"/>
                  </a:lnTo>
                  <a:lnTo>
                    <a:pt x="36156" y="146759"/>
                  </a:lnTo>
                  <a:lnTo>
                    <a:pt x="40779" y="138830"/>
                  </a:lnTo>
                  <a:lnTo>
                    <a:pt x="48650" y="134072"/>
                  </a:lnTo>
                  <a:lnTo>
                    <a:pt x="59905" y="132486"/>
                  </a:lnTo>
                  <a:lnTo>
                    <a:pt x="59905" y="97256"/>
                  </a:lnTo>
                  <a:close/>
                </a:path>
                <a:path w="451484" h="600710">
                  <a:moveTo>
                    <a:pt x="391921" y="97256"/>
                  </a:moveTo>
                  <a:lnTo>
                    <a:pt x="391921" y="132486"/>
                  </a:lnTo>
                  <a:lnTo>
                    <a:pt x="403176" y="134072"/>
                  </a:lnTo>
                  <a:lnTo>
                    <a:pt x="411048" y="138830"/>
                  </a:lnTo>
                  <a:lnTo>
                    <a:pt x="415671" y="146759"/>
                  </a:lnTo>
                  <a:lnTo>
                    <a:pt x="417182" y="157861"/>
                  </a:lnTo>
                  <a:lnTo>
                    <a:pt x="417182" y="541248"/>
                  </a:lnTo>
                  <a:lnTo>
                    <a:pt x="416099" y="550160"/>
                  </a:lnTo>
                  <a:lnTo>
                    <a:pt x="412850" y="558076"/>
                  </a:lnTo>
                  <a:lnTo>
                    <a:pt x="407436" y="563744"/>
                  </a:lnTo>
                  <a:lnTo>
                    <a:pt x="399859" y="565912"/>
                  </a:lnTo>
                  <a:lnTo>
                    <a:pt x="447795" y="565912"/>
                  </a:lnTo>
                  <a:lnTo>
                    <a:pt x="451103" y="551827"/>
                  </a:lnTo>
                  <a:lnTo>
                    <a:pt x="450977" y="146759"/>
                  </a:lnTo>
                  <a:lnTo>
                    <a:pt x="446321" y="127085"/>
                  </a:lnTo>
                  <a:lnTo>
                    <a:pt x="433419" y="111436"/>
                  </a:lnTo>
                  <a:lnTo>
                    <a:pt x="414563" y="101206"/>
                  </a:lnTo>
                  <a:lnTo>
                    <a:pt x="391921" y="97256"/>
                  </a:lnTo>
                  <a:close/>
                </a:path>
                <a:path w="451484" h="600710">
                  <a:moveTo>
                    <a:pt x="167449" y="441172"/>
                  </a:moveTo>
                  <a:lnTo>
                    <a:pt x="88061" y="441172"/>
                  </a:lnTo>
                  <a:lnTo>
                    <a:pt x="80111" y="448932"/>
                  </a:lnTo>
                  <a:lnTo>
                    <a:pt x="80111" y="518693"/>
                  </a:lnTo>
                  <a:lnTo>
                    <a:pt x="81747" y="525499"/>
                  </a:lnTo>
                  <a:lnTo>
                    <a:pt x="86158" y="530852"/>
                  </a:lnTo>
                  <a:lnTo>
                    <a:pt x="92600" y="534354"/>
                  </a:lnTo>
                  <a:lnTo>
                    <a:pt x="100329" y="535609"/>
                  </a:lnTo>
                  <a:lnTo>
                    <a:pt x="154457" y="535609"/>
                  </a:lnTo>
                  <a:lnTo>
                    <a:pt x="169907" y="530236"/>
                  </a:lnTo>
                  <a:lnTo>
                    <a:pt x="173791" y="520103"/>
                  </a:lnTo>
                  <a:lnTo>
                    <a:pt x="96723" y="520103"/>
                  </a:lnTo>
                  <a:lnTo>
                    <a:pt x="95275" y="518693"/>
                  </a:lnTo>
                  <a:lnTo>
                    <a:pt x="95275" y="457390"/>
                  </a:lnTo>
                  <a:lnTo>
                    <a:pt x="96723" y="455980"/>
                  </a:lnTo>
                  <a:lnTo>
                    <a:pt x="196556" y="455980"/>
                  </a:lnTo>
                  <a:lnTo>
                    <a:pt x="200585" y="453161"/>
                  </a:lnTo>
                  <a:lnTo>
                    <a:pt x="175386" y="453161"/>
                  </a:lnTo>
                  <a:lnTo>
                    <a:pt x="171056" y="447522"/>
                  </a:lnTo>
                  <a:lnTo>
                    <a:pt x="167449" y="441172"/>
                  </a:lnTo>
                  <a:close/>
                </a:path>
                <a:path w="451484" h="600710">
                  <a:moveTo>
                    <a:pt x="175379" y="484873"/>
                  </a:moveTo>
                  <a:lnTo>
                    <a:pt x="159511" y="484873"/>
                  </a:lnTo>
                  <a:lnTo>
                    <a:pt x="159940" y="493946"/>
                  </a:lnTo>
                  <a:lnTo>
                    <a:pt x="160232" y="505660"/>
                  </a:lnTo>
                  <a:lnTo>
                    <a:pt x="158901" y="515787"/>
                  </a:lnTo>
                  <a:lnTo>
                    <a:pt x="154457" y="520103"/>
                  </a:lnTo>
                  <a:lnTo>
                    <a:pt x="173791" y="520103"/>
                  </a:lnTo>
                  <a:lnTo>
                    <a:pt x="175209" y="516405"/>
                  </a:lnTo>
                  <a:lnTo>
                    <a:pt x="175309" y="504427"/>
                  </a:lnTo>
                  <a:lnTo>
                    <a:pt x="175379" y="484873"/>
                  </a:lnTo>
                  <a:close/>
                </a:path>
                <a:path w="451484" h="600710">
                  <a:moveTo>
                    <a:pt x="360883" y="466547"/>
                  </a:moveTo>
                  <a:lnTo>
                    <a:pt x="230962" y="466547"/>
                  </a:lnTo>
                  <a:lnTo>
                    <a:pt x="230962" y="508127"/>
                  </a:lnTo>
                  <a:lnTo>
                    <a:pt x="232409" y="509536"/>
                  </a:lnTo>
                  <a:lnTo>
                    <a:pt x="360883" y="509536"/>
                  </a:lnTo>
                  <a:lnTo>
                    <a:pt x="362330" y="508127"/>
                  </a:lnTo>
                  <a:lnTo>
                    <a:pt x="362330" y="467956"/>
                  </a:lnTo>
                  <a:lnTo>
                    <a:pt x="360883" y="466547"/>
                  </a:lnTo>
                  <a:close/>
                </a:path>
                <a:path w="451484" h="600710">
                  <a:moveTo>
                    <a:pt x="116204" y="470065"/>
                  </a:moveTo>
                  <a:lnTo>
                    <a:pt x="103936" y="470065"/>
                  </a:lnTo>
                  <a:lnTo>
                    <a:pt x="98882" y="475005"/>
                  </a:lnTo>
                  <a:lnTo>
                    <a:pt x="98882" y="480644"/>
                  </a:lnTo>
                  <a:lnTo>
                    <a:pt x="102333" y="486722"/>
                  </a:lnTo>
                  <a:lnTo>
                    <a:pt x="110250" y="495971"/>
                  </a:lnTo>
                  <a:lnTo>
                    <a:pt x="118979" y="504427"/>
                  </a:lnTo>
                  <a:lnTo>
                    <a:pt x="124866" y="508127"/>
                  </a:lnTo>
                  <a:lnTo>
                    <a:pt x="127025" y="508127"/>
                  </a:lnTo>
                  <a:lnTo>
                    <a:pt x="132612" y="504988"/>
                  </a:lnTo>
                  <a:lnTo>
                    <a:pt x="142459" y="497819"/>
                  </a:lnTo>
                  <a:lnTo>
                    <a:pt x="152710" y="489990"/>
                  </a:lnTo>
                  <a:lnTo>
                    <a:pt x="159511" y="484873"/>
                  </a:lnTo>
                  <a:lnTo>
                    <a:pt x="175379" y="484873"/>
                  </a:lnTo>
                  <a:lnTo>
                    <a:pt x="175382" y="482053"/>
                  </a:lnTo>
                  <a:lnTo>
                    <a:pt x="129920" y="482053"/>
                  </a:lnTo>
                  <a:lnTo>
                    <a:pt x="125590" y="478523"/>
                  </a:lnTo>
                  <a:lnTo>
                    <a:pt x="116204" y="470065"/>
                  </a:lnTo>
                  <a:close/>
                </a:path>
                <a:path w="451484" h="600710">
                  <a:moveTo>
                    <a:pt x="196556" y="455980"/>
                  </a:moveTo>
                  <a:lnTo>
                    <a:pt x="159511" y="455980"/>
                  </a:lnTo>
                  <a:lnTo>
                    <a:pt x="159511" y="460908"/>
                  </a:lnTo>
                  <a:lnTo>
                    <a:pt x="155599" y="465894"/>
                  </a:lnTo>
                  <a:lnTo>
                    <a:pt x="146611" y="472271"/>
                  </a:lnTo>
                  <a:lnTo>
                    <a:pt x="136677" y="478253"/>
                  </a:lnTo>
                  <a:lnTo>
                    <a:pt x="129920" y="482053"/>
                  </a:lnTo>
                  <a:lnTo>
                    <a:pt x="175382" y="482053"/>
                  </a:lnTo>
                  <a:lnTo>
                    <a:pt x="175386" y="477113"/>
                  </a:lnTo>
                  <a:lnTo>
                    <a:pt x="181275" y="467316"/>
                  </a:lnTo>
                  <a:lnTo>
                    <a:pt x="193794" y="457914"/>
                  </a:lnTo>
                  <a:lnTo>
                    <a:pt x="196556" y="455980"/>
                  </a:lnTo>
                  <a:close/>
                </a:path>
                <a:path w="451484" h="600710">
                  <a:moveTo>
                    <a:pt x="214363" y="439762"/>
                  </a:moveTo>
                  <a:lnTo>
                    <a:pt x="209308" y="439762"/>
                  </a:lnTo>
                  <a:lnTo>
                    <a:pt x="200765" y="441261"/>
                  </a:lnTo>
                  <a:lnTo>
                    <a:pt x="191271" y="444876"/>
                  </a:lnTo>
                  <a:lnTo>
                    <a:pt x="182316" y="449283"/>
                  </a:lnTo>
                  <a:lnTo>
                    <a:pt x="175386" y="453161"/>
                  </a:lnTo>
                  <a:lnTo>
                    <a:pt x="200585" y="453161"/>
                  </a:lnTo>
                  <a:lnTo>
                    <a:pt x="206853" y="448774"/>
                  </a:lnTo>
                  <a:lnTo>
                    <a:pt x="214363" y="439762"/>
                  </a:lnTo>
                  <a:close/>
                </a:path>
                <a:path w="451484" h="600710">
                  <a:moveTo>
                    <a:pt x="168173" y="331228"/>
                  </a:moveTo>
                  <a:lnTo>
                    <a:pt x="87337" y="331228"/>
                  </a:lnTo>
                  <a:lnTo>
                    <a:pt x="80111" y="338988"/>
                  </a:lnTo>
                  <a:lnTo>
                    <a:pt x="80111" y="416509"/>
                  </a:lnTo>
                  <a:lnTo>
                    <a:pt x="87337" y="424256"/>
                  </a:lnTo>
                  <a:lnTo>
                    <a:pt x="159511" y="424256"/>
                  </a:lnTo>
                  <a:lnTo>
                    <a:pt x="171421" y="417749"/>
                  </a:lnTo>
                  <a:lnTo>
                    <a:pt x="173863" y="408749"/>
                  </a:lnTo>
                  <a:lnTo>
                    <a:pt x="95275" y="408749"/>
                  </a:lnTo>
                  <a:lnTo>
                    <a:pt x="95275" y="346735"/>
                  </a:lnTo>
                  <a:lnTo>
                    <a:pt x="194151" y="346735"/>
                  </a:lnTo>
                  <a:lnTo>
                    <a:pt x="198381" y="343217"/>
                  </a:lnTo>
                  <a:lnTo>
                    <a:pt x="174663" y="343217"/>
                  </a:lnTo>
                  <a:lnTo>
                    <a:pt x="171780" y="338277"/>
                  </a:lnTo>
                  <a:lnTo>
                    <a:pt x="168173" y="331228"/>
                  </a:lnTo>
                  <a:close/>
                </a:path>
                <a:path w="451484" h="600710">
                  <a:moveTo>
                    <a:pt x="175395" y="375627"/>
                  </a:moveTo>
                  <a:lnTo>
                    <a:pt x="159511" y="375627"/>
                  </a:lnTo>
                  <a:lnTo>
                    <a:pt x="159511" y="408749"/>
                  </a:lnTo>
                  <a:lnTo>
                    <a:pt x="173863" y="408749"/>
                  </a:lnTo>
                  <a:lnTo>
                    <a:pt x="175750" y="401794"/>
                  </a:lnTo>
                  <a:lnTo>
                    <a:pt x="175650" y="380046"/>
                  </a:lnTo>
                  <a:lnTo>
                    <a:pt x="175395" y="375627"/>
                  </a:lnTo>
                  <a:close/>
                </a:path>
                <a:path w="451484" h="600710">
                  <a:moveTo>
                    <a:pt x="110426" y="358013"/>
                  </a:moveTo>
                  <a:lnTo>
                    <a:pt x="104660" y="361530"/>
                  </a:lnTo>
                  <a:lnTo>
                    <a:pt x="98882" y="362242"/>
                  </a:lnTo>
                  <a:lnTo>
                    <a:pt x="98882" y="369290"/>
                  </a:lnTo>
                  <a:lnTo>
                    <a:pt x="102435" y="375883"/>
                  </a:lnTo>
                  <a:lnTo>
                    <a:pt x="110521" y="385584"/>
                  </a:lnTo>
                  <a:lnTo>
                    <a:pt x="119284" y="394361"/>
                  </a:lnTo>
                  <a:lnTo>
                    <a:pt x="124866" y="398183"/>
                  </a:lnTo>
                  <a:lnTo>
                    <a:pt x="132206" y="394957"/>
                  </a:lnTo>
                  <a:lnTo>
                    <a:pt x="141917" y="387700"/>
                  </a:lnTo>
                  <a:lnTo>
                    <a:pt x="151764" y="380046"/>
                  </a:lnTo>
                  <a:lnTo>
                    <a:pt x="159511" y="375627"/>
                  </a:lnTo>
                  <a:lnTo>
                    <a:pt x="175395" y="375627"/>
                  </a:lnTo>
                  <a:lnTo>
                    <a:pt x="175232" y="372808"/>
                  </a:lnTo>
                  <a:lnTo>
                    <a:pt x="129920" y="372808"/>
                  </a:lnTo>
                  <a:lnTo>
                    <a:pt x="110426" y="358013"/>
                  </a:lnTo>
                  <a:close/>
                </a:path>
                <a:path w="451484" h="600710">
                  <a:moveTo>
                    <a:pt x="362318" y="357301"/>
                  </a:moveTo>
                  <a:lnTo>
                    <a:pt x="230962" y="357301"/>
                  </a:lnTo>
                  <a:lnTo>
                    <a:pt x="230962" y="398183"/>
                  </a:lnTo>
                  <a:lnTo>
                    <a:pt x="362318" y="398183"/>
                  </a:lnTo>
                  <a:lnTo>
                    <a:pt x="362318" y="357301"/>
                  </a:lnTo>
                  <a:close/>
                </a:path>
                <a:path w="451484" h="600710">
                  <a:moveTo>
                    <a:pt x="194151" y="346735"/>
                  </a:moveTo>
                  <a:lnTo>
                    <a:pt x="159511" y="346735"/>
                  </a:lnTo>
                  <a:lnTo>
                    <a:pt x="159511" y="354495"/>
                  </a:lnTo>
                  <a:lnTo>
                    <a:pt x="129920" y="372808"/>
                  </a:lnTo>
                  <a:lnTo>
                    <a:pt x="175232" y="372808"/>
                  </a:lnTo>
                  <a:lnTo>
                    <a:pt x="174663" y="362940"/>
                  </a:lnTo>
                  <a:lnTo>
                    <a:pt x="194151" y="346735"/>
                  </a:lnTo>
                  <a:close/>
                </a:path>
                <a:path w="451484" h="600710">
                  <a:moveTo>
                    <a:pt x="208584" y="327710"/>
                  </a:moveTo>
                  <a:lnTo>
                    <a:pt x="174663" y="343217"/>
                  </a:lnTo>
                  <a:lnTo>
                    <a:pt x="198381" y="343217"/>
                  </a:lnTo>
                  <a:lnTo>
                    <a:pt x="213639" y="330530"/>
                  </a:lnTo>
                  <a:lnTo>
                    <a:pt x="208584" y="327710"/>
                  </a:lnTo>
                  <a:close/>
                </a:path>
                <a:path w="451484" h="600710">
                  <a:moveTo>
                    <a:pt x="164566" y="220586"/>
                  </a:moveTo>
                  <a:lnTo>
                    <a:pt x="100329" y="220586"/>
                  </a:lnTo>
                  <a:lnTo>
                    <a:pt x="92600" y="221741"/>
                  </a:lnTo>
                  <a:lnTo>
                    <a:pt x="86158" y="225077"/>
                  </a:lnTo>
                  <a:lnTo>
                    <a:pt x="81747" y="230396"/>
                  </a:lnTo>
                  <a:lnTo>
                    <a:pt x="80111" y="237502"/>
                  </a:lnTo>
                  <a:lnTo>
                    <a:pt x="80111" y="307263"/>
                  </a:lnTo>
                  <a:lnTo>
                    <a:pt x="88061" y="315023"/>
                  </a:lnTo>
                  <a:lnTo>
                    <a:pt x="158064" y="315023"/>
                  </a:lnTo>
                  <a:lnTo>
                    <a:pt x="171116" y="308702"/>
                  </a:lnTo>
                  <a:lnTo>
                    <a:pt x="173879" y="299516"/>
                  </a:lnTo>
                  <a:lnTo>
                    <a:pt x="95275" y="299516"/>
                  </a:lnTo>
                  <a:lnTo>
                    <a:pt x="95275" y="236791"/>
                  </a:lnTo>
                  <a:lnTo>
                    <a:pt x="96723" y="235381"/>
                  </a:lnTo>
                  <a:lnTo>
                    <a:pt x="196247" y="235381"/>
                  </a:lnTo>
                  <a:lnTo>
                    <a:pt x="199699" y="232562"/>
                  </a:lnTo>
                  <a:lnTo>
                    <a:pt x="173227" y="232562"/>
                  </a:lnTo>
                  <a:lnTo>
                    <a:pt x="171780" y="224815"/>
                  </a:lnTo>
                  <a:lnTo>
                    <a:pt x="164566" y="220586"/>
                  </a:lnTo>
                  <a:close/>
                </a:path>
                <a:path w="451484" h="600710">
                  <a:moveTo>
                    <a:pt x="175325" y="264274"/>
                  </a:moveTo>
                  <a:lnTo>
                    <a:pt x="159511" y="264274"/>
                  </a:lnTo>
                  <a:lnTo>
                    <a:pt x="159511" y="299516"/>
                  </a:lnTo>
                  <a:lnTo>
                    <a:pt x="173879" y="299516"/>
                  </a:lnTo>
                  <a:lnTo>
                    <a:pt x="175841" y="292998"/>
                  </a:lnTo>
                  <a:lnTo>
                    <a:pt x="175827" y="272803"/>
                  </a:lnTo>
                  <a:lnTo>
                    <a:pt x="175325" y="264274"/>
                  </a:lnTo>
                  <a:close/>
                </a:path>
                <a:path w="451484" h="600710">
                  <a:moveTo>
                    <a:pt x="118363" y="249478"/>
                  </a:moveTo>
                  <a:lnTo>
                    <a:pt x="105384" y="249478"/>
                  </a:lnTo>
                  <a:lnTo>
                    <a:pt x="98882" y="254419"/>
                  </a:lnTo>
                  <a:lnTo>
                    <a:pt x="98882" y="260045"/>
                  </a:lnTo>
                  <a:lnTo>
                    <a:pt x="102231" y="266844"/>
                  </a:lnTo>
                  <a:lnTo>
                    <a:pt x="109978" y="275821"/>
                  </a:lnTo>
                  <a:lnTo>
                    <a:pt x="118673" y="284137"/>
                  </a:lnTo>
                  <a:lnTo>
                    <a:pt x="124866" y="288950"/>
                  </a:lnTo>
                  <a:lnTo>
                    <a:pt x="159511" y="264274"/>
                  </a:lnTo>
                  <a:lnTo>
                    <a:pt x="175325" y="264274"/>
                  </a:lnTo>
                  <a:lnTo>
                    <a:pt x="175159" y="261454"/>
                  </a:lnTo>
                  <a:lnTo>
                    <a:pt x="126314" y="261454"/>
                  </a:lnTo>
                  <a:lnTo>
                    <a:pt x="118363" y="249478"/>
                  </a:lnTo>
                  <a:close/>
                </a:path>
                <a:path w="451484" h="600710">
                  <a:moveTo>
                    <a:pt x="326237" y="248069"/>
                  </a:moveTo>
                  <a:lnTo>
                    <a:pt x="230962" y="248069"/>
                  </a:lnTo>
                  <a:lnTo>
                    <a:pt x="230962" y="288950"/>
                  </a:lnTo>
                  <a:lnTo>
                    <a:pt x="326237" y="288950"/>
                  </a:lnTo>
                  <a:lnTo>
                    <a:pt x="326237" y="248069"/>
                  </a:lnTo>
                  <a:close/>
                </a:path>
                <a:path w="451484" h="600710">
                  <a:moveTo>
                    <a:pt x="196247" y="235381"/>
                  </a:moveTo>
                  <a:lnTo>
                    <a:pt x="158064" y="235381"/>
                  </a:lnTo>
                  <a:lnTo>
                    <a:pt x="159511" y="236791"/>
                  </a:lnTo>
                  <a:lnTo>
                    <a:pt x="159511" y="240322"/>
                  </a:lnTo>
                  <a:lnTo>
                    <a:pt x="155293" y="245108"/>
                  </a:lnTo>
                  <a:lnTo>
                    <a:pt x="145797" y="252207"/>
                  </a:lnTo>
                  <a:lnTo>
                    <a:pt x="135760" y="258647"/>
                  </a:lnTo>
                  <a:lnTo>
                    <a:pt x="129920" y="261454"/>
                  </a:lnTo>
                  <a:lnTo>
                    <a:pt x="175159" y="261454"/>
                  </a:lnTo>
                  <a:lnTo>
                    <a:pt x="174663" y="253009"/>
                  </a:lnTo>
                  <a:lnTo>
                    <a:pt x="196247" y="235381"/>
                  </a:lnTo>
                  <a:close/>
                </a:path>
                <a:path w="451484" h="600710">
                  <a:moveTo>
                    <a:pt x="211480" y="219176"/>
                  </a:moveTo>
                  <a:lnTo>
                    <a:pt x="210756" y="219176"/>
                  </a:lnTo>
                  <a:lnTo>
                    <a:pt x="199920" y="221169"/>
                  </a:lnTo>
                  <a:lnTo>
                    <a:pt x="190096" y="225607"/>
                  </a:lnTo>
                  <a:lnTo>
                    <a:pt x="181220" y="230176"/>
                  </a:lnTo>
                  <a:lnTo>
                    <a:pt x="173227" y="232562"/>
                  </a:lnTo>
                  <a:lnTo>
                    <a:pt x="199699" y="232562"/>
                  </a:lnTo>
                  <a:lnTo>
                    <a:pt x="214363" y="220586"/>
                  </a:lnTo>
                  <a:lnTo>
                    <a:pt x="211480" y="219176"/>
                  </a:lnTo>
                  <a:close/>
                </a:path>
                <a:path w="451484" h="600710">
                  <a:moveTo>
                    <a:pt x="230962" y="0"/>
                  </a:moveTo>
                  <a:lnTo>
                    <a:pt x="220141" y="0"/>
                  </a:lnTo>
                  <a:lnTo>
                    <a:pt x="196436" y="5483"/>
                  </a:lnTo>
                  <a:lnTo>
                    <a:pt x="176653" y="20083"/>
                  </a:lnTo>
                  <a:lnTo>
                    <a:pt x="163095" y="41024"/>
                  </a:lnTo>
                  <a:lnTo>
                    <a:pt x="158064" y="65532"/>
                  </a:lnTo>
                  <a:lnTo>
                    <a:pt x="108267" y="65532"/>
                  </a:lnTo>
                  <a:lnTo>
                    <a:pt x="97012" y="66997"/>
                  </a:lnTo>
                  <a:lnTo>
                    <a:pt x="89141" y="71437"/>
                  </a:lnTo>
                  <a:lnTo>
                    <a:pt x="84518" y="78915"/>
                  </a:lnTo>
                  <a:lnTo>
                    <a:pt x="83007" y="89496"/>
                  </a:lnTo>
                  <a:lnTo>
                    <a:pt x="83007" y="152222"/>
                  </a:lnTo>
                  <a:lnTo>
                    <a:pt x="84292" y="159983"/>
                  </a:lnTo>
                  <a:lnTo>
                    <a:pt x="87877" y="166757"/>
                  </a:lnTo>
                  <a:lnTo>
                    <a:pt x="93358" y="171549"/>
                  </a:lnTo>
                  <a:lnTo>
                    <a:pt x="100329" y="173367"/>
                  </a:lnTo>
                  <a:lnTo>
                    <a:pt x="351497" y="173367"/>
                  </a:lnTo>
                  <a:lnTo>
                    <a:pt x="358469" y="171549"/>
                  </a:lnTo>
                  <a:lnTo>
                    <a:pt x="363950" y="166757"/>
                  </a:lnTo>
                  <a:lnTo>
                    <a:pt x="367535" y="159983"/>
                  </a:lnTo>
                  <a:lnTo>
                    <a:pt x="368820" y="152222"/>
                  </a:lnTo>
                  <a:lnTo>
                    <a:pt x="368820" y="95846"/>
                  </a:lnTo>
                  <a:lnTo>
                    <a:pt x="225196" y="95846"/>
                  </a:lnTo>
                  <a:lnTo>
                    <a:pt x="213870" y="93511"/>
                  </a:lnTo>
                  <a:lnTo>
                    <a:pt x="204443" y="87209"/>
                  </a:lnTo>
                  <a:lnTo>
                    <a:pt x="197994" y="78000"/>
                  </a:lnTo>
                  <a:lnTo>
                    <a:pt x="195617" y="66997"/>
                  </a:lnTo>
                  <a:lnTo>
                    <a:pt x="195605" y="64122"/>
                  </a:lnTo>
                  <a:lnTo>
                    <a:pt x="197972" y="53886"/>
                  </a:lnTo>
                  <a:lnTo>
                    <a:pt x="204262" y="45099"/>
                  </a:lnTo>
                  <a:lnTo>
                    <a:pt x="213259" y="38953"/>
                  </a:lnTo>
                  <a:lnTo>
                    <a:pt x="223748" y="36639"/>
                  </a:lnTo>
                  <a:lnTo>
                    <a:pt x="285730" y="36639"/>
                  </a:lnTo>
                  <a:lnTo>
                    <a:pt x="274816" y="20083"/>
                  </a:lnTo>
                  <a:lnTo>
                    <a:pt x="254785" y="5483"/>
                  </a:lnTo>
                  <a:lnTo>
                    <a:pt x="230962" y="0"/>
                  </a:lnTo>
                  <a:close/>
                </a:path>
                <a:path w="451484" h="600710">
                  <a:moveTo>
                    <a:pt x="285730" y="36639"/>
                  </a:moveTo>
                  <a:lnTo>
                    <a:pt x="228079" y="36639"/>
                  </a:lnTo>
                  <a:lnTo>
                    <a:pt x="238568" y="38953"/>
                  </a:lnTo>
                  <a:lnTo>
                    <a:pt x="247565" y="45099"/>
                  </a:lnTo>
                  <a:lnTo>
                    <a:pt x="253855" y="53886"/>
                  </a:lnTo>
                  <a:lnTo>
                    <a:pt x="256222" y="64122"/>
                  </a:lnTo>
                  <a:lnTo>
                    <a:pt x="256210" y="66997"/>
                  </a:lnTo>
                  <a:lnTo>
                    <a:pt x="253833" y="78000"/>
                  </a:lnTo>
                  <a:lnTo>
                    <a:pt x="247384" y="87209"/>
                  </a:lnTo>
                  <a:lnTo>
                    <a:pt x="237957" y="93511"/>
                  </a:lnTo>
                  <a:lnTo>
                    <a:pt x="226631" y="95846"/>
                  </a:lnTo>
                  <a:lnTo>
                    <a:pt x="368820" y="95846"/>
                  </a:lnTo>
                  <a:lnTo>
                    <a:pt x="368820" y="89496"/>
                  </a:lnTo>
                  <a:lnTo>
                    <a:pt x="367309" y="78915"/>
                  </a:lnTo>
                  <a:lnTo>
                    <a:pt x="362686" y="71437"/>
                  </a:lnTo>
                  <a:lnTo>
                    <a:pt x="354815" y="66997"/>
                  </a:lnTo>
                  <a:lnTo>
                    <a:pt x="343560" y="65532"/>
                  </a:lnTo>
                  <a:lnTo>
                    <a:pt x="293763" y="65532"/>
                  </a:lnTo>
                  <a:lnTo>
                    <a:pt x="288621" y="41024"/>
                  </a:lnTo>
                  <a:lnTo>
                    <a:pt x="285730" y="36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759094" y="1756821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+mj-ea"/>
                <a:cs typeface="微软雅黑"/>
              </a:rPr>
              <a:t>1.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cs typeface="微软雅黑"/>
              </a:rPr>
              <a:t>项目背景</a:t>
            </a:r>
            <a:endParaRPr sz="2400" dirty="0">
              <a:latin typeface="+mj-ea"/>
              <a:cs typeface="微软雅黑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57062" y="2468879"/>
            <a:ext cx="893444" cy="739140"/>
            <a:chOff x="6957062" y="2468879"/>
            <a:chExt cx="893444" cy="739140"/>
          </a:xfrm>
        </p:grpSpPr>
        <p:sp>
          <p:nvSpPr>
            <p:cNvPr id="34" name="object 34"/>
            <p:cNvSpPr/>
            <p:nvPr/>
          </p:nvSpPr>
          <p:spPr>
            <a:xfrm>
              <a:off x="6957062" y="2468879"/>
              <a:ext cx="893444" cy="113030"/>
            </a:xfrm>
            <a:custGeom>
              <a:avLst/>
              <a:gdLst/>
              <a:ahLst/>
              <a:cxnLst/>
              <a:rect l="l" t="t" r="r" b="b"/>
              <a:pathLst>
                <a:path w="893445" h="113030">
                  <a:moveTo>
                    <a:pt x="807313" y="0"/>
                  </a:moveTo>
                  <a:lnTo>
                    <a:pt x="85750" y="0"/>
                  </a:lnTo>
                  <a:lnTo>
                    <a:pt x="0" y="112776"/>
                  </a:lnTo>
                  <a:lnTo>
                    <a:pt x="893063" y="112776"/>
                  </a:lnTo>
                  <a:lnTo>
                    <a:pt x="80731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42403" y="2468879"/>
              <a:ext cx="721360" cy="739140"/>
            </a:xfrm>
            <a:custGeom>
              <a:avLst/>
              <a:gdLst/>
              <a:ahLst/>
              <a:cxnLst/>
              <a:rect l="l" t="t" r="r" b="b"/>
              <a:pathLst>
                <a:path w="721359" h="739139">
                  <a:moveTo>
                    <a:pt x="720851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720851" y="739139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56703" y="2660903"/>
              <a:ext cx="497205" cy="363220"/>
            </a:xfrm>
            <a:custGeom>
              <a:avLst/>
              <a:gdLst/>
              <a:ahLst/>
              <a:cxnLst/>
              <a:rect l="l" t="t" r="r" b="b"/>
              <a:pathLst>
                <a:path w="497204" h="363219">
                  <a:moveTo>
                    <a:pt x="150876" y="65697"/>
                  </a:moveTo>
                  <a:lnTo>
                    <a:pt x="149174" y="64008"/>
                  </a:lnTo>
                  <a:lnTo>
                    <a:pt x="79425" y="64008"/>
                  </a:lnTo>
                  <a:lnTo>
                    <a:pt x="77724" y="65697"/>
                  </a:lnTo>
                  <a:lnTo>
                    <a:pt x="77724" y="140042"/>
                  </a:lnTo>
                  <a:lnTo>
                    <a:pt x="79425" y="141732"/>
                  </a:lnTo>
                  <a:lnTo>
                    <a:pt x="149174" y="141732"/>
                  </a:lnTo>
                  <a:lnTo>
                    <a:pt x="150876" y="140042"/>
                  </a:lnTo>
                  <a:lnTo>
                    <a:pt x="150876" y="65697"/>
                  </a:lnTo>
                  <a:close/>
                </a:path>
                <a:path w="497204" h="363219">
                  <a:moveTo>
                    <a:pt x="320040" y="186690"/>
                  </a:moveTo>
                  <a:lnTo>
                    <a:pt x="318338" y="181737"/>
                  </a:lnTo>
                  <a:lnTo>
                    <a:pt x="314934" y="176784"/>
                  </a:lnTo>
                  <a:lnTo>
                    <a:pt x="76733" y="176784"/>
                  </a:lnTo>
                  <a:lnTo>
                    <a:pt x="71628" y="181737"/>
                  </a:lnTo>
                  <a:lnTo>
                    <a:pt x="71628" y="191643"/>
                  </a:lnTo>
                  <a:lnTo>
                    <a:pt x="76733" y="196596"/>
                  </a:lnTo>
                  <a:lnTo>
                    <a:pt x="314934" y="196596"/>
                  </a:lnTo>
                  <a:lnTo>
                    <a:pt x="320040" y="191643"/>
                  </a:lnTo>
                  <a:lnTo>
                    <a:pt x="320040" y="186690"/>
                  </a:lnTo>
                  <a:close/>
                </a:path>
                <a:path w="497204" h="363219">
                  <a:moveTo>
                    <a:pt x="496824" y="34226"/>
                  </a:moveTo>
                  <a:lnTo>
                    <a:pt x="494118" y="20942"/>
                  </a:lnTo>
                  <a:lnTo>
                    <a:pt x="486752" y="10058"/>
                  </a:lnTo>
                  <a:lnTo>
                    <a:pt x="475856" y="2705"/>
                  </a:lnTo>
                  <a:lnTo>
                    <a:pt x="462559" y="0"/>
                  </a:lnTo>
                  <a:lnTo>
                    <a:pt x="34264" y="0"/>
                  </a:lnTo>
                  <a:lnTo>
                    <a:pt x="20955" y="2705"/>
                  </a:lnTo>
                  <a:lnTo>
                    <a:pt x="10058" y="10058"/>
                  </a:lnTo>
                  <a:lnTo>
                    <a:pt x="2705" y="20942"/>
                  </a:lnTo>
                  <a:lnTo>
                    <a:pt x="0" y="34226"/>
                  </a:lnTo>
                  <a:lnTo>
                    <a:pt x="0" y="328498"/>
                  </a:lnTo>
                  <a:lnTo>
                    <a:pt x="2705" y="341782"/>
                  </a:lnTo>
                  <a:lnTo>
                    <a:pt x="10058" y="352666"/>
                  </a:lnTo>
                  <a:lnTo>
                    <a:pt x="20955" y="360006"/>
                  </a:lnTo>
                  <a:lnTo>
                    <a:pt x="34264" y="362712"/>
                  </a:lnTo>
                  <a:lnTo>
                    <a:pt x="316941" y="362712"/>
                  </a:lnTo>
                  <a:lnTo>
                    <a:pt x="316941" y="354164"/>
                  </a:lnTo>
                  <a:lnTo>
                    <a:pt x="320548" y="346621"/>
                  </a:lnTo>
                  <a:lnTo>
                    <a:pt x="326567" y="340042"/>
                  </a:lnTo>
                  <a:lnTo>
                    <a:pt x="335483" y="335394"/>
                  </a:lnTo>
                  <a:lnTo>
                    <a:pt x="347776" y="333629"/>
                  </a:lnTo>
                  <a:lnTo>
                    <a:pt x="351205" y="333629"/>
                  </a:lnTo>
                  <a:lnTo>
                    <a:pt x="356336" y="335343"/>
                  </a:lnTo>
                  <a:lnTo>
                    <a:pt x="361480" y="335343"/>
                  </a:lnTo>
                  <a:lnTo>
                    <a:pt x="359765" y="333629"/>
                  </a:lnTo>
                  <a:lnTo>
                    <a:pt x="358051" y="330212"/>
                  </a:lnTo>
                  <a:lnTo>
                    <a:pt x="358051" y="328498"/>
                  </a:lnTo>
                  <a:lnTo>
                    <a:pt x="41109" y="328498"/>
                  </a:lnTo>
                  <a:lnTo>
                    <a:pt x="41109" y="34226"/>
                  </a:lnTo>
                  <a:lnTo>
                    <a:pt x="426580" y="34226"/>
                  </a:lnTo>
                  <a:lnTo>
                    <a:pt x="426580" y="277177"/>
                  </a:lnTo>
                  <a:lnTo>
                    <a:pt x="431723" y="273748"/>
                  </a:lnTo>
                  <a:lnTo>
                    <a:pt x="438569" y="272034"/>
                  </a:lnTo>
                  <a:lnTo>
                    <a:pt x="455701" y="272034"/>
                  </a:lnTo>
                  <a:lnTo>
                    <a:pt x="462559" y="277177"/>
                  </a:lnTo>
                  <a:lnTo>
                    <a:pt x="464273" y="277177"/>
                  </a:lnTo>
                  <a:lnTo>
                    <a:pt x="467702" y="275463"/>
                  </a:lnTo>
                  <a:lnTo>
                    <a:pt x="469404" y="275463"/>
                  </a:lnTo>
                  <a:lnTo>
                    <a:pt x="476821" y="276098"/>
                  </a:lnTo>
                  <a:lnTo>
                    <a:pt x="483755" y="278028"/>
                  </a:lnTo>
                  <a:lnTo>
                    <a:pt x="490359" y="281228"/>
                  </a:lnTo>
                  <a:lnTo>
                    <a:pt x="496824" y="285724"/>
                  </a:lnTo>
                  <a:lnTo>
                    <a:pt x="496824" y="275463"/>
                  </a:lnTo>
                  <a:lnTo>
                    <a:pt x="496824" y="272034"/>
                  </a:lnTo>
                  <a:lnTo>
                    <a:pt x="496824" y="342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332" y="2880359"/>
              <a:ext cx="449574" cy="210312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6294121" y="3424428"/>
            <a:ext cx="893444" cy="737870"/>
            <a:chOff x="6294121" y="3424428"/>
            <a:chExt cx="893444" cy="737870"/>
          </a:xfrm>
        </p:grpSpPr>
        <p:sp>
          <p:nvSpPr>
            <p:cNvPr id="39" name="object 39"/>
            <p:cNvSpPr/>
            <p:nvPr/>
          </p:nvSpPr>
          <p:spPr>
            <a:xfrm>
              <a:off x="6294121" y="3424428"/>
              <a:ext cx="893444" cy="113030"/>
            </a:xfrm>
            <a:custGeom>
              <a:avLst/>
              <a:gdLst/>
              <a:ahLst/>
              <a:cxnLst/>
              <a:rect l="l" t="t" r="r" b="b"/>
              <a:pathLst>
                <a:path w="893445" h="113029">
                  <a:moveTo>
                    <a:pt x="807313" y="0"/>
                  </a:moveTo>
                  <a:lnTo>
                    <a:pt x="85750" y="0"/>
                  </a:lnTo>
                  <a:lnTo>
                    <a:pt x="0" y="112776"/>
                  </a:lnTo>
                  <a:lnTo>
                    <a:pt x="893064" y="112776"/>
                  </a:lnTo>
                  <a:lnTo>
                    <a:pt x="80731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79463" y="3424428"/>
              <a:ext cx="721360" cy="737870"/>
            </a:xfrm>
            <a:custGeom>
              <a:avLst/>
              <a:gdLst/>
              <a:ahLst/>
              <a:cxnLst/>
              <a:rect l="l" t="t" r="r" b="b"/>
              <a:pathLst>
                <a:path w="721359" h="737870">
                  <a:moveTo>
                    <a:pt x="720852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720852" y="737615"/>
                  </a:lnTo>
                  <a:lnTo>
                    <a:pt x="7208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51580" y="3564641"/>
              <a:ext cx="578485" cy="469900"/>
            </a:xfrm>
            <a:custGeom>
              <a:avLst/>
              <a:gdLst/>
              <a:ahLst/>
              <a:cxnLst/>
              <a:rect l="l" t="t" r="r" b="b"/>
              <a:pathLst>
                <a:path w="578484" h="469900">
                  <a:moveTo>
                    <a:pt x="263029" y="204114"/>
                  </a:moveTo>
                  <a:lnTo>
                    <a:pt x="209194" y="204114"/>
                  </a:lnTo>
                  <a:lnTo>
                    <a:pt x="173399" y="211060"/>
                  </a:lnTo>
                  <a:lnTo>
                    <a:pt x="143317" y="229936"/>
                  </a:lnTo>
                  <a:lnTo>
                    <a:pt x="123664" y="257799"/>
                  </a:lnTo>
                  <a:lnTo>
                    <a:pt x="119151" y="291706"/>
                  </a:lnTo>
                  <a:lnTo>
                    <a:pt x="132397" y="382612"/>
                  </a:lnTo>
                  <a:lnTo>
                    <a:pt x="143482" y="416392"/>
                  </a:lnTo>
                  <a:lnTo>
                    <a:pt x="162182" y="443976"/>
                  </a:lnTo>
                  <a:lnTo>
                    <a:pt x="188497" y="462572"/>
                  </a:lnTo>
                  <a:lnTo>
                    <a:pt x="222427" y="469391"/>
                  </a:lnTo>
                  <a:lnTo>
                    <a:pt x="359244" y="469391"/>
                  </a:lnTo>
                  <a:lnTo>
                    <a:pt x="392661" y="462314"/>
                  </a:lnTo>
                  <a:lnTo>
                    <a:pt x="418714" y="443150"/>
                  </a:lnTo>
                  <a:lnTo>
                    <a:pt x="421582" y="438810"/>
                  </a:lnTo>
                  <a:lnTo>
                    <a:pt x="289509" y="438810"/>
                  </a:lnTo>
                  <a:lnTo>
                    <a:pt x="278352" y="432767"/>
                  </a:lnTo>
                  <a:lnTo>
                    <a:pt x="269098" y="418358"/>
                  </a:lnTo>
                  <a:lnTo>
                    <a:pt x="262329" y="401161"/>
                  </a:lnTo>
                  <a:lnTo>
                    <a:pt x="258622" y="386753"/>
                  </a:lnTo>
                  <a:lnTo>
                    <a:pt x="258027" y="348423"/>
                  </a:lnTo>
                  <a:lnTo>
                    <a:pt x="264467" y="299561"/>
                  </a:lnTo>
                  <a:lnTo>
                    <a:pt x="272489" y="257103"/>
                  </a:lnTo>
                  <a:lnTo>
                    <a:pt x="276275" y="239648"/>
                  </a:lnTo>
                  <a:lnTo>
                    <a:pt x="272964" y="237698"/>
                  </a:lnTo>
                  <a:lnTo>
                    <a:pt x="268990" y="232106"/>
                  </a:lnTo>
                  <a:lnTo>
                    <a:pt x="265347" y="221402"/>
                  </a:lnTo>
                  <a:lnTo>
                    <a:pt x="263029" y="204114"/>
                  </a:lnTo>
                  <a:close/>
                </a:path>
                <a:path w="578484" h="469900">
                  <a:moveTo>
                    <a:pt x="371601" y="204114"/>
                  </a:moveTo>
                  <a:lnTo>
                    <a:pt x="322173" y="204114"/>
                  </a:lnTo>
                  <a:lnTo>
                    <a:pt x="322263" y="205833"/>
                  </a:lnTo>
                  <a:lnTo>
                    <a:pt x="322384" y="211060"/>
                  </a:lnTo>
                  <a:lnTo>
                    <a:pt x="321395" y="220019"/>
                  </a:lnTo>
                  <a:lnTo>
                    <a:pt x="317823" y="230840"/>
                  </a:lnTo>
                  <a:lnTo>
                    <a:pt x="310692" y="239648"/>
                  </a:lnTo>
                  <a:lnTo>
                    <a:pt x="322801" y="304705"/>
                  </a:lnTo>
                  <a:lnTo>
                    <a:pt x="328125" y="341714"/>
                  </a:lnTo>
                  <a:lnTo>
                    <a:pt x="327821" y="364466"/>
                  </a:lnTo>
                  <a:lnTo>
                    <a:pt x="323049" y="386753"/>
                  </a:lnTo>
                  <a:lnTo>
                    <a:pt x="318184" y="401277"/>
                  </a:lnTo>
                  <a:lnTo>
                    <a:pt x="310584" y="418668"/>
                  </a:lnTo>
                  <a:lnTo>
                    <a:pt x="300832" y="433116"/>
                  </a:lnTo>
                  <a:lnTo>
                    <a:pt x="289509" y="438810"/>
                  </a:lnTo>
                  <a:lnTo>
                    <a:pt x="421582" y="438810"/>
                  </a:lnTo>
                  <a:lnTo>
                    <a:pt x="437320" y="414999"/>
                  </a:lnTo>
                  <a:lnTo>
                    <a:pt x="448398" y="380961"/>
                  </a:lnTo>
                  <a:lnTo>
                    <a:pt x="461632" y="290880"/>
                  </a:lnTo>
                  <a:lnTo>
                    <a:pt x="457125" y="257103"/>
                  </a:lnTo>
                  <a:lnTo>
                    <a:pt x="437472" y="229523"/>
                  </a:lnTo>
                  <a:lnTo>
                    <a:pt x="407391" y="210931"/>
                  </a:lnTo>
                  <a:lnTo>
                    <a:pt x="371601" y="204114"/>
                  </a:lnTo>
                  <a:close/>
                </a:path>
                <a:path w="578484" h="469900">
                  <a:moveTo>
                    <a:pt x="56489" y="163626"/>
                  </a:moveTo>
                  <a:lnTo>
                    <a:pt x="34131" y="167977"/>
                  </a:lnTo>
                  <a:lnTo>
                    <a:pt x="15333" y="179843"/>
                  </a:lnTo>
                  <a:lnTo>
                    <a:pt x="2991" y="197439"/>
                  </a:lnTo>
                  <a:lnTo>
                    <a:pt x="0" y="218986"/>
                  </a:lnTo>
                  <a:lnTo>
                    <a:pt x="7937" y="275183"/>
                  </a:lnTo>
                  <a:lnTo>
                    <a:pt x="15399" y="296130"/>
                  </a:lnTo>
                  <a:lnTo>
                    <a:pt x="27247" y="313202"/>
                  </a:lnTo>
                  <a:lnTo>
                    <a:pt x="43563" y="324695"/>
                  </a:lnTo>
                  <a:lnTo>
                    <a:pt x="64427" y="328904"/>
                  </a:lnTo>
                  <a:lnTo>
                    <a:pt x="94437" y="328904"/>
                  </a:lnTo>
                  <a:lnTo>
                    <a:pt x="88264" y="289229"/>
                  </a:lnTo>
                  <a:lnTo>
                    <a:pt x="88043" y="268998"/>
                  </a:lnTo>
                  <a:lnTo>
                    <a:pt x="101168" y="231013"/>
                  </a:lnTo>
                  <a:lnTo>
                    <a:pt x="132394" y="198640"/>
                  </a:lnTo>
                  <a:lnTo>
                    <a:pt x="153581" y="187591"/>
                  </a:lnTo>
                  <a:lnTo>
                    <a:pt x="163138" y="183095"/>
                  </a:lnTo>
                  <a:lnTo>
                    <a:pt x="173110" y="179531"/>
                  </a:lnTo>
                  <a:lnTo>
                    <a:pt x="183249" y="176899"/>
                  </a:lnTo>
                  <a:lnTo>
                    <a:pt x="193306" y="175196"/>
                  </a:lnTo>
                  <a:lnTo>
                    <a:pt x="185552" y="170726"/>
                  </a:lnTo>
                  <a:lnTo>
                    <a:pt x="176971" y="167343"/>
                  </a:lnTo>
                  <a:lnTo>
                    <a:pt x="167728" y="165200"/>
                  </a:lnTo>
                  <a:lnTo>
                    <a:pt x="157987" y="164452"/>
                  </a:lnTo>
                  <a:lnTo>
                    <a:pt x="56489" y="164452"/>
                  </a:lnTo>
                  <a:lnTo>
                    <a:pt x="56489" y="163626"/>
                  </a:lnTo>
                  <a:close/>
                </a:path>
                <a:path w="578484" h="469900">
                  <a:moveTo>
                    <a:pt x="420154" y="163626"/>
                  </a:moveTo>
                  <a:lnTo>
                    <a:pt x="410538" y="164388"/>
                  </a:lnTo>
                  <a:lnTo>
                    <a:pt x="401505" y="166620"/>
                  </a:lnTo>
                  <a:lnTo>
                    <a:pt x="392970" y="170249"/>
                  </a:lnTo>
                  <a:lnTo>
                    <a:pt x="384848" y="175196"/>
                  </a:lnTo>
                  <a:lnTo>
                    <a:pt x="396071" y="176899"/>
                  </a:lnTo>
                  <a:lnTo>
                    <a:pt x="407131" y="179531"/>
                  </a:lnTo>
                  <a:lnTo>
                    <a:pt x="449278" y="199363"/>
                  </a:lnTo>
                  <a:lnTo>
                    <a:pt x="480367" y="231219"/>
                  </a:lnTo>
                  <a:lnTo>
                    <a:pt x="492889" y="267967"/>
                  </a:lnTo>
                  <a:lnTo>
                    <a:pt x="492531" y="287578"/>
                  </a:lnTo>
                  <a:lnTo>
                    <a:pt x="486346" y="328904"/>
                  </a:lnTo>
                  <a:lnTo>
                    <a:pt x="513714" y="328904"/>
                  </a:lnTo>
                  <a:lnTo>
                    <a:pt x="551222" y="312789"/>
                  </a:lnTo>
                  <a:lnTo>
                    <a:pt x="570204" y="274358"/>
                  </a:lnTo>
                  <a:lnTo>
                    <a:pt x="578142" y="218160"/>
                  </a:lnTo>
                  <a:lnTo>
                    <a:pt x="575155" y="197220"/>
                  </a:lnTo>
                  <a:lnTo>
                    <a:pt x="562813" y="180152"/>
                  </a:lnTo>
                  <a:lnTo>
                    <a:pt x="544012" y="168661"/>
                  </a:lnTo>
                  <a:lnTo>
                    <a:pt x="521652" y="164452"/>
                  </a:lnTo>
                  <a:lnTo>
                    <a:pt x="420154" y="164452"/>
                  </a:lnTo>
                  <a:lnTo>
                    <a:pt x="420154" y="163626"/>
                  </a:lnTo>
                  <a:close/>
                </a:path>
                <a:path w="578484" h="469900">
                  <a:moveTo>
                    <a:pt x="290398" y="0"/>
                  </a:moveTo>
                  <a:lnTo>
                    <a:pt x="254964" y="6959"/>
                  </a:lnTo>
                  <a:lnTo>
                    <a:pt x="226069" y="25925"/>
                  </a:lnTo>
                  <a:lnTo>
                    <a:pt x="206609" y="54033"/>
                  </a:lnTo>
                  <a:lnTo>
                    <a:pt x="199478" y="88417"/>
                  </a:lnTo>
                  <a:lnTo>
                    <a:pt x="206609" y="122326"/>
                  </a:lnTo>
                  <a:lnTo>
                    <a:pt x="226069" y="150193"/>
                  </a:lnTo>
                  <a:lnTo>
                    <a:pt x="254964" y="169073"/>
                  </a:lnTo>
                  <a:lnTo>
                    <a:pt x="290398" y="176021"/>
                  </a:lnTo>
                  <a:lnTo>
                    <a:pt x="325826" y="169073"/>
                  </a:lnTo>
                  <a:lnTo>
                    <a:pt x="354722" y="150193"/>
                  </a:lnTo>
                  <a:lnTo>
                    <a:pt x="374185" y="122326"/>
                  </a:lnTo>
                  <a:lnTo>
                    <a:pt x="381317" y="88417"/>
                  </a:lnTo>
                  <a:lnTo>
                    <a:pt x="374185" y="54033"/>
                  </a:lnTo>
                  <a:lnTo>
                    <a:pt x="354722" y="25925"/>
                  </a:lnTo>
                  <a:lnTo>
                    <a:pt x="325826" y="6959"/>
                  </a:lnTo>
                  <a:lnTo>
                    <a:pt x="290398" y="0"/>
                  </a:lnTo>
                  <a:close/>
                </a:path>
                <a:path w="578484" h="469900">
                  <a:moveTo>
                    <a:pt x="107683" y="39662"/>
                  </a:moveTo>
                  <a:lnTo>
                    <a:pt x="85312" y="43871"/>
                  </a:lnTo>
                  <a:lnTo>
                    <a:pt x="67078" y="55364"/>
                  </a:lnTo>
                  <a:lnTo>
                    <a:pt x="54801" y="72435"/>
                  </a:lnTo>
                  <a:lnTo>
                    <a:pt x="50304" y="93383"/>
                  </a:lnTo>
                  <a:lnTo>
                    <a:pt x="54801" y="114323"/>
                  </a:lnTo>
                  <a:lnTo>
                    <a:pt x="67078" y="131391"/>
                  </a:lnTo>
                  <a:lnTo>
                    <a:pt x="85312" y="142882"/>
                  </a:lnTo>
                  <a:lnTo>
                    <a:pt x="107683" y="147091"/>
                  </a:lnTo>
                  <a:lnTo>
                    <a:pt x="130051" y="142882"/>
                  </a:lnTo>
                  <a:lnTo>
                    <a:pt x="148282" y="131391"/>
                  </a:lnTo>
                  <a:lnTo>
                    <a:pt x="160554" y="114323"/>
                  </a:lnTo>
                  <a:lnTo>
                    <a:pt x="165049" y="93383"/>
                  </a:lnTo>
                  <a:lnTo>
                    <a:pt x="160554" y="72435"/>
                  </a:lnTo>
                  <a:lnTo>
                    <a:pt x="148282" y="55364"/>
                  </a:lnTo>
                  <a:lnTo>
                    <a:pt x="130051" y="43871"/>
                  </a:lnTo>
                  <a:lnTo>
                    <a:pt x="107683" y="39662"/>
                  </a:lnTo>
                  <a:close/>
                </a:path>
                <a:path w="578484" h="469900">
                  <a:moveTo>
                    <a:pt x="470458" y="39662"/>
                  </a:moveTo>
                  <a:lnTo>
                    <a:pt x="448602" y="43871"/>
                  </a:lnTo>
                  <a:lnTo>
                    <a:pt x="430631" y="55364"/>
                  </a:lnTo>
                  <a:lnTo>
                    <a:pt x="418452" y="72435"/>
                  </a:lnTo>
                  <a:lnTo>
                    <a:pt x="413969" y="93383"/>
                  </a:lnTo>
                  <a:lnTo>
                    <a:pt x="418452" y="114323"/>
                  </a:lnTo>
                  <a:lnTo>
                    <a:pt x="430631" y="131391"/>
                  </a:lnTo>
                  <a:lnTo>
                    <a:pt x="448602" y="142882"/>
                  </a:lnTo>
                  <a:lnTo>
                    <a:pt x="470458" y="147091"/>
                  </a:lnTo>
                  <a:lnTo>
                    <a:pt x="492829" y="142882"/>
                  </a:lnTo>
                  <a:lnTo>
                    <a:pt x="511063" y="131391"/>
                  </a:lnTo>
                  <a:lnTo>
                    <a:pt x="523340" y="114323"/>
                  </a:lnTo>
                  <a:lnTo>
                    <a:pt x="527837" y="93383"/>
                  </a:lnTo>
                  <a:lnTo>
                    <a:pt x="523340" y="72435"/>
                  </a:lnTo>
                  <a:lnTo>
                    <a:pt x="511063" y="55364"/>
                  </a:lnTo>
                  <a:lnTo>
                    <a:pt x="492829" y="43871"/>
                  </a:lnTo>
                  <a:lnTo>
                    <a:pt x="470458" y="39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490966" y="4390644"/>
            <a:ext cx="891540" cy="739140"/>
            <a:chOff x="5490966" y="4390644"/>
            <a:chExt cx="891540" cy="739140"/>
          </a:xfrm>
        </p:grpSpPr>
        <p:sp>
          <p:nvSpPr>
            <p:cNvPr id="43" name="object 43"/>
            <p:cNvSpPr/>
            <p:nvPr/>
          </p:nvSpPr>
          <p:spPr>
            <a:xfrm>
              <a:off x="5490966" y="4390644"/>
              <a:ext cx="891540" cy="113030"/>
            </a:xfrm>
            <a:custGeom>
              <a:avLst/>
              <a:gdLst/>
              <a:ahLst/>
              <a:cxnLst/>
              <a:rect l="l" t="t" r="r" b="b"/>
              <a:pathLst>
                <a:path w="891539" h="113029">
                  <a:moveTo>
                    <a:pt x="805941" y="0"/>
                  </a:moveTo>
                  <a:lnTo>
                    <a:pt x="85610" y="0"/>
                  </a:lnTo>
                  <a:lnTo>
                    <a:pt x="0" y="112775"/>
                  </a:lnTo>
                  <a:lnTo>
                    <a:pt x="891539" y="112775"/>
                  </a:lnTo>
                  <a:lnTo>
                    <a:pt x="80594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76315" y="4390644"/>
              <a:ext cx="721360" cy="739140"/>
            </a:xfrm>
            <a:custGeom>
              <a:avLst/>
              <a:gdLst/>
              <a:ahLst/>
              <a:cxnLst/>
              <a:rect l="l" t="t" r="r" b="b"/>
              <a:pathLst>
                <a:path w="721360" h="739139">
                  <a:moveTo>
                    <a:pt x="720851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720851" y="739139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911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0144" y="4728781"/>
              <a:ext cx="195291" cy="19831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50051" y="4535424"/>
              <a:ext cx="337185" cy="419100"/>
            </a:xfrm>
            <a:custGeom>
              <a:avLst/>
              <a:gdLst/>
              <a:ahLst/>
              <a:cxnLst/>
              <a:rect l="l" t="t" r="r" b="b"/>
              <a:pathLst>
                <a:path w="337185" h="419100">
                  <a:moveTo>
                    <a:pt x="336804" y="0"/>
                  </a:moveTo>
                  <a:lnTo>
                    <a:pt x="120611" y="0"/>
                  </a:lnTo>
                  <a:lnTo>
                    <a:pt x="120611" y="127546"/>
                  </a:lnTo>
                  <a:lnTo>
                    <a:pt x="0" y="127546"/>
                  </a:lnTo>
                  <a:lnTo>
                    <a:pt x="0" y="419100"/>
                  </a:lnTo>
                  <a:lnTo>
                    <a:pt x="336804" y="419100"/>
                  </a:lnTo>
                  <a:lnTo>
                    <a:pt x="336804" y="382651"/>
                  </a:lnTo>
                  <a:lnTo>
                    <a:pt x="322643" y="366712"/>
                  </a:lnTo>
                  <a:lnTo>
                    <a:pt x="289013" y="366712"/>
                  </a:lnTo>
                  <a:lnTo>
                    <a:pt x="272407" y="365431"/>
                  </a:lnTo>
                  <a:lnTo>
                    <a:pt x="256867" y="361588"/>
                  </a:lnTo>
                  <a:lnTo>
                    <a:pt x="242608" y="355182"/>
                  </a:lnTo>
                  <a:lnTo>
                    <a:pt x="229844" y="346214"/>
                  </a:lnTo>
                  <a:lnTo>
                    <a:pt x="56896" y="346214"/>
                  </a:lnTo>
                  <a:lnTo>
                    <a:pt x="56896" y="316598"/>
                  </a:lnTo>
                  <a:lnTo>
                    <a:pt x="207086" y="316598"/>
                  </a:lnTo>
                  <a:lnTo>
                    <a:pt x="202750" y="309411"/>
                  </a:lnTo>
                  <a:lnTo>
                    <a:pt x="199691" y="301796"/>
                  </a:lnTo>
                  <a:lnTo>
                    <a:pt x="197485" y="294181"/>
                  </a:lnTo>
                  <a:lnTo>
                    <a:pt x="195707" y="286994"/>
                  </a:lnTo>
                  <a:lnTo>
                    <a:pt x="56896" y="286994"/>
                  </a:lnTo>
                  <a:lnTo>
                    <a:pt x="56896" y="257378"/>
                  </a:lnTo>
                  <a:lnTo>
                    <a:pt x="195707" y="257378"/>
                  </a:lnTo>
                  <a:lnTo>
                    <a:pt x="197804" y="249196"/>
                  </a:lnTo>
                  <a:lnTo>
                    <a:pt x="200544" y="241438"/>
                  </a:lnTo>
                  <a:lnTo>
                    <a:pt x="203709" y="233677"/>
                  </a:lnTo>
                  <a:lnTo>
                    <a:pt x="207086" y="225488"/>
                  </a:lnTo>
                  <a:lnTo>
                    <a:pt x="56896" y="225488"/>
                  </a:lnTo>
                  <a:lnTo>
                    <a:pt x="56896" y="198158"/>
                  </a:lnTo>
                  <a:lnTo>
                    <a:pt x="232117" y="198158"/>
                  </a:lnTo>
                  <a:lnTo>
                    <a:pt x="244851" y="190509"/>
                  </a:lnTo>
                  <a:lnTo>
                    <a:pt x="258860" y="184778"/>
                  </a:lnTo>
                  <a:lnTo>
                    <a:pt x="273723" y="181180"/>
                  </a:lnTo>
                  <a:lnTo>
                    <a:pt x="289013" y="179933"/>
                  </a:lnTo>
                  <a:lnTo>
                    <a:pt x="336804" y="179933"/>
                  </a:lnTo>
                  <a:lnTo>
                    <a:pt x="336804" y="0"/>
                  </a:lnTo>
                  <a:close/>
                </a:path>
                <a:path w="337185" h="419100">
                  <a:moveTo>
                    <a:pt x="318592" y="362153"/>
                  </a:moveTo>
                  <a:lnTo>
                    <a:pt x="311414" y="363829"/>
                  </a:lnTo>
                  <a:lnTo>
                    <a:pt x="303807" y="365290"/>
                  </a:lnTo>
                  <a:lnTo>
                    <a:pt x="296198" y="366321"/>
                  </a:lnTo>
                  <a:lnTo>
                    <a:pt x="289013" y="366712"/>
                  </a:lnTo>
                  <a:lnTo>
                    <a:pt x="322643" y="366712"/>
                  </a:lnTo>
                  <a:lnTo>
                    <a:pt x="318592" y="362153"/>
                  </a:lnTo>
                  <a:close/>
                </a:path>
                <a:path w="337185" h="419100">
                  <a:moveTo>
                    <a:pt x="336804" y="179933"/>
                  </a:moveTo>
                  <a:lnTo>
                    <a:pt x="289013" y="179933"/>
                  </a:lnTo>
                  <a:lnTo>
                    <a:pt x="302244" y="180788"/>
                  </a:lnTo>
                  <a:lnTo>
                    <a:pt x="314618" y="183353"/>
                  </a:lnTo>
                  <a:lnTo>
                    <a:pt x="326138" y="187627"/>
                  </a:lnTo>
                  <a:lnTo>
                    <a:pt x="336804" y="193611"/>
                  </a:lnTo>
                  <a:lnTo>
                    <a:pt x="336804" y="179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0719" y="4549140"/>
              <a:ext cx="85344" cy="85343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591814" y="5326379"/>
            <a:ext cx="893444" cy="737870"/>
            <a:chOff x="4591814" y="5326379"/>
            <a:chExt cx="893444" cy="737870"/>
          </a:xfrm>
        </p:grpSpPr>
        <p:sp>
          <p:nvSpPr>
            <p:cNvPr id="49" name="object 49"/>
            <p:cNvSpPr/>
            <p:nvPr/>
          </p:nvSpPr>
          <p:spPr>
            <a:xfrm>
              <a:off x="4591814" y="5326379"/>
              <a:ext cx="893444" cy="113030"/>
            </a:xfrm>
            <a:custGeom>
              <a:avLst/>
              <a:gdLst/>
              <a:ahLst/>
              <a:cxnLst/>
              <a:rect l="l" t="t" r="r" b="b"/>
              <a:pathLst>
                <a:path w="893445" h="113029">
                  <a:moveTo>
                    <a:pt x="807313" y="0"/>
                  </a:moveTo>
                  <a:lnTo>
                    <a:pt x="85750" y="0"/>
                  </a:lnTo>
                  <a:lnTo>
                    <a:pt x="0" y="112776"/>
                  </a:lnTo>
                  <a:lnTo>
                    <a:pt x="893064" y="112776"/>
                  </a:lnTo>
                  <a:lnTo>
                    <a:pt x="80731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78680" y="5326379"/>
              <a:ext cx="719455" cy="737870"/>
            </a:xfrm>
            <a:custGeom>
              <a:avLst/>
              <a:gdLst/>
              <a:ahLst/>
              <a:cxnLst/>
              <a:rect l="l" t="t" r="r" b="b"/>
              <a:pathLst>
                <a:path w="719454" h="737870">
                  <a:moveTo>
                    <a:pt x="719327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719327" y="737616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22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50310" y="5432551"/>
              <a:ext cx="576580" cy="538480"/>
            </a:xfrm>
            <a:custGeom>
              <a:avLst/>
              <a:gdLst/>
              <a:ahLst/>
              <a:cxnLst/>
              <a:rect l="l" t="t" r="r" b="b"/>
              <a:pathLst>
                <a:path w="576579" h="538479">
                  <a:moveTo>
                    <a:pt x="360920" y="438150"/>
                  </a:moveTo>
                  <a:lnTo>
                    <a:pt x="203705" y="438150"/>
                  </a:lnTo>
                  <a:lnTo>
                    <a:pt x="210715" y="440690"/>
                  </a:lnTo>
                  <a:lnTo>
                    <a:pt x="217224" y="443230"/>
                  </a:lnTo>
                  <a:lnTo>
                    <a:pt x="222986" y="448310"/>
                  </a:lnTo>
                  <a:lnTo>
                    <a:pt x="229184" y="453390"/>
                  </a:lnTo>
                  <a:lnTo>
                    <a:pt x="232727" y="461010"/>
                  </a:lnTo>
                  <a:lnTo>
                    <a:pt x="233616" y="467360"/>
                  </a:lnTo>
                  <a:lnTo>
                    <a:pt x="233616" y="505460"/>
                  </a:lnTo>
                  <a:lnTo>
                    <a:pt x="237804" y="516890"/>
                  </a:lnTo>
                  <a:lnTo>
                    <a:pt x="245891" y="528320"/>
                  </a:lnTo>
                  <a:lnTo>
                    <a:pt x="257130" y="534670"/>
                  </a:lnTo>
                  <a:lnTo>
                    <a:pt x="270776" y="538480"/>
                  </a:lnTo>
                  <a:lnTo>
                    <a:pt x="304406" y="538480"/>
                  </a:lnTo>
                  <a:lnTo>
                    <a:pt x="318052" y="534670"/>
                  </a:lnTo>
                  <a:lnTo>
                    <a:pt x="329291" y="528320"/>
                  </a:lnTo>
                  <a:lnTo>
                    <a:pt x="337378" y="516890"/>
                  </a:lnTo>
                  <a:lnTo>
                    <a:pt x="341566" y="505460"/>
                  </a:lnTo>
                  <a:lnTo>
                    <a:pt x="341566" y="468630"/>
                  </a:lnTo>
                  <a:lnTo>
                    <a:pt x="342455" y="462280"/>
                  </a:lnTo>
                  <a:lnTo>
                    <a:pt x="345109" y="455930"/>
                  </a:lnTo>
                  <a:lnTo>
                    <a:pt x="348653" y="452120"/>
                  </a:lnTo>
                  <a:lnTo>
                    <a:pt x="349529" y="450850"/>
                  </a:lnTo>
                  <a:lnTo>
                    <a:pt x="350418" y="450850"/>
                  </a:lnTo>
                  <a:lnTo>
                    <a:pt x="350418" y="449580"/>
                  </a:lnTo>
                  <a:lnTo>
                    <a:pt x="351307" y="449580"/>
                  </a:lnTo>
                  <a:lnTo>
                    <a:pt x="353072" y="447040"/>
                  </a:lnTo>
                  <a:lnTo>
                    <a:pt x="358381" y="443230"/>
                  </a:lnTo>
                  <a:lnTo>
                    <a:pt x="360146" y="443230"/>
                  </a:lnTo>
                  <a:lnTo>
                    <a:pt x="360146" y="441960"/>
                  </a:lnTo>
                  <a:lnTo>
                    <a:pt x="361924" y="441960"/>
                  </a:lnTo>
                  <a:lnTo>
                    <a:pt x="362813" y="440690"/>
                  </a:lnTo>
                  <a:lnTo>
                    <a:pt x="363689" y="440690"/>
                  </a:lnTo>
                  <a:lnTo>
                    <a:pt x="360920" y="438150"/>
                  </a:lnTo>
                  <a:close/>
                </a:path>
                <a:path w="576579" h="538479">
                  <a:moveTo>
                    <a:pt x="454393" y="370840"/>
                  </a:moveTo>
                  <a:lnTo>
                    <a:pt x="339801" y="370840"/>
                  </a:lnTo>
                  <a:lnTo>
                    <a:pt x="454837" y="478790"/>
                  </a:lnTo>
                  <a:lnTo>
                    <a:pt x="467514" y="486410"/>
                  </a:lnTo>
                  <a:lnTo>
                    <a:pt x="481936" y="487680"/>
                  </a:lnTo>
                  <a:lnTo>
                    <a:pt x="496525" y="485140"/>
                  </a:lnTo>
                  <a:lnTo>
                    <a:pt x="509701" y="476250"/>
                  </a:lnTo>
                  <a:lnTo>
                    <a:pt x="516089" y="467360"/>
                  </a:lnTo>
                  <a:lnTo>
                    <a:pt x="481380" y="467360"/>
                  </a:lnTo>
                  <a:lnTo>
                    <a:pt x="473347" y="466090"/>
                  </a:lnTo>
                  <a:lnTo>
                    <a:pt x="466893" y="462280"/>
                  </a:lnTo>
                  <a:lnTo>
                    <a:pt x="462596" y="457200"/>
                  </a:lnTo>
                  <a:lnTo>
                    <a:pt x="461035" y="449580"/>
                  </a:lnTo>
                  <a:lnTo>
                    <a:pt x="462596" y="441960"/>
                  </a:lnTo>
                  <a:lnTo>
                    <a:pt x="466893" y="435610"/>
                  </a:lnTo>
                  <a:lnTo>
                    <a:pt x="473347" y="431800"/>
                  </a:lnTo>
                  <a:lnTo>
                    <a:pt x="481380" y="430530"/>
                  </a:lnTo>
                  <a:lnTo>
                    <a:pt x="516255" y="430530"/>
                  </a:lnTo>
                  <a:lnTo>
                    <a:pt x="512356" y="424180"/>
                  </a:lnTo>
                  <a:lnTo>
                    <a:pt x="454393" y="370840"/>
                  </a:lnTo>
                  <a:close/>
                </a:path>
                <a:path w="576579" h="538479">
                  <a:moveTo>
                    <a:pt x="122999" y="58420"/>
                  </a:moveTo>
                  <a:lnTo>
                    <a:pt x="73444" y="88900"/>
                  </a:lnTo>
                  <a:lnTo>
                    <a:pt x="64046" y="113030"/>
                  </a:lnTo>
                  <a:lnTo>
                    <a:pt x="66103" y="125730"/>
                  </a:lnTo>
                  <a:lnTo>
                    <a:pt x="72555" y="138430"/>
                  </a:lnTo>
                  <a:lnTo>
                    <a:pt x="99987" y="163830"/>
                  </a:lnTo>
                  <a:lnTo>
                    <a:pt x="99987" y="165100"/>
                  </a:lnTo>
                  <a:lnTo>
                    <a:pt x="101765" y="165100"/>
                  </a:lnTo>
                  <a:lnTo>
                    <a:pt x="101765" y="166370"/>
                  </a:lnTo>
                  <a:lnTo>
                    <a:pt x="102641" y="167640"/>
                  </a:lnTo>
                  <a:lnTo>
                    <a:pt x="103530" y="167640"/>
                  </a:lnTo>
                  <a:lnTo>
                    <a:pt x="103530" y="168910"/>
                  </a:lnTo>
                  <a:lnTo>
                    <a:pt x="104419" y="168910"/>
                  </a:lnTo>
                  <a:lnTo>
                    <a:pt x="104419" y="171450"/>
                  </a:lnTo>
                  <a:lnTo>
                    <a:pt x="105295" y="171450"/>
                  </a:lnTo>
                  <a:lnTo>
                    <a:pt x="105295" y="172720"/>
                  </a:lnTo>
                  <a:lnTo>
                    <a:pt x="106184" y="173990"/>
                  </a:lnTo>
                  <a:lnTo>
                    <a:pt x="106184" y="175260"/>
                  </a:lnTo>
                  <a:lnTo>
                    <a:pt x="107073" y="176530"/>
                  </a:lnTo>
                  <a:lnTo>
                    <a:pt x="107073" y="179070"/>
                  </a:lnTo>
                  <a:lnTo>
                    <a:pt x="107950" y="180340"/>
                  </a:lnTo>
                  <a:lnTo>
                    <a:pt x="107785" y="187960"/>
                  </a:lnTo>
                  <a:lnTo>
                    <a:pt x="76098" y="218440"/>
                  </a:lnTo>
                  <a:lnTo>
                    <a:pt x="36283" y="218440"/>
                  </a:lnTo>
                  <a:lnTo>
                    <a:pt x="23143" y="222250"/>
                  </a:lnTo>
                  <a:lnTo>
                    <a:pt x="12165" y="229870"/>
                  </a:lnTo>
                  <a:lnTo>
                    <a:pt x="4174" y="240030"/>
                  </a:lnTo>
                  <a:lnTo>
                    <a:pt x="0" y="252730"/>
                  </a:lnTo>
                  <a:lnTo>
                    <a:pt x="0" y="284480"/>
                  </a:lnTo>
                  <a:lnTo>
                    <a:pt x="4174" y="297180"/>
                  </a:lnTo>
                  <a:lnTo>
                    <a:pt x="12165" y="307340"/>
                  </a:lnTo>
                  <a:lnTo>
                    <a:pt x="23143" y="314960"/>
                  </a:lnTo>
                  <a:lnTo>
                    <a:pt x="36283" y="320040"/>
                  </a:lnTo>
                  <a:lnTo>
                    <a:pt x="82296" y="320040"/>
                  </a:lnTo>
                  <a:lnTo>
                    <a:pt x="92141" y="325120"/>
                  </a:lnTo>
                  <a:lnTo>
                    <a:pt x="99995" y="332740"/>
                  </a:lnTo>
                  <a:lnTo>
                    <a:pt x="105193" y="341630"/>
                  </a:lnTo>
                  <a:lnTo>
                    <a:pt x="107073" y="353060"/>
                  </a:lnTo>
                  <a:lnTo>
                    <a:pt x="107073" y="360680"/>
                  </a:lnTo>
                  <a:lnTo>
                    <a:pt x="104419" y="368300"/>
                  </a:lnTo>
                  <a:lnTo>
                    <a:pt x="99987" y="373380"/>
                  </a:lnTo>
                  <a:lnTo>
                    <a:pt x="93802" y="379730"/>
                  </a:lnTo>
                  <a:lnTo>
                    <a:pt x="79641" y="391160"/>
                  </a:lnTo>
                  <a:lnTo>
                    <a:pt x="71678" y="400050"/>
                  </a:lnTo>
                  <a:lnTo>
                    <a:pt x="65220" y="411480"/>
                  </a:lnTo>
                  <a:lnTo>
                    <a:pt x="63158" y="424180"/>
                  </a:lnTo>
                  <a:lnTo>
                    <a:pt x="65576" y="436880"/>
                  </a:lnTo>
                  <a:lnTo>
                    <a:pt x="72555" y="448310"/>
                  </a:lnTo>
                  <a:lnTo>
                    <a:pt x="95567" y="469900"/>
                  </a:lnTo>
                  <a:lnTo>
                    <a:pt x="108327" y="476250"/>
                  </a:lnTo>
                  <a:lnTo>
                    <a:pt x="122000" y="478790"/>
                  </a:lnTo>
                  <a:lnTo>
                    <a:pt x="135509" y="477520"/>
                  </a:lnTo>
                  <a:lnTo>
                    <a:pt x="147777" y="471170"/>
                  </a:lnTo>
                  <a:lnTo>
                    <a:pt x="175209" y="445770"/>
                  </a:lnTo>
                  <a:lnTo>
                    <a:pt x="176098" y="445770"/>
                  </a:lnTo>
                  <a:lnTo>
                    <a:pt x="177863" y="443230"/>
                  </a:lnTo>
                  <a:lnTo>
                    <a:pt x="179628" y="443230"/>
                  </a:lnTo>
                  <a:lnTo>
                    <a:pt x="180517" y="441960"/>
                  </a:lnTo>
                  <a:lnTo>
                    <a:pt x="181406" y="441960"/>
                  </a:lnTo>
                  <a:lnTo>
                    <a:pt x="182283" y="440690"/>
                  </a:lnTo>
                  <a:lnTo>
                    <a:pt x="185826" y="440690"/>
                  </a:lnTo>
                  <a:lnTo>
                    <a:pt x="186715" y="439420"/>
                  </a:lnTo>
                  <a:lnTo>
                    <a:pt x="193789" y="439420"/>
                  </a:lnTo>
                  <a:lnTo>
                    <a:pt x="194678" y="438150"/>
                  </a:lnTo>
                  <a:lnTo>
                    <a:pt x="360920" y="438150"/>
                  </a:lnTo>
                  <a:lnTo>
                    <a:pt x="338762" y="417830"/>
                  </a:lnTo>
                  <a:lnTo>
                    <a:pt x="287591" y="417830"/>
                  </a:lnTo>
                  <a:lnTo>
                    <a:pt x="237910" y="408940"/>
                  </a:lnTo>
                  <a:lnTo>
                    <a:pt x="194683" y="388620"/>
                  </a:lnTo>
                  <a:lnTo>
                    <a:pt x="160545" y="355600"/>
                  </a:lnTo>
                  <a:lnTo>
                    <a:pt x="138130" y="314960"/>
                  </a:lnTo>
                  <a:lnTo>
                    <a:pt x="130073" y="269240"/>
                  </a:lnTo>
                  <a:lnTo>
                    <a:pt x="138563" y="222250"/>
                  </a:lnTo>
                  <a:lnTo>
                    <a:pt x="161238" y="181610"/>
                  </a:lnTo>
                  <a:lnTo>
                    <a:pt x="195510" y="149860"/>
                  </a:lnTo>
                  <a:lnTo>
                    <a:pt x="238787" y="129540"/>
                  </a:lnTo>
                  <a:lnTo>
                    <a:pt x="288480" y="121920"/>
                  </a:lnTo>
                  <a:lnTo>
                    <a:pt x="511728" y="121920"/>
                  </a:lnTo>
                  <a:lnTo>
                    <a:pt x="513022" y="114300"/>
                  </a:lnTo>
                  <a:lnTo>
                    <a:pt x="510865" y="101600"/>
                  </a:lnTo>
                  <a:lnTo>
                    <a:pt x="510146" y="100330"/>
                  </a:lnTo>
                  <a:lnTo>
                    <a:pt x="190246" y="100330"/>
                  </a:lnTo>
                  <a:lnTo>
                    <a:pt x="183172" y="97790"/>
                  </a:lnTo>
                  <a:lnTo>
                    <a:pt x="176974" y="92710"/>
                  </a:lnTo>
                  <a:lnTo>
                    <a:pt x="157505" y="73660"/>
                  </a:lnTo>
                  <a:lnTo>
                    <a:pt x="148666" y="67310"/>
                  </a:lnTo>
                  <a:lnTo>
                    <a:pt x="136412" y="60960"/>
                  </a:lnTo>
                  <a:lnTo>
                    <a:pt x="122999" y="58420"/>
                  </a:lnTo>
                  <a:close/>
                </a:path>
                <a:path w="576579" h="538479">
                  <a:moveTo>
                    <a:pt x="516255" y="430530"/>
                  </a:moveTo>
                  <a:lnTo>
                    <a:pt x="481380" y="430530"/>
                  </a:lnTo>
                  <a:lnTo>
                    <a:pt x="489040" y="431800"/>
                  </a:lnTo>
                  <a:lnTo>
                    <a:pt x="495541" y="435610"/>
                  </a:lnTo>
                  <a:lnTo>
                    <a:pt x="500050" y="441960"/>
                  </a:lnTo>
                  <a:lnTo>
                    <a:pt x="501738" y="449580"/>
                  </a:lnTo>
                  <a:lnTo>
                    <a:pt x="500050" y="457200"/>
                  </a:lnTo>
                  <a:lnTo>
                    <a:pt x="495541" y="462280"/>
                  </a:lnTo>
                  <a:lnTo>
                    <a:pt x="489040" y="466090"/>
                  </a:lnTo>
                  <a:lnTo>
                    <a:pt x="481380" y="467360"/>
                  </a:lnTo>
                  <a:lnTo>
                    <a:pt x="516089" y="467360"/>
                  </a:lnTo>
                  <a:lnTo>
                    <a:pt x="518826" y="463550"/>
                  </a:lnTo>
                  <a:lnTo>
                    <a:pt x="522311" y="449580"/>
                  </a:lnTo>
                  <a:lnTo>
                    <a:pt x="520154" y="436880"/>
                  </a:lnTo>
                  <a:lnTo>
                    <a:pt x="516255" y="430530"/>
                  </a:lnTo>
                  <a:close/>
                </a:path>
                <a:path w="576579" h="538479">
                  <a:moveTo>
                    <a:pt x="331838" y="411480"/>
                  </a:moveTo>
                  <a:lnTo>
                    <a:pt x="321065" y="414020"/>
                  </a:lnTo>
                  <a:lnTo>
                    <a:pt x="287591" y="417830"/>
                  </a:lnTo>
                  <a:lnTo>
                    <a:pt x="338762" y="417830"/>
                  </a:lnTo>
                  <a:lnTo>
                    <a:pt x="331838" y="411480"/>
                  </a:lnTo>
                  <a:close/>
                </a:path>
                <a:path w="576579" h="538479">
                  <a:moveTo>
                    <a:pt x="172554" y="238760"/>
                  </a:moveTo>
                  <a:lnTo>
                    <a:pt x="170742" y="246380"/>
                  </a:lnTo>
                  <a:lnTo>
                    <a:pt x="169343" y="254000"/>
                  </a:lnTo>
                  <a:lnTo>
                    <a:pt x="168441" y="261620"/>
                  </a:lnTo>
                  <a:lnTo>
                    <a:pt x="168122" y="269240"/>
                  </a:lnTo>
                  <a:lnTo>
                    <a:pt x="177595" y="313690"/>
                  </a:lnTo>
                  <a:lnTo>
                    <a:pt x="203412" y="349250"/>
                  </a:lnTo>
                  <a:lnTo>
                    <a:pt x="241674" y="373380"/>
                  </a:lnTo>
                  <a:lnTo>
                    <a:pt x="288480" y="382270"/>
                  </a:lnTo>
                  <a:lnTo>
                    <a:pt x="302098" y="381000"/>
                  </a:lnTo>
                  <a:lnTo>
                    <a:pt x="327676" y="375920"/>
                  </a:lnTo>
                  <a:lnTo>
                    <a:pt x="339801" y="370840"/>
                  </a:lnTo>
                  <a:lnTo>
                    <a:pt x="454393" y="370840"/>
                  </a:lnTo>
                  <a:lnTo>
                    <a:pt x="396430" y="317500"/>
                  </a:lnTo>
                  <a:lnTo>
                    <a:pt x="401726" y="306070"/>
                  </a:lnTo>
                  <a:lnTo>
                    <a:pt x="403454" y="300990"/>
                  </a:lnTo>
                  <a:lnTo>
                    <a:pt x="263145" y="300990"/>
                  </a:lnTo>
                  <a:lnTo>
                    <a:pt x="242057" y="298450"/>
                  </a:lnTo>
                  <a:lnTo>
                    <a:pt x="223875" y="287020"/>
                  </a:lnTo>
                  <a:lnTo>
                    <a:pt x="172554" y="238760"/>
                  </a:lnTo>
                  <a:close/>
                </a:path>
                <a:path w="576579" h="538479">
                  <a:moveTo>
                    <a:pt x="511728" y="121920"/>
                  </a:moveTo>
                  <a:lnTo>
                    <a:pt x="288480" y="121920"/>
                  </a:lnTo>
                  <a:lnTo>
                    <a:pt x="338501" y="129540"/>
                  </a:lnTo>
                  <a:lnTo>
                    <a:pt x="381767" y="151130"/>
                  </a:lnTo>
                  <a:lnTo>
                    <a:pt x="415774" y="182880"/>
                  </a:lnTo>
                  <a:lnTo>
                    <a:pt x="438015" y="223520"/>
                  </a:lnTo>
                  <a:lnTo>
                    <a:pt x="445985" y="269240"/>
                  </a:lnTo>
                  <a:lnTo>
                    <a:pt x="445515" y="280670"/>
                  </a:lnTo>
                  <a:lnTo>
                    <a:pt x="444215" y="290830"/>
                  </a:lnTo>
                  <a:lnTo>
                    <a:pt x="442251" y="299720"/>
                  </a:lnTo>
                  <a:lnTo>
                    <a:pt x="439788" y="309880"/>
                  </a:lnTo>
                  <a:lnTo>
                    <a:pt x="471652" y="339090"/>
                  </a:lnTo>
                  <a:lnTo>
                    <a:pt x="476072" y="332740"/>
                  </a:lnTo>
                  <a:lnTo>
                    <a:pt x="482269" y="326390"/>
                  </a:lnTo>
                  <a:lnTo>
                    <a:pt x="486689" y="323850"/>
                  </a:lnTo>
                  <a:lnTo>
                    <a:pt x="491121" y="322580"/>
                  </a:lnTo>
                  <a:lnTo>
                    <a:pt x="493776" y="322580"/>
                  </a:lnTo>
                  <a:lnTo>
                    <a:pt x="497306" y="320040"/>
                  </a:lnTo>
                  <a:lnTo>
                    <a:pt x="539788" y="320040"/>
                  </a:lnTo>
                  <a:lnTo>
                    <a:pt x="552922" y="316230"/>
                  </a:lnTo>
                  <a:lnTo>
                    <a:pt x="563902" y="308610"/>
                  </a:lnTo>
                  <a:lnTo>
                    <a:pt x="571895" y="298450"/>
                  </a:lnTo>
                  <a:lnTo>
                    <a:pt x="576072" y="285750"/>
                  </a:lnTo>
                  <a:lnTo>
                    <a:pt x="576072" y="254000"/>
                  </a:lnTo>
                  <a:lnTo>
                    <a:pt x="572390" y="241300"/>
                  </a:lnTo>
                  <a:lnTo>
                    <a:pt x="564564" y="231140"/>
                  </a:lnTo>
                  <a:lnTo>
                    <a:pt x="553420" y="223520"/>
                  </a:lnTo>
                  <a:lnTo>
                    <a:pt x="539788" y="219710"/>
                  </a:lnTo>
                  <a:lnTo>
                    <a:pt x="500849" y="219710"/>
                  </a:lnTo>
                  <a:lnTo>
                    <a:pt x="490232" y="217170"/>
                  </a:lnTo>
                  <a:lnTo>
                    <a:pt x="485813" y="214630"/>
                  </a:lnTo>
                  <a:lnTo>
                    <a:pt x="484924" y="214630"/>
                  </a:lnTo>
                  <a:lnTo>
                    <a:pt x="484924" y="213360"/>
                  </a:lnTo>
                  <a:lnTo>
                    <a:pt x="478331" y="208280"/>
                  </a:lnTo>
                  <a:lnTo>
                    <a:pt x="473313" y="201930"/>
                  </a:lnTo>
                  <a:lnTo>
                    <a:pt x="470118" y="194310"/>
                  </a:lnTo>
                  <a:lnTo>
                    <a:pt x="468998" y="186690"/>
                  </a:lnTo>
                  <a:lnTo>
                    <a:pt x="468998" y="181610"/>
                  </a:lnTo>
                  <a:lnTo>
                    <a:pt x="470763" y="175260"/>
                  </a:lnTo>
                  <a:lnTo>
                    <a:pt x="474306" y="167640"/>
                  </a:lnTo>
                  <a:lnTo>
                    <a:pt x="476961" y="165100"/>
                  </a:lnTo>
                  <a:lnTo>
                    <a:pt x="483158" y="160020"/>
                  </a:lnTo>
                  <a:lnTo>
                    <a:pt x="496430" y="146050"/>
                  </a:lnTo>
                  <a:lnTo>
                    <a:pt x="504393" y="138430"/>
                  </a:lnTo>
                  <a:lnTo>
                    <a:pt x="510865" y="127000"/>
                  </a:lnTo>
                  <a:lnTo>
                    <a:pt x="511728" y="121920"/>
                  </a:lnTo>
                  <a:close/>
                </a:path>
                <a:path w="576579" h="538479">
                  <a:moveTo>
                    <a:pt x="288480" y="157480"/>
                  </a:moveTo>
                  <a:lnTo>
                    <a:pt x="280003" y="157480"/>
                  </a:lnTo>
                  <a:lnTo>
                    <a:pt x="255739" y="161290"/>
                  </a:lnTo>
                  <a:lnTo>
                    <a:pt x="307060" y="209550"/>
                  </a:lnTo>
                  <a:lnTo>
                    <a:pt x="318838" y="226060"/>
                  </a:lnTo>
                  <a:lnTo>
                    <a:pt x="317510" y="265430"/>
                  </a:lnTo>
                  <a:lnTo>
                    <a:pt x="284731" y="295910"/>
                  </a:lnTo>
                  <a:lnTo>
                    <a:pt x="263145" y="300990"/>
                  </a:lnTo>
                  <a:lnTo>
                    <a:pt x="403454" y="300990"/>
                  </a:lnTo>
                  <a:lnTo>
                    <a:pt x="405614" y="294640"/>
                  </a:lnTo>
                  <a:lnTo>
                    <a:pt x="408008" y="281940"/>
                  </a:lnTo>
                  <a:lnTo>
                    <a:pt x="408825" y="269240"/>
                  </a:lnTo>
                  <a:lnTo>
                    <a:pt x="399353" y="226060"/>
                  </a:lnTo>
                  <a:lnTo>
                    <a:pt x="373537" y="190500"/>
                  </a:lnTo>
                  <a:lnTo>
                    <a:pt x="335279" y="166370"/>
                  </a:lnTo>
                  <a:lnTo>
                    <a:pt x="288480" y="157480"/>
                  </a:lnTo>
                  <a:close/>
                </a:path>
                <a:path w="576579" h="538479">
                  <a:moveTo>
                    <a:pt x="306171" y="0"/>
                  </a:moveTo>
                  <a:lnTo>
                    <a:pt x="271665" y="0"/>
                  </a:lnTo>
                  <a:lnTo>
                    <a:pt x="258392" y="2540"/>
                  </a:lnTo>
                  <a:lnTo>
                    <a:pt x="247107" y="10160"/>
                  </a:lnTo>
                  <a:lnTo>
                    <a:pt x="238808" y="20320"/>
                  </a:lnTo>
                  <a:lnTo>
                    <a:pt x="234492" y="33020"/>
                  </a:lnTo>
                  <a:lnTo>
                    <a:pt x="234492" y="73660"/>
                  </a:lnTo>
                  <a:lnTo>
                    <a:pt x="233616" y="73660"/>
                  </a:lnTo>
                  <a:lnTo>
                    <a:pt x="233616" y="76200"/>
                  </a:lnTo>
                  <a:lnTo>
                    <a:pt x="232727" y="76200"/>
                  </a:lnTo>
                  <a:lnTo>
                    <a:pt x="232727" y="78740"/>
                  </a:lnTo>
                  <a:lnTo>
                    <a:pt x="231838" y="80010"/>
                  </a:lnTo>
                  <a:lnTo>
                    <a:pt x="231838" y="81280"/>
                  </a:lnTo>
                  <a:lnTo>
                    <a:pt x="230962" y="81280"/>
                  </a:lnTo>
                  <a:lnTo>
                    <a:pt x="229184" y="86360"/>
                  </a:lnTo>
                  <a:lnTo>
                    <a:pt x="222110" y="91440"/>
                  </a:lnTo>
                  <a:lnTo>
                    <a:pt x="215912" y="96520"/>
                  </a:lnTo>
                  <a:lnTo>
                    <a:pt x="207949" y="100330"/>
                  </a:lnTo>
                  <a:lnTo>
                    <a:pt x="373234" y="100330"/>
                  </a:lnTo>
                  <a:lnTo>
                    <a:pt x="363689" y="97790"/>
                  </a:lnTo>
                  <a:lnTo>
                    <a:pt x="353072" y="90170"/>
                  </a:lnTo>
                  <a:lnTo>
                    <a:pt x="346875" y="85090"/>
                  </a:lnTo>
                  <a:lnTo>
                    <a:pt x="343344" y="77470"/>
                  </a:lnTo>
                  <a:lnTo>
                    <a:pt x="342455" y="71120"/>
                  </a:lnTo>
                  <a:lnTo>
                    <a:pt x="342455" y="33020"/>
                  </a:lnTo>
                  <a:lnTo>
                    <a:pt x="338279" y="21590"/>
                  </a:lnTo>
                  <a:lnTo>
                    <a:pt x="330285" y="11430"/>
                  </a:lnTo>
                  <a:lnTo>
                    <a:pt x="319306" y="3810"/>
                  </a:lnTo>
                  <a:lnTo>
                    <a:pt x="306171" y="0"/>
                  </a:lnTo>
                  <a:close/>
                </a:path>
                <a:path w="576579" h="538479">
                  <a:moveTo>
                    <a:pt x="454728" y="59690"/>
                  </a:moveTo>
                  <a:lnTo>
                    <a:pt x="441054" y="60960"/>
                  </a:lnTo>
                  <a:lnTo>
                    <a:pt x="428294" y="67310"/>
                  </a:lnTo>
                  <a:lnTo>
                    <a:pt x="400862" y="92710"/>
                  </a:lnTo>
                  <a:lnTo>
                    <a:pt x="392318" y="97790"/>
                  </a:lnTo>
                  <a:lnTo>
                    <a:pt x="382943" y="100330"/>
                  </a:lnTo>
                  <a:lnTo>
                    <a:pt x="510146" y="100330"/>
                  </a:lnTo>
                  <a:lnTo>
                    <a:pt x="504393" y="90170"/>
                  </a:lnTo>
                  <a:lnTo>
                    <a:pt x="480504" y="67310"/>
                  </a:lnTo>
                  <a:lnTo>
                    <a:pt x="468237" y="60960"/>
                  </a:lnTo>
                  <a:lnTo>
                    <a:pt x="454728" y="59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145011" y="646372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AB53BBA7-F382-445D-8855-FD6D1E6412BA}"/>
              </a:ext>
            </a:extLst>
          </p:cNvPr>
          <p:cNvSpPr txBox="1">
            <a:spLocks/>
          </p:cNvSpPr>
          <p:nvPr/>
        </p:nvSpPr>
        <p:spPr>
          <a:xfrm>
            <a:off x="7892203" y="2725475"/>
            <a:ext cx="31453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>
                <a:solidFill>
                  <a:srgbClr val="404040"/>
                </a:solidFill>
                <a:latin typeface="+mj-ea"/>
                <a:cs typeface="微软雅黑"/>
              </a:rPr>
              <a:t>2.</a:t>
            </a:r>
            <a:r>
              <a:rPr lang="zh-CN" altLang="en-US" sz="2400" kern="0" dirty="0">
                <a:solidFill>
                  <a:srgbClr val="404040"/>
                </a:solidFill>
                <a:latin typeface="+mj-ea"/>
                <a:cs typeface="微软雅黑"/>
              </a:rPr>
              <a:t>工艺流程及节拍计算</a:t>
            </a:r>
            <a:endParaRPr lang="zh-CN" altLang="en-US" sz="2400" kern="0" dirty="0">
              <a:latin typeface="+mj-ea"/>
              <a:cs typeface="微软雅黑"/>
            </a:endParaRPr>
          </a:p>
        </p:txBody>
      </p:sp>
      <p:sp>
        <p:nvSpPr>
          <p:cNvPr id="55" name="object 32">
            <a:extLst>
              <a:ext uri="{FF2B5EF4-FFF2-40B4-BE49-F238E27FC236}">
                <a16:creationId xmlns:a16="http://schemas.microsoft.com/office/drawing/2014/main" id="{86D857A0-88E5-4DBB-A011-B5F6CD7B8FDF}"/>
              </a:ext>
            </a:extLst>
          </p:cNvPr>
          <p:cNvSpPr txBox="1">
            <a:spLocks/>
          </p:cNvSpPr>
          <p:nvPr/>
        </p:nvSpPr>
        <p:spPr>
          <a:xfrm>
            <a:off x="7329233" y="3707017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>
                <a:solidFill>
                  <a:srgbClr val="404040"/>
                </a:solidFill>
                <a:latin typeface="+mj-ea"/>
                <a:cs typeface="微软雅黑"/>
              </a:rPr>
              <a:t>3.</a:t>
            </a:r>
            <a:r>
              <a:rPr lang="zh-CN" altLang="en-US" sz="2400" kern="0" dirty="0">
                <a:solidFill>
                  <a:srgbClr val="404040"/>
                </a:solidFill>
                <a:latin typeface="+mj-ea"/>
                <a:cs typeface="微软雅黑"/>
              </a:rPr>
              <a:t>设备布局</a:t>
            </a:r>
            <a:endParaRPr lang="zh-CN" altLang="en-US" sz="2400" kern="0" dirty="0">
              <a:latin typeface="+mj-ea"/>
              <a:cs typeface="微软雅黑"/>
            </a:endParaRPr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08C78744-845F-4031-AC61-0715BDF8E6D2}"/>
              </a:ext>
            </a:extLst>
          </p:cNvPr>
          <p:cNvSpPr txBox="1">
            <a:spLocks/>
          </p:cNvSpPr>
          <p:nvPr/>
        </p:nvSpPr>
        <p:spPr>
          <a:xfrm>
            <a:off x="6566664" y="4632356"/>
            <a:ext cx="22199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>
                <a:solidFill>
                  <a:srgbClr val="404040"/>
                </a:solidFill>
                <a:latin typeface="+mj-ea"/>
                <a:cs typeface="微软雅黑"/>
              </a:rPr>
              <a:t>4.</a:t>
            </a:r>
            <a:r>
              <a:rPr lang="zh-CN" altLang="en-US" sz="2400" kern="0" dirty="0">
                <a:solidFill>
                  <a:srgbClr val="404040"/>
                </a:solidFill>
                <a:latin typeface="+mj-ea"/>
                <a:cs typeface="微软雅黑"/>
              </a:rPr>
              <a:t>设备配置清单</a:t>
            </a:r>
            <a:endParaRPr lang="zh-CN" altLang="en-US" sz="2400" kern="0" dirty="0">
              <a:latin typeface="+mj-ea"/>
              <a:cs typeface="微软雅黑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D60F4048-31BB-4B3E-834F-586F398D7A75}"/>
              </a:ext>
            </a:extLst>
          </p:cNvPr>
          <p:cNvSpPr txBox="1">
            <a:spLocks/>
          </p:cNvSpPr>
          <p:nvPr/>
        </p:nvSpPr>
        <p:spPr>
          <a:xfrm>
            <a:off x="5539679" y="5584614"/>
            <a:ext cx="22199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>
                <a:solidFill>
                  <a:srgbClr val="404040"/>
                </a:solidFill>
                <a:latin typeface="+mj-ea"/>
                <a:cs typeface="微软雅黑"/>
              </a:rPr>
              <a:t>5.</a:t>
            </a:r>
            <a:r>
              <a:rPr lang="zh-CN" altLang="en-US" sz="2400" kern="0" dirty="0">
                <a:solidFill>
                  <a:srgbClr val="404040"/>
                </a:solidFill>
                <a:latin typeface="+mj-ea"/>
                <a:cs typeface="微软雅黑"/>
              </a:rPr>
              <a:t>主要设备介绍</a:t>
            </a:r>
            <a:endParaRPr lang="zh-CN" altLang="en-US" sz="2400" kern="0" dirty="0">
              <a:latin typeface="+mj-ea"/>
              <a:cs typeface="微软雅黑"/>
            </a:endParaRPr>
          </a:p>
        </p:txBody>
      </p:sp>
      <p:sp>
        <p:nvSpPr>
          <p:cNvPr id="59" name="日期占位符 58">
            <a:extLst>
              <a:ext uri="{FF2B5EF4-FFF2-40B4-BE49-F238E27FC236}">
                <a16:creationId xmlns:a16="http://schemas.microsoft.com/office/drawing/2014/main" id="{047304CD-5675-4088-A1B8-1224F5E00F0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15E1A99-B051-4CCD-A13F-2DD999EF0548}" type="datetime1">
              <a:rPr lang="en-US" altLang="zh-CN" smtClean="0"/>
              <a:t>5/23/2021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30" y="1169199"/>
            <a:ext cx="201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dirty="0">
                <a:latin typeface="宋体"/>
                <a:cs typeface="宋体"/>
              </a:rPr>
              <a:t>1</a:t>
            </a:r>
            <a:r>
              <a:rPr sz="2400" b="0" dirty="0">
                <a:latin typeface="宋体"/>
                <a:cs typeface="宋体"/>
              </a:rPr>
              <a:t>.</a:t>
            </a:r>
            <a:r>
              <a:rPr lang="en-US" sz="2400" b="0" dirty="0">
                <a:latin typeface="宋体"/>
                <a:cs typeface="宋体"/>
              </a:rPr>
              <a:t>1 </a:t>
            </a:r>
            <a:r>
              <a:rPr lang="zh-CN" altLang="en-US" sz="2400" dirty="0"/>
              <a:t>项目概述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5C4878-CE62-42A2-9BA0-C0F115C40817}"/>
              </a:ext>
            </a:extLst>
          </p:cNvPr>
          <p:cNvSpPr/>
          <p:nvPr/>
        </p:nvSpPr>
        <p:spPr bwMode="auto">
          <a:xfrm>
            <a:off x="1443037" y="1872324"/>
            <a:ext cx="288925" cy="288925"/>
          </a:xfrm>
          <a:prstGeom prst="ellips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3A3EE061-952A-4C72-B76F-C4882029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2" y="1872324"/>
            <a:ext cx="792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设计依据（工件图纸及描述）：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E2126B-2740-4594-B330-FBA6512A46FA}"/>
              </a:ext>
            </a:extLst>
          </p:cNvPr>
          <p:cNvSpPr/>
          <p:nvPr/>
        </p:nvSpPr>
        <p:spPr bwMode="auto">
          <a:xfrm>
            <a:off x="1447800" y="5284787"/>
            <a:ext cx="287337" cy="287338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AFC1B2AA-CB2D-44AE-A556-138933B9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5295900"/>
            <a:ext cx="7920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节拍要求：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9B002934-BA0F-49D8-A371-008663F5C875}"/>
              </a:ext>
            </a:extLst>
          </p:cNvPr>
          <p:cNvSpPr txBox="1">
            <a:spLocks/>
          </p:cNvSpPr>
          <p:nvPr/>
        </p:nvSpPr>
        <p:spPr>
          <a:xfrm>
            <a:off x="1703694" y="2318974"/>
            <a:ext cx="949770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铝合金立体库要求：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）存放数量：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350-400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）产品尺寸要求：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WXH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200x150mm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L: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）米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1.5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）米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1.5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米以下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）设备出入库要求：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与堆垛机对接输送线由甲方提供，设计立库需要什么要求可以提出，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目前设计立库堆垛机为入库堆垛机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台，出库堆垛机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台，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入库堆垛机节拍要求在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30s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左右能够实现一根物料的存放；入库方式为单根入库，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出库堆垛机要求一次性最多可以取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根物料齐全之后与输送线对接，输出，具体要索取物料型号规格，甲方物料管理系统会给出匹配信息，效率在平均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30s/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14943FA1-40E0-4122-A77A-3D3D89F9CA43}"/>
              </a:ext>
            </a:extLst>
          </p:cNvPr>
          <p:cNvSpPr txBox="1">
            <a:spLocks/>
          </p:cNvSpPr>
          <p:nvPr/>
        </p:nvSpPr>
        <p:spPr bwMode="auto">
          <a:xfrm>
            <a:off x="1599283" y="5570521"/>
            <a:ext cx="777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生产节拍</a:t>
            </a:r>
            <a:r>
              <a:rPr lang="en-US" altLang="zh-CN" sz="1800" dirty="0"/>
              <a:t>30s/</a:t>
            </a:r>
            <a:r>
              <a:rPr lang="zh-CN" altLang="en-US" sz="1800" dirty="0"/>
              <a:t>根，入库与出库节拍；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E1FC59D-B39A-420F-8A5C-31A3DFA189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A8E2DFFF-07B3-4960-B440-7B949A49198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BCC4D80-A018-47B3-9ABA-420B52AED1C7}" type="datetime1">
              <a:rPr lang="en-US" altLang="zh-CN" smtClean="0"/>
              <a:t>5/23/2021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313943"/>
            <a:ext cx="1108075" cy="693420"/>
            <a:chOff x="441959" y="313943"/>
            <a:chExt cx="1108075" cy="693420"/>
          </a:xfrm>
        </p:grpSpPr>
        <p:sp>
          <p:nvSpPr>
            <p:cNvPr id="4" name="object 4"/>
            <p:cNvSpPr/>
            <p:nvPr/>
          </p:nvSpPr>
          <p:spPr>
            <a:xfrm>
              <a:off x="995172" y="313943"/>
              <a:ext cx="554990" cy="463550"/>
            </a:xfrm>
            <a:custGeom>
              <a:avLst/>
              <a:gdLst/>
              <a:ahLst/>
              <a:cxnLst/>
              <a:rect l="l" t="t" r="r" b="b"/>
              <a:pathLst>
                <a:path w="554990" h="463550">
                  <a:moveTo>
                    <a:pt x="0" y="0"/>
                  </a:moveTo>
                  <a:lnTo>
                    <a:pt x="0" y="463295"/>
                  </a:lnTo>
                  <a:lnTo>
                    <a:pt x="554736" y="231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544068"/>
              <a:ext cx="553720" cy="463550"/>
            </a:xfrm>
            <a:custGeom>
              <a:avLst/>
              <a:gdLst/>
              <a:ahLst/>
              <a:cxnLst/>
              <a:rect l="l" t="t" r="r" b="b"/>
              <a:pathLst>
                <a:path w="553719" h="463550">
                  <a:moveTo>
                    <a:pt x="553212" y="0"/>
                  </a:moveTo>
                  <a:lnTo>
                    <a:pt x="0" y="231647"/>
                  </a:lnTo>
                  <a:lnTo>
                    <a:pt x="553212" y="463295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708" y="1028964"/>
            <a:ext cx="45452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宋体"/>
                <a:cs typeface="宋体"/>
              </a:rPr>
              <a:t>2.1</a:t>
            </a:r>
            <a:r>
              <a:rPr lang="zh-CN" altLang="en-US" sz="2400" dirty="0">
                <a:latin typeface="宋体"/>
                <a:cs typeface="宋体"/>
              </a:rPr>
              <a:t>智能库工艺流程图</a:t>
            </a:r>
            <a:r>
              <a:rPr lang="en-US" altLang="zh-CN" sz="2400" dirty="0">
                <a:latin typeface="宋体"/>
                <a:cs typeface="宋体"/>
              </a:rPr>
              <a:t>——</a:t>
            </a:r>
            <a:r>
              <a:rPr lang="zh-CN" altLang="en-US" sz="2400" dirty="0">
                <a:latin typeface="宋体"/>
                <a:cs typeface="宋体"/>
              </a:rPr>
              <a:t>入库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FB39ABA4-8244-4FD2-983F-834BDFFD18F9}"/>
              </a:ext>
            </a:extLst>
          </p:cNvPr>
          <p:cNvSpPr txBox="1">
            <a:spLocks/>
          </p:cNvSpPr>
          <p:nvPr/>
        </p:nvSpPr>
        <p:spPr>
          <a:xfrm>
            <a:off x="1524519" y="321261"/>
            <a:ext cx="3228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/>
              <a:t>2.</a:t>
            </a:r>
            <a:r>
              <a:rPr lang="zh-CN" altLang="en-US" sz="2400" kern="0" dirty="0"/>
              <a:t>工艺流程及节拍计算</a:t>
            </a:r>
            <a:endParaRPr lang="en-US" altLang="zh-CN" sz="2400" kern="0" dirty="0"/>
          </a:p>
          <a:p>
            <a:pPr marL="12700">
              <a:spcBef>
                <a:spcPts val="100"/>
              </a:spcBef>
            </a:pPr>
            <a:r>
              <a:rPr lang="en-US" altLang="zh-CN" kern="0" dirty="0"/>
              <a:t> Process Flow</a:t>
            </a:r>
            <a:endParaRPr lang="zh-CN" altLang="en-US" kern="0" dirty="0"/>
          </a:p>
        </p:txBody>
      </p:sp>
      <p:sp>
        <p:nvSpPr>
          <p:cNvPr id="51" name="日期占位符 50">
            <a:extLst>
              <a:ext uri="{FF2B5EF4-FFF2-40B4-BE49-F238E27FC236}">
                <a16:creationId xmlns:a16="http://schemas.microsoft.com/office/drawing/2014/main" id="{0EE32529-345F-4F62-89A7-B748AF3AF1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F93CC-9878-41FF-AA02-7E53319DAB8F}" type="datetime1">
              <a:rPr lang="en-US" altLang="zh-CN" smtClean="0"/>
              <a:t>5/23/2021</a:t>
            </a:fld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66D2D2-02B5-44DD-8D54-CBA7AE569576}"/>
              </a:ext>
            </a:extLst>
          </p:cNvPr>
          <p:cNvSpPr/>
          <p:nvPr/>
        </p:nvSpPr>
        <p:spPr bwMode="auto">
          <a:xfrm>
            <a:off x="762000" y="6222285"/>
            <a:ext cx="10591800" cy="76200"/>
          </a:xfrm>
          <a:prstGeom prst="rect">
            <a:avLst/>
          </a:prstGeom>
          <a:solidFill>
            <a:schemeClr val="tx2"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AD16F-B48B-4429-9E0B-B46FE2B2BDF2}"/>
              </a:ext>
            </a:extLst>
          </p:cNvPr>
          <p:cNvCxnSpPr>
            <a:cxnSpLocks/>
          </p:cNvCxnSpPr>
          <p:nvPr/>
        </p:nvCxnSpPr>
        <p:spPr>
          <a:xfrm>
            <a:off x="4648200" y="544068"/>
            <a:ext cx="73314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F0D9F79-B353-4AF7-BB71-0467B3DF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" y="1588147"/>
            <a:ext cx="10986717" cy="43303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313943"/>
            <a:ext cx="1108075" cy="693420"/>
            <a:chOff x="441959" y="313943"/>
            <a:chExt cx="1108075" cy="693420"/>
          </a:xfrm>
        </p:grpSpPr>
        <p:sp>
          <p:nvSpPr>
            <p:cNvPr id="4" name="object 4"/>
            <p:cNvSpPr/>
            <p:nvPr/>
          </p:nvSpPr>
          <p:spPr>
            <a:xfrm>
              <a:off x="995172" y="313943"/>
              <a:ext cx="554990" cy="463550"/>
            </a:xfrm>
            <a:custGeom>
              <a:avLst/>
              <a:gdLst/>
              <a:ahLst/>
              <a:cxnLst/>
              <a:rect l="l" t="t" r="r" b="b"/>
              <a:pathLst>
                <a:path w="554990" h="463550">
                  <a:moveTo>
                    <a:pt x="0" y="0"/>
                  </a:moveTo>
                  <a:lnTo>
                    <a:pt x="0" y="463295"/>
                  </a:lnTo>
                  <a:lnTo>
                    <a:pt x="554736" y="231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544068"/>
              <a:ext cx="553720" cy="463550"/>
            </a:xfrm>
            <a:custGeom>
              <a:avLst/>
              <a:gdLst/>
              <a:ahLst/>
              <a:cxnLst/>
              <a:rect l="l" t="t" r="r" b="b"/>
              <a:pathLst>
                <a:path w="553719" h="463550">
                  <a:moveTo>
                    <a:pt x="553212" y="0"/>
                  </a:moveTo>
                  <a:lnTo>
                    <a:pt x="0" y="231647"/>
                  </a:lnTo>
                  <a:lnTo>
                    <a:pt x="553212" y="463295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708" y="1028964"/>
            <a:ext cx="45452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宋体"/>
                <a:cs typeface="宋体"/>
              </a:rPr>
              <a:t>2.1</a:t>
            </a:r>
            <a:r>
              <a:rPr lang="zh-CN" altLang="en-US" sz="2400" dirty="0">
                <a:latin typeface="宋体"/>
                <a:cs typeface="宋体"/>
              </a:rPr>
              <a:t>智能库工艺流程图</a:t>
            </a:r>
            <a:r>
              <a:rPr lang="en-US" altLang="zh-CN" sz="2400" dirty="0">
                <a:latin typeface="宋体"/>
                <a:cs typeface="宋体"/>
              </a:rPr>
              <a:t>——</a:t>
            </a:r>
            <a:r>
              <a:rPr lang="zh-CN" altLang="en-US" sz="2400" dirty="0">
                <a:latin typeface="宋体"/>
                <a:cs typeface="宋体"/>
              </a:rPr>
              <a:t>出库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FB39ABA4-8244-4FD2-983F-834BDFFD18F9}"/>
              </a:ext>
            </a:extLst>
          </p:cNvPr>
          <p:cNvSpPr txBox="1">
            <a:spLocks/>
          </p:cNvSpPr>
          <p:nvPr/>
        </p:nvSpPr>
        <p:spPr>
          <a:xfrm>
            <a:off x="1524519" y="321261"/>
            <a:ext cx="3228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/>
              <a:t>2.</a:t>
            </a:r>
            <a:r>
              <a:rPr lang="zh-CN" altLang="en-US" sz="2400" kern="0" dirty="0"/>
              <a:t>工艺流程及节拍计算</a:t>
            </a:r>
            <a:endParaRPr lang="en-US" altLang="zh-CN" sz="2400" kern="0" dirty="0"/>
          </a:p>
          <a:p>
            <a:pPr marL="12700">
              <a:spcBef>
                <a:spcPts val="100"/>
              </a:spcBef>
            </a:pPr>
            <a:r>
              <a:rPr lang="en-US" altLang="zh-CN" kern="0" dirty="0"/>
              <a:t> Process Flow</a:t>
            </a:r>
            <a:endParaRPr lang="zh-CN" altLang="en-US" kern="0" dirty="0"/>
          </a:p>
        </p:txBody>
      </p:sp>
      <p:sp>
        <p:nvSpPr>
          <p:cNvPr id="51" name="日期占位符 50">
            <a:extLst>
              <a:ext uri="{FF2B5EF4-FFF2-40B4-BE49-F238E27FC236}">
                <a16:creationId xmlns:a16="http://schemas.microsoft.com/office/drawing/2014/main" id="{0EE32529-345F-4F62-89A7-B748AF3AF1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F93CC-9878-41FF-AA02-7E53319DAB8F}" type="datetime1">
              <a:rPr lang="en-US" altLang="zh-CN" smtClean="0"/>
              <a:t>5/23/2021</a:t>
            </a:fld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66D2D2-02B5-44DD-8D54-CBA7AE569576}"/>
              </a:ext>
            </a:extLst>
          </p:cNvPr>
          <p:cNvSpPr/>
          <p:nvPr/>
        </p:nvSpPr>
        <p:spPr bwMode="auto">
          <a:xfrm>
            <a:off x="762000" y="6222285"/>
            <a:ext cx="10591800" cy="76200"/>
          </a:xfrm>
          <a:prstGeom prst="rect">
            <a:avLst/>
          </a:prstGeom>
          <a:solidFill>
            <a:schemeClr val="tx2"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AD16F-B48B-4429-9E0B-B46FE2B2BDF2}"/>
              </a:ext>
            </a:extLst>
          </p:cNvPr>
          <p:cNvCxnSpPr>
            <a:cxnSpLocks/>
          </p:cNvCxnSpPr>
          <p:nvPr/>
        </p:nvCxnSpPr>
        <p:spPr>
          <a:xfrm>
            <a:off x="4648200" y="544068"/>
            <a:ext cx="73314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52B43F3-090A-4663-A7B1-8EBC83B9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9" y="1674862"/>
            <a:ext cx="10435447" cy="41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820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313943"/>
            <a:ext cx="1108075" cy="693420"/>
            <a:chOff x="441959" y="313943"/>
            <a:chExt cx="1108075" cy="693420"/>
          </a:xfrm>
        </p:grpSpPr>
        <p:sp>
          <p:nvSpPr>
            <p:cNvPr id="4" name="object 4"/>
            <p:cNvSpPr/>
            <p:nvPr/>
          </p:nvSpPr>
          <p:spPr>
            <a:xfrm>
              <a:off x="995172" y="313943"/>
              <a:ext cx="554990" cy="463550"/>
            </a:xfrm>
            <a:custGeom>
              <a:avLst/>
              <a:gdLst/>
              <a:ahLst/>
              <a:cxnLst/>
              <a:rect l="l" t="t" r="r" b="b"/>
              <a:pathLst>
                <a:path w="554990" h="463550">
                  <a:moveTo>
                    <a:pt x="0" y="0"/>
                  </a:moveTo>
                  <a:lnTo>
                    <a:pt x="0" y="463295"/>
                  </a:lnTo>
                  <a:lnTo>
                    <a:pt x="554736" y="231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544068"/>
              <a:ext cx="553720" cy="463550"/>
            </a:xfrm>
            <a:custGeom>
              <a:avLst/>
              <a:gdLst/>
              <a:ahLst/>
              <a:cxnLst/>
              <a:rect l="l" t="t" r="r" b="b"/>
              <a:pathLst>
                <a:path w="553719" h="463550">
                  <a:moveTo>
                    <a:pt x="553212" y="0"/>
                  </a:moveTo>
                  <a:lnTo>
                    <a:pt x="0" y="231647"/>
                  </a:lnTo>
                  <a:lnTo>
                    <a:pt x="553212" y="463295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709" y="1028964"/>
            <a:ext cx="37308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宋体"/>
                <a:cs typeface="宋体"/>
              </a:rPr>
              <a:t>2.2</a:t>
            </a:r>
            <a:r>
              <a:rPr lang="zh-CN" altLang="en-US" sz="2400" dirty="0">
                <a:latin typeface="宋体"/>
                <a:cs typeface="宋体"/>
              </a:rPr>
              <a:t>工作站节拍分析</a:t>
            </a:r>
            <a:br>
              <a:rPr lang="en-US" altLang="zh-CN" sz="2400" dirty="0">
                <a:latin typeface="宋体"/>
                <a:cs typeface="宋体"/>
              </a:rPr>
            </a:br>
            <a:endParaRPr sz="1800" dirty="0">
              <a:latin typeface="宋体"/>
              <a:cs typeface="宋体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日期占位符 50">
            <a:extLst>
              <a:ext uri="{FF2B5EF4-FFF2-40B4-BE49-F238E27FC236}">
                <a16:creationId xmlns:a16="http://schemas.microsoft.com/office/drawing/2014/main" id="{0EE32529-345F-4F62-89A7-B748AF3AF1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F93CC-9878-41FF-AA02-7E53319DAB8F}" type="datetime1">
              <a:rPr lang="en-US" altLang="zh-CN" smtClean="0"/>
              <a:t>5/23/2021</a:t>
            </a:fld>
            <a:endParaRPr 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AD16F-B48B-4429-9E0B-B46FE2B2BDF2}"/>
              </a:ext>
            </a:extLst>
          </p:cNvPr>
          <p:cNvCxnSpPr/>
          <p:nvPr/>
        </p:nvCxnSpPr>
        <p:spPr>
          <a:xfrm>
            <a:off x="4343400" y="544068"/>
            <a:ext cx="75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1B9A12CE-2A2A-4370-A44A-8305B08E1D03}"/>
              </a:ext>
            </a:extLst>
          </p:cNvPr>
          <p:cNvSpPr txBox="1">
            <a:spLocks/>
          </p:cNvSpPr>
          <p:nvPr/>
        </p:nvSpPr>
        <p:spPr>
          <a:xfrm>
            <a:off x="1524519" y="321261"/>
            <a:ext cx="3228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/>
              <a:t>2.</a:t>
            </a:r>
            <a:r>
              <a:rPr lang="zh-CN" altLang="en-US" sz="2400" kern="0" dirty="0"/>
              <a:t>工艺流程及节拍计算</a:t>
            </a:r>
            <a:endParaRPr lang="en-US" altLang="zh-CN" sz="2400" kern="0" dirty="0"/>
          </a:p>
          <a:p>
            <a:pPr marL="12700">
              <a:spcBef>
                <a:spcPts val="100"/>
              </a:spcBef>
            </a:pPr>
            <a:r>
              <a:rPr lang="en-US" altLang="zh-CN" kern="0" dirty="0"/>
              <a:t> Process Flow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AD4000-AAC4-4D07-9AC2-FBA98E96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4" y="1376553"/>
            <a:ext cx="10607959" cy="3932261"/>
          </a:xfrm>
          <a:prstGeom prst="rect">
            <a:avLst/>
          </a:prstGeom>
        </p:spPr>
      </p:pic>
      <p:sp>
        <p:nvSpPr>
          <p:cNvPr id="15" name="标题 2">
            <a:extLst>
              <a:ext uri="{FF2B5EF4-FFF2-40B4-BE49-F238E27FC236}">
                <a16:creationId xmlns:a16="http://schemas.microsoft.com/office/drawing/2014/main" id="{621E4ABF-42A2-4F36-B210-121FB27AF254}"/>
              </a:ext>
            </a:extLst>
          </p:cNvPr>
          <p:cNvSpPr txBox="1">
            <a:spLocks/>
          </p:cNvSpPr>
          <p:nvPr/>
        </p:nvSpPr>
        <p:spPr bwMode="auto">
          <a:xfrm>
            <a:off x="608814" y="5154269"/>
            <a:ext cx="11294586" cy="100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以上计算为最远库位节拍计算，主要考虑到本库较小，长度和高度方向尽管堆垛机速度很快，但是启动和停止时间会比较长，所以基本平均物料节拍在</a:t>
            </a:r>
            <a:r>
              <a:rPr lang="en-US" altLang="zh-CN" sz="1800" dirty="0">
                <a:solidFill>
                  <a:srgbClr val="FF0000"/>
                </a:solidFill>
              </a:rPr>
              <a:t>30s</a:t>
            </a:r>
            <a:r>
              <a:rPr lang="zh-CN" altLang="en-US" sz="1800" dirty="0">
                <a:solidFill>
                  <a:srgbClr val="FF0000"/>
                </a:solidFill>
              </a:rPr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26018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313943"/>
            <a:ext cx="1108075" cy="693420"/>
            <a:chOff x="441959" y="313943"/>
            <a:chExt cx="1108075" cy="693420"/>
          </a:xfrm>
        </p:grpSpPr>
        <p:sp>
          <p:nvSpPr>
            <p:cNvPr id="4" name="object 4"/>
            <p:cNvSpPr/>
            <p:nvPr/>
          </p:nvSpPr>
          <p:spPr>
            <a:xfrm>
              <a:off x="995172" y="313943"/>
              <a:ext cx="554990" cy="463550"/>
            </a:xfrm>
            <a:custGeom>
              <a:avLst/>
              <a:gdLst/>
              <a:ahLst/>
              <a:cxnLst/>
              <a:rect l="l" t="t" r="r" b="b"/>
              <a:pathLst>
                <a:path w="554990" h="463550">
                  <a:moveTo>
                    <a:pt x="0" y="0"/>
                  </a:moveTo>
                  <a:lnTo>
                    <a:pt x="0" y="463295"/>
                  </a:lnTo>
                  <a:lnTo>
                    <a:pt x="554736" y="231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544068"/>
              <a:ext cx="553720" cy="463550"/>
            </a:xfrm>
            <a:custGeom>
              <a:avLst/>
              <a:gdLst/>
              <a:ahLst/>
              <a:cxnLst/>
              <a:rect l="l" t="t" r="r" b="b"/>
              <a:pathLst>
                <a:path w="553719" h="463550">
                  <a:moveTo>
                    <a:pt x="553212" y="0"/>
                  </a:moveTo>
                  <a:lnTo>
                    <a:pt x="0" y="231647"/>
                  </a:lnTo>
                  <a:lnTo>
                    <a:pt x="553212" y="463295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日期占位符 50">
            <a:extLst>
              <a:ext uri="{FF2B5EF4-FFF2-40B4-BE49-F238E27FC236}">
                <a16:creationId xmlns:a16="http://schemas.microsoft.com/office/drawing/2014/main" id="{0EE32529-345F-4F62-89A7-B748AF3AF1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F93CC-9878-41FF-AA02-7E53319DAB8F}" type="datetime1">
              <a:rPr lang="en-US" altLang="zh-CN" smtClean="0"/>
              <a:t>5/23/2021</a:t>
            </a:fld>
            <a:endParaRPr 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AD16F-B48B-4429-9E0B-B46FE2B2BDF2}"/>
              </a:ext>
            </a:extLst>
          </p:cNvPr>
          <p:cNvCxnSpPr>
            <a:cxnSpLocks/>
          </p:cNvCxnSpPr>
          <p:nvPr/>
        </p:nvCxnSpPr>
        <p:spPr>
          <a:xfrm>
            <a:off x="3413760" y="544068"/>
            <a:ext cx="848964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>
            <a:extLst>
              <a:ext uri="{FF2B5EF4-FFF2-40B4-BE49-F238E27FC236}">
                <a16:creationId xmlns:a16="http://schemas.microsoft.com/office/drawing/2014/main" id="{1C226629-09FF-4760-B301-4BC475752221}"/>
              </a:ext>
            </a:extLst>
          </p:cNvPr>
          <p:cNvSpPr txBox="1">
            <a:spLocks/>
          </p:cNvSpPr>
          <p:nvPr/>
        </p:nvSpPr>
        <p:spPr>
          <a:xfrm>
            <a:off x="1524519" y="321261"/>
            <a:ext cx="3228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/>
              <a:t>3.</a:t>
            </a:r>
            <a:r>
              <a:rPr lang="zh-CN" altLang="en-US" sz="2400" kern="0" dirty="0"/>
              <a:t>设备布局图</a:t>
            </a:r>
            <a:endParaRPr lang="en-US" altLang="zh-CN" sz="2400" kern="0" dirty="0"/>
          </a:p>
          <a:p>
            <a:pPr marL="12700">
              <a:spcBef>
                <a:spcPts val="100"/>
              </a:spcBef>
            </a:pPr>
            <a:r>
              <a:rPr lang="en-US" altLang="zh-CN" kern="0" dirty="0"/>
              <a:t> Line Layout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EBD2BE-179A-44E2-B3BC-6BF3A7A9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29" y="909029"/>
            <a:ext cx="6288742" cy="51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69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313943"/>
            <a:ext cx="1108075" cy="693420"/>
            <a:chOff x="441959" y="313943"/>
            <a:chExt cx="1108075" cy="693420"/>
          </a:xfrm>
        </p:grpSpPr>
        <p:sp>
          <p:nvSpPr>
            <p:cNvPr id="4" name="object 4"/>
            <p:cNvSpPr/>
            <p:nvPr/>
          </p:nvSpPr>
          <p:spPr>
            <a:xfrm>
              <a:off x="995172" y="313943"/>
              <a:ext cx="554990" cy="463550"/>
            </a:xfrm>
            <a:custGeom>
              <a:avLst/>
              <a:gdLst/>
              <a:ahLst/>
              <a:cxnLst/>
              <a:rect l="l" t="t" r="r" b="b"/>
              <a:pathLst>
                <a:path w="554990" h="463550">
                  <a:moveTo>
                    <a:pt x="0" y="0"/>
                  </a:moveTo>
                  <a:lnTo>
                    <a:pt x="0" y="463295"/>
                  </a:lnTo>
                  <a:lnTo>
                    <a:pt x="554736" y="231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544068"/>
              <a:ext cx="553720" cy="463550"/>
            </a:xfrm>
            <a:custGeom>
              <a:avLst/>
              <a:gdLst/>
              <a:ahLst/>
              <a:cxnLst/>
              <a:rect l="l" t="t" r="r" b="b"/>
              <a:pathLst>
                <a:path w="553719" h="463550">
                  <a:moveTo>
                    <a:pt x="553212" y="0"/>
                  </a:moveTo>
                  <a:lnTo>
                    <a:pt x="0" y="231647"/>
                  </a:lnTo>
                  <a:lnTo>
                    <a:pt x="553212" y="463295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1" name="日期占位符 50">
            <a:extLst>
              <a:ext uri="{FF2B5EF4-FFF2-40B4-BE49-F238E27FC236}">
                <a16:creationId xmlns:a16="http://schemas.microsoft.com/office/drawing/2014/main" id="{0EE32529-345F-4F62-89A7-B748AF3AF1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F93CC-9878-41FF-AA02-7E53319DAB8F}" type="datetime1">
              <a:rPr lang="en-US" altLang="zh-CN" smtClean="0"/>
              <a:t>5/23/2021</a:t>
            </a:fld>
            <a:endParaRPr 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AD16F-B48B-4429-9E0B-B46FE2B2BDF2}"/>
              </a:ext>
            </a:extLst>
          </p:cNvPr>
          <p:cNvCxnSpPr>
            <a:cxnSpLocks/>
          </p:cNvCxnSpPr>
          <p:nvPr/>
        </p:nvCxnSpPr>
        <p:spPr>
          <a:xfrm>
            <a:off x="3413760" y="544068"/>
            <a:ext cx="848964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>
            <a:extLst>
              <a:ext uri="{FF2B5EF4-FFF2-40B4-BE49-F238E27FC236}">
                <a16:creationId xmlns:a16="http://schemas.microsoft.com/office/drawing/2014/main" id="{1C226629-09FF-4760-B301-4BC475752221}"/>
              </a:ext>
            </a:extLst>
          </p:cNvPr>
          <p:cNvSpPr txBox="1">
            <a:spLocks/>
          </p:cNvSpPr>
          <p:nvPr/>
        </p:nvSpPr>
        <p:spPr>
          <a:xfrm>
            <a:off x="1524519" y="321261"/>
            <a:ext cx="3228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/>
              <a:t>3.</a:t>
            </a:r>
            <a:r>
              <a:rPr lang="zh-CN" altLang="en-US" sz="2400" kern="0" dirty="0"/>
              <a:t>设备布局图</a:t>
            </a:r>
            <a:endParaRPr lang="en-US" altLang="zh-CN" sz="2400" kern="0" dirty="0"/>
          </a:p>
          <a:p>
            <a:pPr marL="12700">
              <a:spcBef>
                <a:spcPts val="100"/>
              </a:spcBef>
            </a:pPr>
            <a:r>
              <a:rPr lang="en-US" altLang="zh-CN" kern="0" dirty="0"/>
              <a:t> Line Layout</a:t>
            </a:r>
            <a:endParaRPr lang="zh-CN" altLang="en-US" kern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630800-807B-4BB7-B4F5-033EEBD5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628136"/>
            <a:ext cx="7025640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480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24EF3B-0E8B-4900-8B11-D26B52B8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9" y="1033542"/>
            <a:ext cx="5892910" cy="518947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129536"/>
            <a:ext cx="995680" cy="832485"/>
          </a:xfrm>
          <a:custGeom>
            <a:avLst/>
            <a:gdLst/>
            <a:ahLst/>
            <a:cxnLst/>
            <a:rect l="l" t="t" r="r" b="b"/>
            <a:pathLst>
              <a:path w="995680" h="832485">
                <a:moveTo>
                  <a:pt x="0" y="0"/>
                </a:moveTo>
                <a:lnTo>
                  <a:pt x="0" y="832103"/>
                </a:lnTo>
                <a:lnTo>
                  <a:pt x="995172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0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313943"/>
            <a:ext cx="1108075" cy="693420"/>
            <a:chOff x="441959" y="313943"/>
            <a:chExt cx="1108075" cy="693420"/>
          </a:xfrm>
        </p:grpSpPr>
        <p:sp>
          <p:nvSpPr>
            <p:cNvPr id="4" name="object 4"/>
            <p:cNvSpPr/>
            <p:nvPr/>
          </p:nvSpPr>
          <p:spPr>
            <a:xfrm>
              <a:off x="995172" y="313943"/>
              <a:ext cx="554990" cy="463550"/>
            </a:xfrm>
            <a:custGeom>
              <a:avLst/>
              <a:gdLst/>
              <a:ahLst/>
              <a:cxnLst/>
              <a:rect l="l" t="t" r="r" b="b"/>
              <a:pathLst>
                <a:path w="554990" h="463550">
                  <a:moveTo>
                    <a:pt x="0" y="0"/>
                  </a:moveTo>
                  <a:lnTo>
                    <a:pt x="0" y="463295"/>
                  </a:lnTo>
                  <a:lnTo>
                    <a:pt x="554736" y="231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544068"/>
              <a:ext cx="553720" cy="463550"/>
            </a:xfrm>
            <a:custGeom>
              <a:avLst/>
              <a:gdLst/>
              <a:ahLst/>
              <a:cxnLst/>
              <a:rect l="l" t="t" r="r" b="b"/>
              <a:pathLst>
                <a:path w="553719" h="463550">
                  <a:moveTo>
                    <a:pt x="553212" y="0"/>
                  </a:moveTo>
                  <a:lnTo>
                    <a:pt x="0" y="231647"/>
                  </a:lnTo>
                  <a:lnTo>
                    <a:pt x="553212" y="463295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日期占位符 50">
            <a:extLst>
              <a:ext uri="{FF2B5EF4-FFF2-40B4-BE49-F238E27FC236}">
                <a16:creationId xmlns:a16="http://schemas.microsoft.com/office/drawing/2014/main" id="{0EE32529-345F-4F62-89A7-B748AF3AF1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F93CC-9878-41FF-AA02-7E53319DAB8F}" type="datetime1">
              <a:rPr lang="en-US" altLang="zh-CN" smtClean="0"/>
              <a:t>5/23/2021</a:t>
            </a:fld>
            <a:endParaRPr 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4AAD16F-B48B-4429-9E0B-B46FE2B2BDF2}"/>
              </a:ext>
            </a:extLst>
          </p:cNvPr>
          <p:cNvCxnSpPr>
            <a:cxnSpLocks/>
          </p:cNvCxnSpPr>
          <p:nvPr/>
        </p:nvCxnSpPr>
        <p:spPr>
          <a:xfrm>
            <a:off x="3413760" y="544068"/>
            <a:ext cx="848964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>
            <a:extLst>
              <a:ext uri="{FF2B5EF4-FFF2-40B4-BE49-F238E27FC236}">
                <a16:creationId xmlns:a16="http://schemas.microsoft.com/office/drawing/2014/main" id="{1C226629-09FF-4760-B301-4BC475752221}"/>
              </a:ext>
            </a:extLst>
          </p:cNvPr>
          <p:cNvSpPr txBox="1">
            <a:spLocks/>
          </p:cNvSpPr>
          <p:nvPr/>
        </p:nvSpPr>
        <p:spPr>
          <a:xfrm>
            <a:off x="1524519" y="321261"/>
            <a:ext cx="32282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/>
              <a:t>3.</a:t>
            </a:r>
            <a:r>
              <a:rPr lang="zh-CN" altLang="en-US" sz="2400" kern="0" dirty="0"/>
              <a:t>设备布局图</a:t>
            </a:r>
            <a:endParaRPr lang="en-US" altLang="zh-CN" sz="2400" kern="0" dirty="0"/>
          </a:p>
          <a:p>
            <a:pPr marL="12700">
              <a:spcBef>
                <a:spcPts val="100"/>
              </a:spcBef>
            </a:pPr>
            <a:r>
              <a:rPr lang="en-US" altLang="zh-CN" kern="0" dirty="0"/>
              <a:t> Line Layout</a:t>
            </a:r>
            <a:endParaRPr lang="zh-CN" altLang="en-US" kern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87509F-2C12-48D9-8B4A-E3410B6A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66875"/>
            <a:ext cx="5355575" cy="53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61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</TotalTime>
  <Words>571</Words>
  <Application>Microsoft Office PowerPoint</Application>
  <PresentationFormat>宽屏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Haettenschweiler</vt:lpstr>
      <vt:lpstr>Wingdings</vt:lpstr>
      <vt:lpstr>Office Theme</vt:lpstr>
      <vt:lpstr>PowerPoint 演示文稿</vt:lpstr>
      <vt:lpstr>1.项目背景</vt:lpstr>
      <vt:lpstr>1.1 项目概述</vt:lpstr>
      <vt:lpstr>2.1智能库工艺流程图——入库</vt:lpstr>
      <vt:lpstr>2.1智能库工艺流程图——出库</vt:lpstr>
      <vt:lpstr>2.2工作站节拍分析 </vt:lpstr>
      <vt:lpstr>PowerPoint 演示文稿</vt:lpstr>
      <vt:lpstr>PowerPoint 演示文稿</vt:lpstr>
      <vt:lpstr>PowerPoint 演示文稿</vt:lpstr>
      <vt:lpstr>PowerPoint 演示文稿</vt:lpstr>
      <vt:lpstr>期待与您 合作共赢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messi19</cp:lastModifiedBy>
  <cp:revision>58</cp:revision>
  <dcterms:created xsi:type="dcterms:W3CDTF">2021-02-08T04:26:26Z</dcterms:created>
  <dcterms:modified xsi:type="dcterms:W3CDTF">2021-05-23T08:55:35Z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2021-02-08T00:00:00Z</vt:filetime>
  </property>
</Properties>
</file>