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5637" autoAdjust="0"/>
  </p:normalViewPr>
  <p:slideViewPr>
    <p:cSldViewPr snapToGrid="0">
      <p:cViewPr>
        <p:scale>
          <a:sx n="100" d="100"/>
          <a:sy n="100" d="100"/>
        </p:scale>
        <p:origin x="14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A04D2-64BC-4A02-9B38-566CCD172F8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93F35-C512-4104-93B1-A9EF027E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93F35-C512-4104-93B1-A9EF027E51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1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93F35-C512-4104-93B1-A9EF027E51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A500-229A-4195-AAF0-46FD7B98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BE294-7951-4777-B676-43F24EA6E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C2967-0133-4DEB-BD80-8582DBE1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09B6A-1109-4840-8E97-79CE5514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CDEA3-809C-4CBA-B4BC-7E296FB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8688-0CFE-4BD3-B4BF-B1BEB5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49A89-6CCF-4815-B940-4ED8E762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FAD8-EF9B-4D4C-A350-252D6417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26B2-5EEA-420C-A281-4CA8D08E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ABCED-3D71-4EAD-9CA3-E6034C44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1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350B7-9E6A-470F-95CB-C8C310461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C90EC-439A-4073-96B1-20215667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CC6B-2D5F-4905-B75E-89CCBE3B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CA056-D062-4109-B6B1-4D4DC914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F7DA6-029B-488E-A152-6AD25286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CB90-F6FE-407F-9FBC-C11644B0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DCBA-3982-48D3-A3B2-1C195B87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5C395-867B-452D-A390-B192A680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7549-9B38-48A8-93ED-DF925304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2AACC-36D6-4716-8487-AF9AF8B7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3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BD884-F0B8-4DBC-A9CF-8B8F2EF4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D77F2-9115-405F-9355-25F7EA19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AED29-821D-4883-8502-FD3A6D3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DAA97-FC17-4E2A-B5B1-0364745F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A6BEB-A50F-4C92-8E48-F0A5047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AA121-3F4E-4FD3-AB2B-ED4C458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A8C83-E4ED-4F90-919A-B08BD098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0FCF2-2069-4864-A9AB-32C33715F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7E3D5-1679-41C0-94CB-425D2D7B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0305D-578E-49BD-BFCF-5142C6FD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9CC40-A63C-4AB7-B8EB-664920E1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76F9-912B-4B85-A51C-BF33DF1E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F9244-205D-430B-95F4-2782AA5F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CF2C8-20A0-47EA-9DEC-E591BD1C4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6ADD51-6C2C-424C-89BD-1765531F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5964C-D271-48EA-9958-09B94505D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BBAE4-A4BB-46E9-933E-73BA277B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4F13F-440B-4B4F-98BC-866A5D4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0745F-EC5C-451E-93E7-09145AF0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7D86-2A8D-4CA0-8D8B-E8E2191F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8CF76-9B50-44EB-9170-1DD1DED4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04411-14AA-48B2-887C-A315B627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01F1D-263B-4A66-BA41-C42E3F71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2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AE1D4-D362-46B0-88CC-9EB9F2D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97B38-25B7-4AAA-A678-37051C6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AE6C2-822D-4B6A-9A59-339082A4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6850-4A81-401C-97E5-521DF762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5A67-F63E-425E-9383-7C06B554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B25B6-6C21-4732-B1B5-537E8C4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45643-AA5B-495F-9AB5-7178B07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1E694-F945-4BF5-B719-06F793D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3B1C-D4F3-4B4D-ACEB-DFA54ACA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5B05-8A42-4471-89FB-6E71C391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28D349-204E-409C-95C3-938E5B0B8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DCA36-2CA5-4C7A-AE73-AC33F7CD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3BB74-6DE9-4D53-AEAB-48D457E5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7715C-D79A-4406-B9DE-34D5119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08AF2-E0DA-4A5C-AD25-A27BB517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8DA96-E053-4E3B-9DFE-D6537BF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38B68-9CEB-4CFC-A756-20191CEF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0E191-191E-4264-8753-A73AD38F1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6B92-917E-47D6-9E40-FDCD8BEFCA4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7222E-0506-41B2-9EE5-F5361B15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A8BBF-5B84-475F-B383-563BB89D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06D0-95C4-4AA9-9BD2-169385E9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3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F642AC-682D-401D-A337-7C2A41043CC0}"/>
              </a:ext>
            </a:extLst>
          </p:cNvPr>
          <p:cNvSpPr/>
          <p:nvPr/>
        </p:nvSpPr>
        <p:spPr>
          <a:xfrm>
            <a:off x="7741655" y="1775574"/>
            <a:ext cx="1941093" cy="7700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401" b="1" dirty="0">
                <a:solidFill>
                  <a:schemeClr val="tx1"/>
                </a:solidFill>
              </a:rPr>
              <a:t>(</a:t>
            </a:r>
            <a:r>
              <a:rPr lang="en-US" altLang="ko-KR" sz="1401" b="1" dirty="0" err="1">
                <a:solidFill>
                  <a:schemeClr val="tx1"/>
                </a:solidFill>
              </a:rPr>
              <a:t>FileBoardController</a:t>
            </a:r>
            <a:r>
              <a:rPr lang="en-US" altLang="ko-KR" sz="1401" b="1" dirty="0">
                <a:solidFill>
                  <a:schemeClr val="tx1"/>
                </a:solidFill>
              </a:rPr>
              <a:t>)</a:t>
            </a:r>
            <a:endParaRPr lang="ko-KR" altLang="en-US" sz="1401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BC1AFA-2084-43EF-A838-0A5BD92EA9E9}"/>
              </a:ext>
            </a:extLst>
          </p:cNvPr>
          <p:cNvSpPr/>
          <p:nvPr/>
        </p:nvSpPr>
        <p:spPr>
          <a:xfrm>
            <a:off x="6587283" y="5222997"/>
            <a:ext cx="1363567" cy="13635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b="1" dirty="0">
                <a:solidFill>
                  <a:schemeClr val="tx1"/>
                </a:solidFill>
              </a:rPr>
              <a:t>Mapper</a:t>
            </a:r>
            <a:r>
              <a:rPr lang="ko-KR" altLang="en-US" sz="1401" b="1" dirty="0">
                <a:solidFill>
                  <a:schemeClr val="tx1"/>
                </a:solidFill>
              </a:rPr>
              <a:t> </a:t>
            </a:r>
            <a:r>
              <a:rPr lang="en-US" altLang="ko-KR" sz="1401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64D74C-423F-46CF-A82A-8EAEF889BECE}"/>
              </a:ext>
            </a:extLst>
          </p:cNvPr>
          <p:cNvSpPr/>
          <p:nvPr/>
        </p:nvSpPr>
        <p:spPr>
          <a:xfrm>
            <a:off x="10358646" y="1465616"/>
            <a:ext cx="1363567" cy="13635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FileBoardService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811C3F63-5146-4D69-84B3-119B6FE6CFC4}"/>
              </a:ext>
            </a:extLst>
          </p:cNvPr>
          <p:cNvSpPr/>
          <p:nvPr/>
        </p:nvSpPr>
        <p:spPr>
          <a:xfrm>
            <a:off x="-384588" y="3694439"/>
            <a:ext cx="1251500" cy="136356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1" b="1" dirty="0">
                <a:solidFill>
                  <a:schemeClr val="tx1"/>
                </a:solidFill>
              </a:rPr>
              <a:t>DB</a:t>
            </a:r>
            <a:endParaRPr lang="ko-KR" altLang="en-US" sz="1401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B183E7-C0FA-40D7-81E4-D700A2B9C622}"/>
              </a:ext>
            </a:extLst>
          </p:cNvPr>
          <p:cNvGrpSpPr/>
          <p:nvPr/>
        </p:nvGrpSpPr>
        <p:grpSpPr>
          <a:xfrm>
            <a:off x="-38801" y="139490"/>
            <a:ext cx="4966615" cy="2934413"/>
            <a:chOff x="-218100" y="2334130"/>
            <a:chExt cx="7656837" cy="45238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EE2B71-E423-4FB9-86AF-5AE4BF4C38F8}"/>
                </a:ext>
              </a:extLst>
            </p:cNvPr>
            <p:cNvSpPr/>
            <p:nvPr/>
          </p:nvSpPr>
          <p:spPr>
            <a:xfrm>
              <a:off x="104276" y="2334130"/>
              <a:ext cx="2141619" cy="9384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1" b="1" dirty="0">
                  <a:solidFill>
                    <a:schemeClr val="tx1"/>
                  </a:solidFill>
                </a:rPr>
                <a:t>HTML PAGE</a:t>
              </a:r>
              <a:endParaRPr lang="ko-KR" altLang="en-US" sz="1401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36A70AE-CD91-4E7E-9CE6-F3BB6DD8D87A}"/>
                </a:ext>
              </a:extLst>
            </p:cNvPr>
            <p:cNvGrpSpPr/>
            <p:nvPr/>
          </p:nvGrpSpPr>
          <p:grpSpPr>
            <a:xfrm>
              <a:off x="-218100" y="3429000"/>
              <a:ext cx="7656837" cy="3429000"/>
              <a:chOff x="-218100" y="3429000"/>
              <a:chExt cx="9629478" cy="431241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4F94698-06DD-4671-9354-BF31F989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76" y="3429000"/>
                <a:ext cx="2911640" cy="29946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0D0E0AB-3257-4C69-9D46-AF78661EA8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863" t="16669" r="3197"/>
              <a:stretch/>
            </p:blipFill>
            <p:spPr>
              <a:xfrm>
                <a:off x="-218100" y="6580071"/>
                <a:ext cx="9629478" cy="1161347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B205343-6152-4DFE-BAEE-B0DCAA07B5C8}"/>
                  </a:ext>
                </a:extLst>
              </p:cNvPr>
              <p:cNvSpPr/>
              <p:nvPr/>
            </p:nvSpPr>
            <p:spPr>
              <a:xfrm>
                <a:off x="2245895" y="6858000"/>
                <a:ext cx="7165483" cy="49940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 dirty="0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FFB32B9-D9B1-4A8D-8ED1-4A76D410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388" y="6274191"/>
                <a:ext cx="1336430" cy="5838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871A9E-A1A9-463A-889B-834466120105}"/>
              </a:ext>
            </a:extLst>
          </p:cNvPr>
          <p:cNvSpPr txBox="1"/>
          <p:nvPr/>
        </p:nvSpPr>
        <p:spPr>
          <a:xfrm>
            <a:off x="1738857" y="462904"/>
            <a:ext cx="3236477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/>
              <a:t>th:object</a:t>
            </a:r>
            <a:r>
              <a:rPr lang="ko-KR" altLang="en-US" sz="1200" dirty="0"/>
              <a:t>는 폼에서 서버단으로 값을 넘길 때 </a:t>
            </a:r>
            <a:r>
              <a:rPr lang="en-US" altLang="ko-KR" sz="1200" dirty="0"/>
              <a:t>object </a:t>
            </a:r>
            <a:r>
              <a:rPr lang="ko-KR" altLang="en-US" sz="1200" dirty="0"/>
              <a:t>에 지정한 객체에 값을 담아 </a:t>
            </a:r>
            <a:r>
              <a:rPr lang="en-US" altLang="ko-KR" sz="1200" dirty="0"/>
              <a:t>@{</a:t>
            </a:r>
            <a:r>
              <a:rPr lang="en-US" altLang="ko-KR" sz="1200" b="1" dirty="0"/>
              <a:t>/fileBoard/insertProc</a:t>
            </a:r>
            <a:r>
              <a:rPr lang="en-US" altLang="ko-KR" sz="1200" dirty="0"/>
              <a:t>}</a:t>
            </a:r>
            <a:r>
              <a:rPr lang="ko-KR" altLang="en-US" sz="1200" dirty="0"/>
              <a:t>로 넘긴다</a:t>
            </a:r>
            <a:r>
              <a:rPr lang="en-US" altLang="ko-KR" sz="1200" dirty="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CA687FC-7E1B-469A-A1C8-D079C5A36DBC}"/>
              </a:ext>
            </a:extLst>
          </p:cNvPr>
          <p:cNvCxnSpPr>
            <a:cxnSpLocks/>
          </p:cNvCxnSpPr>
          <p:nvPr/>
        </p:nvCxnSpPr>
        <p:spPr>
          <a:xfrm flipV="1">
            <a:off x="5238644" y="2160586"/>
            <a:ext cx="2482956" cy="24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552A1E-5151-43FE-8011-D69ACECE270E}"/>
              </a:ext>
            </a:extLst>
          </p:cNvPr>
          <p:cNvGrpSpPr/>
          <p:nvPr/>
        </p:nvGrpSpPr>
        <p:grpSpPr>
          <a:xfrm>
            <a:off x="5168902" y="695735"/>
            <a:ext cx="1676400" cy="2500303"/>
            <a:chOff x="5703978" y="657635"/>
            <a:chExt cx="1676400" cy="25003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0A81E1-6922-4101-8346-8A75C0D5B903}"/>
                </a:ext>
              </a:extLst>
            </p:cNvPr>
            <p:cNvSpPr/>
            <p:nvPr/>
          </p:nvSpPr>
          <p:spPr>
            <a:xfrm>
              <a:off x="5724033" y="1230092"/>
              <a:ext cx="1636290" cy="770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1" b="1" dirty="0">
                  <a:solidFill>
                    <a:schemeClr val="tx1"/>
                  </a:solidFill>
                </a:rPr>
                <a:t>Bean</a:t>
              </a:r>
            </a:p>
            <a:p>
              <a:pPr algn="ctr"/>
              <a:r>
                <a:rPr lang="en-US" altLang="ko-KR" sz="1401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401" b="1" dirty="0" err="1">
                  <a:solidFill>
                    <a:schemeClr val="tx1"/>
                  </a:solidFill>
                </a:rPr>
                <a:t>FileBoardVO</a:t>
              </a:r>
              <a:r>
                <a:rPr lang="en-US" altLang="ko-KR" sz="1401" b="1" dirty="0">
                  <a:solidFill>
                    <a:schemeClr val="tx1"/>
                  </a:solidFill>
                </a:rPr>
                <a:t>)</a:t>
              </a:r>
              <a:endParaRPr lang="ko-KR" altLang="en-US" sz="1401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6FF8A0-8BDC-4C68-92BB-6FF37FB3D55A}"/>
                </a:ext>
              </a:extLst>
            </p:cNvPr>
            <p:cNvSpPr txBox="1"/>
            <p:nvPr/>
          </p:nvSpPr>
          <p:spPr>
            <a:xfrm>
              <a:off x="5703978" y="657635"/>
              <a:ext cx="16764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ko-KR" sz="105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@Data</a:t>
              </a:r>
              <a:br>
                <a:rPr kumimoji="0" lang="ko-KR" altLang="ko-KR" sz="105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@NoArgsConstructor</a:t>
              </a:r>
              <a:br>
                <a:rPr kumimoji="0" lang="ko-KR" altLang="ko-KR" sz="105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@AllArgsConstructor</a:t>
              </a:r>
              <a:endParaRPr lang="ko-KR" altLang="en-US" sz="9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E8E6DB-5C29-461B-8CB5-32A87BAD253B}"/>
                </a:ext>
              </a:extLst>
            </p:cNvPr>
            <p:cNvSpPr txBox="1"/>
            <p:nvPr/>
          </p:nvSpPr>
          <p:spPr>
            <a:xfrm>
              <a:off x="5703978" y="2257692"/>
              <a:ext cx="167640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b_no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writer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Date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reg_date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endPara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0485FF5-E221-46C8-9908-9A7E598DBAFF}"/>
              </a:ext>
            </a:extLst>
          </p:cNvPr>
          <p:cNvSpPr txBox="1"/>
          <p:nvPr/>
        </p:nvSpPr>
        <p:spPr>
          <a:xfrm>
            <a:off x="7419976" y="-272199"/>
            <a:ext cx="4525543" cy="224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FileBoardService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fboardService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//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인터페이스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"/insertProc"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fileBoardInsertProc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FileBoardVO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fboardService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.fileBoardInsert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fileBoard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재사용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0DBDEA-4BC4-4B73-BA64-CCD9E4711FB4}"/>
              </a:ext>
            </a:extLst>
          </p:cNvPr>
          <p:cNvSpPr/>
          <p:nvPr/>
        </p:nvSpPr>
        <p:spPr>
          <a:xfrm>
            <a:off x="7522635" y="1223031"/>
            <a:ext cx="2524250" cy="2575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393035-26AF-4953-A53B-B0E484917366}"/>
              </a:ext>
            </a:extLst>
          </p:cNvPr>
          <p:cNvSpPr/>
          <p:nvPr/>
        </p:nvSpPr>
        <p:spPr>
          <a:xfrm>
            <a:off x="5066216" y="2035057"/>
            <a:ext cx="1676400" cy="15445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12039F-B7CD-4E40-B664-057040506EB9}"/>
              </a:ext>
            </a:extLst>
          </p:cNvPr>
          <p:cNvSpPr/>
          <p:nvPr/>
        </p:nvSpPr>
        <p:spPr>
          <a:xfrm>
            <a:off x="10459924" y="753131"/>
            <a:ext cx="1424873" cy="2575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A0D6CDE-C197-4207-97E9-13232D7BE1F0}"/>
              </a:ext>
            </a:extLst>
          </p:cNvPr>
          <p:cNvSpPr/>
          <p:nvPr/>
        </p:nvSpPr>
        <p:spPr>
          <a:xfrm>
            <a:off x="-27235" y="836291"/>
            <a:ext cx="1676400" cy="15445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9D5D67-C35A-4A5C-9D2D-C1B92A2CC197}"/>
              </a:ext>
            </a:extLst>
          </p:cNvPr>
          <p:cNvCxnSpPr>
            <a:stCxn id="51" idx="6"/>
            <a:endCxn id="47" idx="1"/>
          </p:cNvCxnSpPr>
          <p:nvPr/>
        </p:nvCxnSpPr>
        <p:spPr>
          <a:xfrm>
            <a:off x="1649165" y="1608572"/>
            <a:ext cx="3662554" cy="6526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C0E842F-25D1-4118-89F8-C1AB0B2CB667}"/>
              </a:ext>
            </a:extLst>
          </p:cNvPr>
          <p:cNvCxnSpPr>
            <a:cxnSpLocks/>
            <a:stCxn id="47" idx="7"/>
            <a:endCxn id="50" idx="0"/>
          </p:cNvCxnSpPr>
          <p:nvPr/>
        </p:nvCxnSpPr>
        <p:spPr>
          <a:xfrm rot="5400000" flipH="1" flipV="1">
            <a:off x="8080676" y="-830432"/>
            <a:ext cx="1508122" cy="4675248"/>
          </a:xfrm>
          <a:prstGeom prst="bentConnector3">
            <a:avLst>
              <a:gd name="adj1" fmla="val 19768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EDC53A2-264B-4B8D-B9AE-0EEE1C53070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0046885" y="1351820"/>
            <a:ext cx="1786736" cy="3776378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52C79C-92F5-4402-931A-3458DC1C970E}"/>
              </a:ext>
            </a:extLst>
          </p:cNvPr>
          <p:cNvCxnSpPr>
            <a:endCxn id="46" idx="0"/>
          </p:cNvCxnSpPr>
          <p:nvPr/>
        </p:nvCxnSpPr>
        <p:spPr>
          <a:xfrm flipH="1">
            <a:off x="8784760" y="881920"/>
            <a:ext cx="1675164" cy="3411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27507D9-8E41-4903-8FF8-249DF6A91BBE}"/>
              </a:ext>
            </a:extLst>
          </p:cNvPr>
          <p:cNvGrpSpPr/>
          <p:nvPr/>
        </p:nvGrpSpPr>
        <p:grpSpPr>
          <a:xfrm>
            <a:off x="9202503" y="2781810"/>
            <a:ext cx="1943037" cy="1059719"/>
            <a:chOff x="7368991" y="4941681"/>
            <a:chExt cx="1943037" cy="105971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3D165C-A451-41B7-B1E9-00BC468CF8EE}"/>
                </a:ext>
              </a:extLst>
            </p:cNvPr>
            <p:cNvSpPr/>
            <p:nvPr/>
          </p:nvSpPr>
          <p:spPr>
            <a:xfrm>
              <a:off x="7675737" y="5231377"/>
              <a:ext cx="1636291" cy="770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1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altLang="ko-KR" sz="1401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401" b="1" dirty="0" err="1">
                  <a:solidFill>
                    <a:schemeClr val="tx1"/>
                  </a:solidFill>
                </a:rPr>
                <a:t>FileBoardServiceImpl</a:t>
              </a:r>
              <a:r>
                <a:rPr lang="en-US" altLang="ko-KR" sz="1401" b="1" dirty="0">
                  <a:solidFill>
                    <a:schemeClr val="tx1"/>
                  </a:solidFill>
                </a:rPr>
                <a:t>)</a:t>
              </a:r>
              <a:endParaRPr lang="ko-KR" altLang="en-US" sz="1401" b="1" dirty="0">
                <a:solidFill>
                  <a:schemeClr val="tx1"/>
                </a:solidFill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DF2081F-3138-4CDA-8E5D-403178438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991" y="4941681"/>
              <a:ext cx="613491" cy="6134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A33C72-E659-4698-AC5A-814241101996}"/>
              </a:ext>
            </a:extLst>
          </p:cNvPr>
          <p:cNvSpPr txBox="1"/>
          <p:nvPr/>
        </p:nvSpPr>
        <p:spPr>
          <a:xfrm>
            <a:off x="8933219" y="4104376"/>
            <a:ext cx="3258781" cy="183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FileBoardMapper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fileboardmapper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9E880D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fileBoardInsert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FileBoardVO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fileBoard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fileboardmapper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.fileBoardInsert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fileBoard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A1C0DC4-1BB0-471D-B683-3A05B7E92B94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 flipH="1">
            <a:off x="10327395" y="2829183"/>
            <a:ext cx="713035" cy="242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3C943B-970C-41BA-8277-DB69655D7E37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9682748" y="2147400"/>
            <a:ext cx="675898" cy="131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CB6E9F5C-6287-4971-BCDF-3E031221DE32}"/>
              </a:ext>
            </a:extLst>
          </p:cNvPr>
          <p:cNvSpPr/>
          <p:nvPr/>
        </p:nvSpPr>
        <p:spPr>
          <a:xfrm>
            <a:off x="1699021" y="3648360"/>
            <a:ext cx="1363567" cy="1666533"/>
          </a:xfrm>
          <a:prstGeom prst="triangle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FileBoardMapper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A4EB27A-B4AB-40DD-B1B3-CEF864D41958}"/>
              </a:ext>
            </a:extLst>
          </p:cNvPr>
          <p:cNvSpPr/>
          <p:nvPr/>
        </p:nvSpPr>
        <p:spPr>
          <a:xfrm>
            <a:off x="10521944" y="5128198"/>
            <a:ext cx="1506202" cy="29484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47F97F-EA2D-4DBD-A372-E84CD6C639CB}"/>
              </a:ext>
            </a:extLst>
          </p:cNvPr>
          <p:cNvSpPr/>
          <p:nvPr/>
        </p:nvSpPr>
        <p:spPr>
          <a:xfrm>
            <a:off x="8933218" y="5674297"/>
            <a:ext cx="2997199" cy="3125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214DEF-71E8-4638-ADC0-181D4BB40143}"/>
              </a:ext>
            </a:extLst>
          </p:cNvPr>
          <p:cNvCxnSpPr>
            <a:stCxn id="81" idx="2"/>
          </p:cNvCxnSpPr>
          <p:nvPr/>
        </p:nvCxnSpPr>
        <p:spPr>
          <a:xfrm>
            <a:off x="11275045" y="5423040"/>
            <a:ext cx="0" cy="2512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5F1F8F-5954-4EE9-A574-0E4787A39CCB}"/>
              </a:ext>
            </a:extLst>
          </p:cNvPr>
          <p:cNvGrpSpPr/>
          <p:nvPr/>
        </p:nvGrpSpPr>
        <p:grpSpPr>
          <a:xfrm>
            <a:off x="4568391" y="3326665"/>
            <a:ext cx="4375626" cy="1758751"/>
            <a:chOff x="3495029" y="3194850"/>
            <a:chExt cx="4375626" cy="17587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4CFEAD-7DDE-46CF-A86B-D78FB9E2BC49}"/>
                </a:ext>
              </a:extLst>
            </p:cNvPr>
            <p:cNvSpPr txBox="1"/>
            <p:nvPr/>
          </p:nvSpPr>
          <p:spPr>
            <a:xfrm>
              <a:off x="3495029" y="3194850"/>
              <a:ext cx="4375626" cy="17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@Mapper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interface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FileBoardMapper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FileBoardVO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getFileBoardList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(); 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 리스트 출력</a:t>
              </a:r>
              <a:b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FileBoardVO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fileBoardDetail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b_no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 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 세부내용 보기</a:t>
              </a:r>
              <a:b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fileBoardInsert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FileBoardVO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fileBoard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 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 생성</a:t>
              </a:r>
              <a:b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fileBoardUpdate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FileBoardVO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fileBoard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 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 수정</a:t>
              </a:r>
              <a:b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fileBoardDelete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05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bno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 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게시글 삭제</a:t>
              </a:r>
              <a:r>
                <a:rPr kumimoji="0" lang="en-US" altLang="ko-KR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8A36FA7-4B60-4C38-8CDE-8DF0AFED6D74}"/>
                </a:ext>
              </a:extLst>
            </p:cNvPr>
            <p:cNvSpPr/>
            <p:nvPr/>
          </p:nvSpPr>
          <p:spPr>
            <a:xfrm>
              <a:off x="3621402" y="4200694"/>
              <a:ext cx="3722184" cy="3125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0267A1D-49B2-4748-A679-70C597ED83B3}"/>
              </a:ext>
            </a:extLst>
          </p:cNvPr>
          <p:cNvSpPr txBox="1"/>
          <p:nvPr/>
        </p:nvSpPr>
        <p:spPr>
          <a:xfrm>
            <a:off x="-48325" y="5454130"/>
            <a:ext cx="650875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insert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fileBoardInsert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parameterType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board.mybatis.bean.FileBoardVO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keyProperty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b_no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INSERT INTO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file_board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b_no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writer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reg_date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VALUES(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AUTO_INCREASE.nextval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,#{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#{content}, #{writer},default)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insert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1CF5E02-3C81-4EAB-A475-67E4468DEC58}"/>
              </a:ext>
            </a:extLst>
          </p:cNvPr>
          <p:cNvCxnSpPr>
            <a:stCxn id="87" idx="1"/>
            <a:endCxn id="94" idx="3"/>
          </p:cNvCxnSpPr>
          <p:nvPr/>
        </p:nvCxnSpPr>
        <p:spPr>
          <a:xfrm rot="10800000">
            <a:off x="8416948" y="4488770"/>
            <a:ext cx="516270" cy="13417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79CB686-2AB5-4F8B-8CC4-4E81EF4D3B4F}"/>
              </a:ext>
            </a:extLst>
          </p:cNvPr>
          <p:cNvCxnSpPr>
            <a:cxnSpLocks/>
            <a:stCxn id="7" idx="1"/>
            <a:endCxn id="14" idx="7"/>
          </p:cNvCxnSpPr>
          <p:nvPr/>
        </p:nvCxnSpPr>
        <p:spPr>
          <a:xfrm flipH="1">
            <a:off x="7751160" y="3456518"/>
            <a:ext cx="1758089" cy="1966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74C5D2F-32E1-4B13-B92F-6CAF72BFD41B}"/>
              </a:ext>
            </a:extLst>
          </p:cNvPr>
          <p:cNvSpPr/>
          <p:nvPr/>
        </p:nvSpPr>
        <p:spPr>
          <a:xfrm>
            <a:off x="661331" y="5511529"/>
            <a:ext cx="996753" cy="23887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6F909AD-5619-4F26-A73C-3057C5A8C589}"/>
              </a:ext>
            </a:extLst>
          </p:cNvPr>
          <p:cNvSpPr/>
          <p:nvPr/>
        </p:nvSpPr>
        <p:spPr>
          <a:xfrm>
            <a:off x="157702" y="5769714"/>
            <a:ext cx="4500023" cy="5167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DBD67E2-BEBA-4C54-B013-D86DAAE3687A}"/>
              </a:ext>
            </a:extLst>
          </p:cNvPr>
          <p:cNvSpPr/>
          <p:nvPr/>
        </p:nvSpPr>
        <p:spPr>
          <a:xfrm>
            <a:off x="4976645" y="4376223"/>
            <a:ext cx="977113" cy="20138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BD89B9D-2695-41B2-B187-8428D99BC389}"/>
              </a:ext>
            </a:extLst>
          </p:cNvPr>
          <p:cNvCxnSpPr>
            <a:stCxn id="94" idx="1"/>
            <a:endCxn id="132" idx="0"/>
          </p:cNvCxnSpPr>
          <p:nvPr/>
        </p:nvCxnSpPr>
        <p:spPr>
          <a:xfrm flipH="1">
            <a:off x="2407714" y="4488770"/>
            <a:ext cx="2287050" cy="12809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09D9CD9-CCC4-445C-8072-A98BCEAD7AFB}"/>
              </a:ext>
            </a:extLst>
          </p:cNvPr>
          <p:cNvCxnSpPr>
            <a:cxnSpLocks/>
            <a:stCxn id="14" idx="1"/>
            <a:endCxn id="79" idx="5"/>
          </p:cNvCxnSpPr>
          <p:nvPr/>
        </p:nvCxnSpPr>
        <p:spPr>
          <a:xfrm flipH="1" flipV="1">
            <a:off x="2380805" y="4481627"/>
            <a:ext cx="4406168" cy="9410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54907-8F1D-4DB3-B6D5-2760E022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8" y="0"/>
            <a:ext cx="1151742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1B9EBF-B65F-4515-B86A-43680586FC0F}"/>
              </a:ext>
            </a:extLst>
          </p:cNvPr>
          <p:cNvSpPr/>
          <p:nvPr/>
        </p:nvSpPr>
        <p:spPr>
          <a:xfrm>
            <a:off x="-203850" y="-137022"/>
            <a:ext cx="4330010" cy="98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프레젠테이션 계층</a:t>
            </a:r>
            <a:endParaRPr lang="en-US" altLang="ko-KR" dirty="0"/>
          </a:p>
          <a:p>
            <a:pPr algn="ctr"/>
            <a:r>
              <a:rPr lang="ko-KR" altLang="en-US" dirty="0"/>
              <a:t>손님용 </a:t>
            </a:r>
            <a:r>
              <a:rPr lang="ko-KR" altLang="en-US" dirty="0" err="1"/>
              <a:t>메뉴판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음식이 전달 될 식탁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AA7D6C6-5626-4B20-8EC0-D4A14F4488BA}"/>
              </a:ext>
            </a:extLst>
          </p:cNvPr>
          <p:cNvSpPr/>
          <p:nvPr/>
        </p:nvSpPr>
        <p:spPr>
          <a:xfrm>
            <a:off x="6905002" y="950685"/>
            <a:ext cx="3225969" cy="74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제어계층</a:t>
            </a:r>
            <a:endParaRPr lang="en-US" altLang="ko-KR" dirty="0"/>
          </a:p>
          <a:p>
            <a:pPr algn="ctr"/>
            <a:r>
              <a:rPr lang="ko-KR" altLang="en-US" dirty="0"/>
              <a:t>식당 지배인 </a:t>
            </a:r>
            <a:r>
              <a:rPr lang="en-US" altLang="ko-KR" dirty="0"/>
              <a:t>&amp; </a:t>
            </a:r>
            <a:r>
              <a:rPr lang="ko-KR" altLang="en-US" dirty="0"/>
              <a:t>종업원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3F16B01-67AB-4CFA-803B-26670A22E74A}"/>
              </a:ext>
            </a:extLst>
          </p:cNvPr>
          <p:cNvSpPr/>
          <p:nvPr/>
        </p:nvSpPr>
        <p:spPr>
          <a:xfrm>
            <a:off x="8643434" y="6180770"/>
            <a:ext cx="3548566" cy="81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비즈니스 로직 계층</a:t>
            </a:r>
            <a:endParaRPr lang="en-US" altLang="ko-KR" dirty="0"/>
          </a:p>
          <a:p>
            <a:pPr algn="ctr"/>
            <a:r>
              <a:rPr lang="ko-KR" altLang="en-US" sz="1600" dirty="0"/>
              <a:t>고객 요구사항에 따라 재료를 요리하는 요리사 </a:t>
            </a:r>
            <a:endParaRPr lang="en-US" altLang="ko-KR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CD5C98E-2D04-4431-A921-A7E9AE0D0750}"/>
              </a:ext>
            </a:extLst>
          </p:cNvPr>
          <p:cNvSpPr/>
          <p:nvPr/>
        </p:nvSpPr>
        <p:spPr>
          <a:xfrm>
            <a:off x="1961155" y="6450874"/>
            <a:ext cx="3548566" cy="81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퍼시스턴스</a:t>
            </a:r>
            <a:r>
              <a:rPr lang="en-US" altLang="ko-KR" dirty="0"/>
              <a:t>(</a:t>
            </a:r>
            <a:r>
              <a:rPr lang="ko-KR" altLang="en-US" dirty="0"/>
              <a:t>영속성</a:t>
            </a:r>
            <a:r>
              <a:rPr lang="en-US" altLang="ko-KR" dirty="0"/>
              <a:t>) </a:t>
            </a:r>
            <a:r>
              <a:rPr lang="ko-KR" altLang="en-US" dirty="0"/>
              <a:t>계층</a:t>
            </a:r>
            <a:endParaRPr lang="en-US" altLang="ko-KR" dirty="0"/>
          </a:p>
          <a:p>
            <a:pPr algn="ctr"/>
            <a:r>
              <a:rPr lang="ko-KR" altLang="en-US" sz="1600" dirty="0"/>
              <a:t>주방장이 사용할 재료를 담당하는 재료 담당자</a:t>
            </a:r>
            <a:endParaRPr lang="en-US" altLang="ko-KR" sz="16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4A0BF11-5AAB-43E9-A518-F641DEA817BD}"/>
              </a:ext>
            </a:extLst>
          </p:cNvPr>
          <p:cNvSpPr/>
          <p:nvPr/>
        </p:nvSpPr>
        <p:spPr>
          <a:xfrm>
            <a:off x="-446491" y="3736702"/>
            <a:ext cx="2407646" cy="81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도메인 계층</a:t>
            </a:r>
            <a:endParaRPr lang="en-US" altLang="ko-KR" dirty="0"/>
          </a:p>
          <a:p>
            <a:pPr algn="ctr"/>
            <a:r>
              <a:rPr lang="ko-KR" altLang="en-US" sz="1600" dirty="0"/>
              <a:t>음식이 담긴 그릇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111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344</Words>
  <Application>Microsoft Office PowerPoint</Application>
  <PresentationFormat>와이드스크린</PresentationFormat>
  <Paragraphs>37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성준</dc:creator>
  <cp:lastModifiedBy>한 성준</cp:lastModifiedBy>
  <cp:revision>11</cp:revision>
  <dcterms:created xsi:type="dcterms:W3CDTF">2021-04-18T16:02:45Z</dcterms:created>
  <dcterms:modified xsi:type="dcterms:W3CDTF">2021-04-19T00:36:27Z</dcterms:modified>
</cp:coreProperties>
</file>