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372C6-0B2A-428F-A203-78353FFCCFAD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18873-1AB1-4605-888A-5BF9310799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45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018873-1AB1-4605-888A-5BF93107997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264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E6A1-01F5-458A-AA9E-2294268B6657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DF0D-5572-4818-8EBA-ACD9342EE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27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E6A1-01F5-458A-AA9E-2294268B6657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DF0D-5572-4818-8EBA-ACD9342EE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26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E6A1-01F5-458A-AA9E-2294268B6657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DF0D-5572-4818-8EBA-ACD9342EE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79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E6A1-01F5-458A-AA9E-2294268B6657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DF0D-5572-4818-8EBA-ACD9342EE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114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E6A1-01F5-458A-AA9E-2294268B6657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DF0D-5572-4818-8EBA-ACD9342EE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39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E6A1-01F5-458A-AA9E-2294268B6657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DF0D-5572-4818-8EBA-ACD9342EE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21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E6A1-01F5-458A-AA9E-2294268B6657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DF0D-5572-4818-8EBA-ACD9342EE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28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E6A1-01F5-458A-AA9E-2294268B6657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DF0D-5572-4818-8EBA-ACD9342EE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33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E6A1-01F5-458A-AA9E-2294268B6657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DF0D-5572-4818-8EBA-ACD9342EE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25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E6A1-01F5-458A-AA9E-2294268B6657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DF0D-5572-4818-8EBA-ACD9342EE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38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E6A1-01F5-458A-AA9E-2294268B6657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DF0D-5572-4818-8EBA-ACD9342EE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97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E6A1-01F5-458A-AA9E-2294268B6657}" type="datetimeFigureOut">
              <a:rPr lang="ko-KR" altLang="en-US" smtClean="0"/>
              <a:t>2021-07-18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BDF0D-5572-4818-8EBA-ACD9342EE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12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340896"/>
              </p:ext>
            </p:extLst>
          </p:nvPr>
        </p:nvGraphicFramePr>
        <p:xfrm>
          <a:off x="179511" y="188641"/>
          <a:ext cx="8784977" cy="6527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0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61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055">
                <a:tc gridSpan="6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1" dirty="0"/>
                        <a:t>페이지 레이아웃 정의서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프로젝트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100" dirty="0"/>
                        <a:t>AWS</a:t>
                      </a:r>
                      <a:r>
                        <a:rPr lang="ko-KR" altLang="en-US" sz="1100" dirty="0"/>
                        <a:t>기반 웹 주문 시스템 구축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 err="1"/>
                        <a:t>시스템명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100" dirty="0"/>
                        <a:t>Book</a:t>
                      </a:r>
                      <a:r>
                        <a:rPr lang="en-US" altLang="ko-KR" sz="1100" baseline="0" dirty="0"/>
                        <a:t> Management System 1.0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/>
                        <a:t>신성주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페이지명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vl="0" algn="l" latinLnBrk="1"/>
                      <a:r>
                        <a:rPr lang="ko-KR" altLang="en-US" sz="1100" dirty="0"/>
                        <a:t>상품관리 </a:t>
                      </a:r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/>
                        <a:t>메인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작성일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/>
                        <a:t>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145">
                <a:tc rowSpan="2" gridSpan="4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페이지 설명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1119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[</a:t>
                      </a:r>
                      <a:r>
                        <a:rPr lang="ko-KR" altLang="en-US" sz="1100" b="1" dirty="0"/>
                        <a:t>기본 설명</a:t>
                      </a:r>
                      <a:r>
                        <a:rPr lang="en-US" altLang="ko-KR" sz="1100" b="1" dirty="0"/>
                        <a:t>]</a:t>
                      </a:r>
                    </a:p>
                    <a:p>
                      <a:pPr latinLnBrk="1"/>
                      <a:endParaRPr lang="en-US" altLang="ko-KR" sz="11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/>
                        <a:t>등록된 상품 리스트를 조회하고 상세정보 확인을 할 수 있음</a:t>
                      </a:r>
                      <a:endParaRPr lang="en-US" altLang="ko-KR" sz="1100" b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/>
                        <a:t>상품삭제 </a:t>
                      </a:r>
                      <a:r>
                        <a:rPr lang="en-US" altLang="ko-KR" sz="1100" b="0" dirty="0"/>
                        <a:t>/ </a:t>
                      </a:r>
                      <a:r>
                        <a:rPr lang="ko-KR" altLang="en-US" sz="1100" b="0" dirty="0"/>
                        <a:t>상품복원 버튼 </a:t>
                      </a:r>
                      <a:endParaRPr lang="en-US" altLang="ko-KR" sz="1100" b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b="0" dirty="0"/>
                        <a:t>Excel Export </a:t>
                      </a:r>
                      <a:r>
                        <a:rPr lang="ko-KR" altLang="en-US" sz="1100" b="0" dirty="0"/>
                        <a:t>으로 엑셀파일로 저장</a:t>
                      </a:r>
                      <a:endParaRPr lang="en-US" altLang="ko-KR" sz="1100" b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100" b="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0" dirty="0"/>
                        <a:t>접속권한 </a:t>
                      </a:r>
                      <a:r>
                        <a:rPr lang="en-US" altLang="ko-KR" sz="1100" b="0" dirty="0"/>
                        <a:t>: </a:t>
                      </a:r>
                      <a:r>
                        <a:rPr lang="ko-KR" altLang="en-US" sz="1100" b="0" dirty="0"/>
                        <a:t>관리자</a:t>
                      </a:r>
                      <a:endParaRPr lang="en-US" altLang="ko-KR" sz="1100" b="0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[</a:t>
                      </a:r>
                      <a:r>
                        <a:rPr lang="ko-KR" altLang="en-US" sz="1100" b="1" dirty="0"/>
                        <a:t>추가 설명</a:t>
                      </a:r>
                      <a:r>
                        <a:rPr lang="en-US" altLang="ko-KR" sz="1100" b="1" dirty="0"/>
                        <a:t>]</a:t>
                      </a:r>
                    </a:p>
                    <a:p>
                      <a:pPr latinLnBrk="1"/>
                      <a:endParaRPr lang="en-US" altLang="ko-KR" sz="1100" b="0" dirty="0"/>
                    </a:p>
                    <a:p>
                      <a:pPr latinLnBrk="1"/>
                      <a:r>
                        <a:rPr lang="ko-KR" altLang="en-US" sz="1100" b="0" dirty="0"/>
                        <a:t>없음</a:t>
                      </a:r>
                      <a:endParaRPr lang="en-US" altLang="ko-KR" sz="1100" b="0" dirty="0"/>
                    </a:p>
                    <a:p>
                      <a:pPr latinLnBrk="1"/>
                      <a:endParaRPr lang="en-US" altLang="ko-KR" sz="1100" b="0" dirty="0"/>
                    </a:p>
                    <a:p>
                      <a:pPr latinLnBrk="1"/>
                      <a:endParaRPr lang="en-US" altLang="ko-KR" sz="1100" b="0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[</a:t>
                      </a:r>
                      <a:r>
                        <a:rPr lang="ko-KR" altLang="en-US" sz="1100" b="1" dirty="0"/>
                        <a:t>관련 테이블</a:t>
                      </a:r>
                      <a:r>
                        <a:rPr lang="en-US" altLang="ko-KR" sz="1100" b="1" dirty="0"/>
                        <a:t>]</a:t>
                      </a:r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0" dirty="0"/>
                        <a:t>T_SHOPPING_GOODS</a:t>
                      </a:r>
                      <a:endParaRPr lang="ko-KR" altLang="en-US" sz="11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50A7027-3FFB-4EE8-856C-ECE5ABF45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3" y="1572579"/>
            <a:ext cx="6336705" cy="50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63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989442"/>
              </p:ext>
            </p:extLst>
          </p:nvPr>
        </p:nvGraphicFramePr>
        <p:xfrm>
          <a:off x="179511" y="188641"/>
          <a:ext cx="8784977" cy="6527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0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61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055">
                <a:tc gridSpan="6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1" dirty="0"/>
                        <a:t>페이지 레이아웃 정의서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프로젝트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100" dirty="0"/>
                        <a:t>AWS</a:t>
                      </a:r>
                      <a:r>
                        <a:rPr lang="ko-KR" altLang="en-US" sz="1100" dirty="0"/>
                        <a:t>기반 웹 주문 시스템 구축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 err="1"/>
                        <a:t>시스템명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100" dirty="0"/>
                        <a:t>Book</a:t>
                      </a:r>
                      <a:r>
                        <a:rPr lang="en-US" altLang="ko-KR" sz="1100" baseline="0" dirty="0"/>
                        <a:t> Management System 1.0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/>
                        <a:t>신성주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페이지명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vl="0" algn="l" latinLnBrk="1"/>
                      <a:r>
                        <a:rPr lang="ko-KR" altLang="en-US" sz="1100" dirty="0"/>
                        <a:t>신간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작성일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/>
                        <a:t>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145">
                <a:tc rowSpan="2" gridSpan="4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페이지 설명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1119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[</a:t>
                      </a:r>
                      <a:r>
                        <a:rPr lang="ko-KR" altLang="en-US" sz="1100" b="1" dirty="0"/>
                        <a:t>기본 설명</a:t>
                      </a:r>
                      <a:r>
                        <a:rPr lang="en-US" altLang="ko-KR" sz="1100" b="1" dirty="0"/>
                        <a:t>]</a:t>
                      </a:r>
                    </a:p>
                    <a:p>
                      <a:pPr latinLnBrk="1"/>
                      <a:endParaRPr lang="en-US" altLang="ko-KR" sz="11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/>
                        <a:t>신간 더보기 및 목록보기에서 신간 클릭시 나타나는 화면</a:t>
                      </a:r>
                      <a:endParaRPr lang="en-US" altLang="ko-KR" sz="1100" b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100" b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/>
                        <a:t>접속권한 </a:t>
                      </a:r>
                      <a:r>
                        <a:rPr lang="en-US" altLang="ko-KR" sz="1100" b="0" dirty="0"/>
                        <a:t>: </a:t>
                      </a:r>
                      <a:r>
                        <a:rPr lang="ko-KR" altLang="en-US" sz="1100" b="0" dirty="0"/>
                        <a:t>비회원</a:t>
                      </a:r>
                      <a:r>
                        <a:rPr lang="en-US" altLang="ko-KR" sz="1100" b="0" dirty="0"/>
                        <a:t>,</a:t>
                      </a:r>
                      <a:r>
                        <a:rPr lang="ko-KR" altLang="en-US" sz="1100" b="0" dirty="0"/>
                        <a:t> 회원</a:t>
                      </a:r>
                      <a:r>
                        <a:rPr lang="en-US" altLang="ko-KR" sz="1100" b="0" dirty="0"/>
                        <a:t>, </a:t>
                      </a:r>
                      <a:r>
                        <a:rPr lang="ko-KR" altLang="en-US" sz="1100" b="0" dirty="0"/>
                        <a:t>관리자</a:t>
                      </a:r>
                      <a:endParaRPr lang="en-US" altLang="ko-KR" sz="1100" b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100" b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100" b="1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[</a:t>
                      </a:r>
                      <a:r>
                        <a:rPr lang="ko-KR" altLang="en-US" sz="1100" b="1" dirty="0"/>
                        <a:t>추가 설명</a:t>
                      </a:r>
                      <a:r>
                        <a:rPr lang="en-US" altLang="ko-KR" sz="1100" b="1" dirty="0"/>
                        <a:t>]</a:t>
                      </a:r>
                    </a:p>
                    <a:p>
                      <a:pPr latinLnBrk="1"/>
                      <a:endParaRPr lang="en-US" altLang="ko-KR" sz="1100" b="0" dirty="0"/>
                    </a:p>
                    <a:p>
                      <a:pPr latinLnBrk="1"/>
                      <a:r>
                        <a:rPr lang="ko-KR" altLang="en-US" sz="1100" b="0" dirty="0"/>
                        <a:t>없음</a:t>
                      </a:r>
                      <a:endParaRPr lang="en-US" altLang="ko-KR" sz="1100" b="0" dirty="0"/>
                    </a:p>
                    <a:p>
                      <a:pPr latinLnBrk="1"/>
                      <a:endParaRPr lang="en-US" altLang="ko-KR" sz="1100" b="0" dirty="0"/>
                    </a:p>
                    <a:p>
                      <a:pPr latinLnBrk="1"/>
                      <a:endParaRPr lang="en-US" altLang="ko-KR" sz="1100" b="0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[</a:t>
                      </a:r>
                      <a:r>
                        <a:rPr lang="ko-KR" altLang="en-US" sz="1100" b="1" dirty="0"/>
                        <a:t>관련 테이블</a:t>
                      </a:r>
                      <a:r>
                        <a:rPr lang="en-US" altLang="ko-KR" sz="1100" b="1" dirty="0"/>
                        <a:t>]</a:t>
                      </a:r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0" dirty="0"/>
                        <a:t>T_SHOPPING_GOODS</a:t>
                      </a:r>
                      <a:endParaRPr lang="ko-KR" altLang="en-US" sz="11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6FDABBC-26F6-4FD2-9098-CF6425518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529391"/>
            <a:ext cx="6264696" cy="515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53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519407"/>
              </p:ext>
            </p:extLst>
          </p:nvPr>
        </p:nvGraphicFramePr>
        <p:xfrm>
          <a:off x="179511" y="188641"/>
          <a:ext cx="8784977" cy="6527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0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61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055">
                <a:tc gridSpan="6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1" dirty="0"/>
                        <a:t>페이지 레이아웃 정의서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프로젝트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100" dirty="0"/>
                        <a:t>AWS</a:t>
                      </a:r>
                      <a:r>
                        <a:rPr lang="ko-KR" altLang="en-US" sz="1100" dirty="0"/>
                        <a:t>기반 웹 주문 시스템 구축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 err="1"/>
                        <a:t>시스템명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100" dirty="0"/>
                        <a:t>Book</a:t>
                      </a:r>
                      <a:r>
                        <a:rPr lang="en-US" altLang="ko-KR" sz="1100" baseline="0" dirty="0"/>
                        <a:t> Management System 1.0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/>
                        <a:t>신성주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페이지명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vl="0" algn="l" latinLnBrk="1"/>
                      <a:r>
                        <a:rPr lang="ko-KR" altLang="en-US" sz="1100" dirty="0"/>
                        <a:t>상품상세정보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작성일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/>
                        <a:t>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145">
                <a:tc rowSpan="2" gridSpan="4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페이지 설명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1119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[</a:t>
                      </a:r>
                      <a:r>
                        <a:rPr lang="ko-KR" altLang="en-US" sz="1100" b="1" dirty="0"/>
                        <a:t>기본 설명</a:t>
                      </a:r>
                      <a:r>
                        <a:rPr lang="en-US" altLang="ko-KR" sz="1100" b="1" dirty="0"/>
                        <a:t>]</a:t>
                      </a:r>
                    </a:p>
                    <a:p>
                      <a:pPr latinLnBrk="1"/>
                      <a:endParaRPr lang="en-US" altLang="ko-KR" sz="11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/>
                        <a:t>해당 상품의 상세정보</a:t>
                      </a:r>
                      <a:endParaRPr lang="en-US" altLang="ko-KR" sz="1100" b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/>
                        <a:t>각 소개 탭</a:t>
                      </a:r>
                      <a:endParaRPr lang="en-US" altLang="ko-KR" sz="1100" b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100" b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/>
                        <a:t>접속권한 </a:t>
                      </a:r>
                      <a:r>
                        <a:rPr lang="en-US" altLang="ko-KR" sz="1100" b="0" dirty="0"/>
                        <a:t>: </a:t>
                      </a:r>
                      <a:r>
                        <a:rPr lang="ko-KR" altLang="en-US" sz="1100" b="0" dirty="0"/>
                        <a:t>비회원</a:t>
                      </a:r>
                      <a:r>
                        <a:rPr lang="en-US" altLang="ko-KR" sz="1100" b="0" dirty="0"/>
                        <a:t>,</a:t>
                      </a:r>
                      <a:r>
                        <a:rPr lang="ko-KR" altLang="en-US" sz="1100" b="0" dirty="0"/>
                        <a:t> 회원</a:t>
                      </a:r>
                      <a:r>
                        <a:rPr lang="en-US" altLang="ko-KR" sz="1100" b="0" dirty="0"/>
                        <a:t>, </a:t>
                      </a:r>
                      <a:r>
                        <a:rPr lang="ko-KR" altLang="en-US" sz="1100" b="0" dirty="0"/>
                        <a:t>관리자</a:t>
                      </a:r>
                      <a:endParaRPr lang="en-US" altLang="ko-KR" sz="1100" b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/>
                        <a:t>구매하기 접속권한 </a:t>
                      </a:r>
                      <a:r>
                        <a:rPr lang="en-US" altLang="ko-KR" sz="1100" b="0" dirty="0"/>
                        <a:t>: </a:t>
                      </a:r>
                      <a:r>
                        <a:rPr lang="ko-KR" altLang="en-US" sz="1100" b="0" dirty="0"/>
                        <a:t>회원</a:t>
                      </a:r>
                      <a:r>
                        <a:rPr lang="en-US" altLang="ko-KR" sz="1100" b="0" dirty="0"/>
                        <a:t>. </a:t>
                      </a:r>
                      <a:r>
                        <a:rPr lang="ko-KR" altLang="en-US" sz="1100" b="0" dirty="0"/>
                        <a:t>관리자</a:t>
                      </a:r>
                      <a:endParaRPr lang="en-US" altLang="ko-KR" sz="1100" b="0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[</a:t>
                      </a:r>
                      <a:r>
                        <a:rPr lang="ko-KR" altLang="en-US" sz="1100" b="1" dirty="0"/>
                        <a:t>추가 설명</a:t>
                      </a:r>
                      <a:r>
                        <a:rPr lang="en-US" altLang="ko-KR" sz="1100" b="1" dirty="0"/>
                        <a:t>]</a:t>
                      </a:r>
                    </a:p>
                    <a:p>
                      <a:pPr latinLnBrk="1"/>
                      <a:endParaRPr lang="en-US" altLang="ko-KR" sz="1100" b="0" dirty="0"/>
                    </a:p>
                    <a:p>
                      <a:pPr latinLnBrk="1"/>
                      <a:r>
                        <a:rPr lang="ko-KR" altLang="en-US" sz="1100" b="0" dirty="0"/>
                        <a:t>없음</a:t>
                      </a:r>
                      <a:endParaRPr lang="en-US" altLang="ko-KR" sz="1100" b="0" dirty="0"/>
                    </a:p>
                    <a:p>
                      <a:pPr latinLnBrk="1"/>
                      <a:endParaRPr lang="en-US" altLang="ko-KR" sz="1100" b="0" dirty="0"/>
                    </a:p>
                    <a:p>
                      <a:pPr latinLnBrk="1"/>
                      <a:endParaRPr lang="en-US" altLang="ko-KR" sz="1100" b="0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[</a:t>
                      </a:r>
                      <a:r>
                        <a:rPr lang="ko-KR" altLang="en-US" sz="1100" b="1" dirty="0"/>
                        <a:t>관련 테이블</a:t>
                      </a:r>
                      <a:r>
                        <a:rPr lang="en-US" altLang="ko-KR" sz="1100" b="1" dirty="0"/>
                        <a:t>]</a:t>
                      </a:r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0" dirty="0"/>
                        <a:t>T_SHOPPING_GOODS</a:t>
                      </a:r>
                      <a:endParaRPr lang="ko-KR" altLang="en-US" sz="11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3DE00C5-047B-4FC7-8F7F-A4CC73BB3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570675"/>
            <a:ext cx="6155727" cy="502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65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66467"/>
              </p:ext>
            </p:extLst>
          </p:nvPr>
        </p:nvGraphicFramePr>
        <p:xfrm>
          <a:off x="179511" y="188641"/>
          <a:ext cx="8784977" cy="6527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0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61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055">
                <a:tc gridSpan="6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1" dirty="0"/>
                        <a:t>페이지 레이아웃 정의서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프로젝트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100" dirty="0"/>
                        <a:t>AWS</a:t>
                      </a:r>
                      <a:r>
                        <a:rPr lang="ko-KR" altLang="en-US" sz="1100" dirty="0"/>
                        <a:t>기반 웹 주문 시스템 구축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 err="1"/>
                        <a:t>시스템명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100" dirty="0"/>
                        <a:t>Book</a:t>
                      </a:r>
                      <a:r>
                        <a:rPr lang="en-US" altLang="ko-KR" sz="1100" baseline="0" dirty="0"/>
                        <a:t> Management System 1.0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/>
                        <a:t>신성주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페이지명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vl="0" algn="l" latinLnBrk="1"/>
                      <a:r>
                        <a:rPr lang="ko-KR" altLang="en-US" sz="1100" dirty="0"/>
                        <a:t>구매하기 </a:t>
                      </a:r>
                      <a:r>
                        <a:rPr lang="en-US" altLang="ko-KR" sz="1100" dirty="0"/>
                        <a:t>– (1)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작성일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/>
                        <a:t>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145">
                <a:tc rowSpan="2" gridSpan="4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페이지 설명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1119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[</a:t>
                      </a:r>
                      <a:r>
                        <a:rPr lang="ko-KR" altLang="en-US" sz="1100" b="1" dirty="0"/>
                        <a:t>기본 설명</a:t>
                      </a:r>
                      <a:r>
                        <a:rPr lang="en-US" altLang="ko-KR" sz="1100" b="1" dirty="0"/>
                        <a:t>]</a:t>
                      </a:r>
                    </a:p>
                    <a:p>
                      <a:pPr latinLnBrk="1"/>
                      <a:endParaRPr lang="en-US" altLang="ko-KR" sz="11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/>
                        <a:t>해당 상품 간략 정보</a:t>
                      </a:r>
                      <a:endParaRPr lang="en-US" altLang="ko-KR" sz="1100" b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/>
                        <a:t>회원 배송지 확인</a:t>
                      </a:r>
                      <a:endParaRPr lang="en-US" altLang="ko-KR" sz="1100" b="0" dirty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100" b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/>
                        <a:t>접속권한 </a:t>
                      </a:r>
                      <a:r>
                        <a:rPr lang="en-US" altLang="ko-KR" sz="1100" b="0" dirty="0"/>
                        <a:t>: </a:t>
                      </a:r>
                      <a:r>
                        <a:rPr lang="ko-KR" altLang="en-US" sz="1100" b="0" dirty="0"/>
                        <a:t>회원</a:t>
                      </a:r>
                      <a:r>
                        <a:rPr lang="en-US" altLang="ko-KR" sz="1100" b="0" dirty="0"/>
                        <a:t>, </a:t>
                      </a:r>
                      <a:r>
                        <a:rPr lang="ko-KR" altLang="en-US" sz="1100" b="0" dirty="0"/>
                        <a:t>관리자</a:t>
                      </a:r>
                      <a:endParaRPr lang="en-US" altLang="ko-KR" sz="1100" b="0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[</a:t>
                      </a:r>
                      <a:r>
                        <a:rPr lang="ko-KR" altLang="en-US" sz="1100" b="1" dirty="0"/>
                        <a:t>추가 설명</a:t>
                      </a:r>
                      <a:r>
                        <a:rPr lang="en-US" altLang="ko-KR" sz="1100" b="1" dirty="0"/>
                        <a:t>]</a:t>
                      </a:r>
                    </a:p>
                    <a:p>
                      <a:pPr latinLnBrk="1"/>
                      <a:endParaRPr lang="en-US" altLang="ko-KR" sz="1100" b="0" dirty="0"/>
                    </a:p>
                    <a:p>
                      <a:pPr latinLnBrk="1"/>
                      <a:r>
                        <a:rPr lang="ko-KR" altLang="en-US" sz="1100" b="0" dirty="0"/>
                        <a:t>없음</a:t>
                      </a:r>
                      <a:endParaRPr lang="en-US" altLang="ko-KR" sz="1100" b="0" dirty="0"/>
                    </a:p>
                    <a:p>
                      <a:pPr latinLnBrk="1"/>
                      <a:endParaRPr lang="en-US" altLang="ko-KR" sz="1100" b="0" dirty="0"/>
                    </a:p>
                    <a:p>
                      <a:pPr latinLnBrk="1"/>
                      <a:endParaRPr lang="en-US" altLang="ko-KR" sz="1100" b="0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[</a:t>
                      </a:r>
                      <a:r>
                        <a:rPr lang="ko-KR" altLang="en-US" sz="1100" b="1" dirty="0"/>
                        <a:t>관련 테이블</a:t>
                      </a:r>
                      <a:r>
                        <a:rPr lang="en-US" altLang="ko-KR" sz="1100" b="1" dirty="0"/>
                        <a:t>]</a:t>
                      </a:r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0" dirty="0"/>
                        <a:t>T_SHOPPING_GOODS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T_SHOPPING_MEMBER</a:t>
                      </a:r>
                      <a:endParaRPr lang="ko-KR" altLang="en-US" sz="11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8548D19-5377-406C-969C-1431AF2F1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85613"/>
            <a:ext cx="6048672" cy="518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02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089953"/>
              </p:ext>
            </p:extLst>
          </p:nvPr>
        </p:nvGraphicFramePr>
        <p:xfrm>
          <a:off x="179511" y="188641"/>
          <a:ext cx="8784977" cy="6527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0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61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055">
                <a:tc gridSpan="6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1" dirty="0"/>
                        <a:t>페이지 레이아웃 정의서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프로젝트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100" dirty="0"/>
                        <a:t>AWS</a:t>
                      </a:r>
                      <a:r>
                        <a:rPr lang="ko-KR" altLang="en-US" sz="1100" dirty="0"/>
                        <a:t>기반 웹 주문 시스템 구축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 err="1"/>
                        <a:t>시스템명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100" dirty="0"/>
                        <a:t>Book</a:t>
                      </a:r>
                      <a:r>
                        <a:rPr lang="en-US" altLang="ko-KR" sz="1100" baseline="0" dirty="0"/>
                        <a:t> Management System 1.0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/>
                        <a:t>신성주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페이지명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vl="0" algn="l" latinLnBrk="1"/>
                      <a:r>
                        <a:rPr lang="ko-KR" altLang="en-US" sz="1100" dirty="0"/>
                        <a:t>구매하기 </a:t>
                      </a:r>
                      <a:r>
                        <a:rPr lang="en-US" altLang="ko-KR" sz="1100" dirty="0"/>
                        <a:t>– (2)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작성일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/>
                        <a:t>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145">
                <a:tc rowSpan="2" gridSpan="4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페이지 설명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1119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[</a:t>
                      </a:r>
                      <a:r>
                        <a:rPr lang="ko-KR" altLang="en-US" sz="1100" b="1" dirty="0"/>
                        <a:t>기본 설명</a:t>
                      </a:r>
                      <a:r>
                        <a:rPr lang="en-US" altLang="ko-KR" sz="1100" b="1" dirty="0"/>
                        <a:t>]</a:t>
                      </a:r>
                    </a:p>
                    <a:p>
                      <a:pPr latinLnBrk="1"/>
                      <a:endParaRPr lang="en-US" altLang="ko-KR" sz="11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/>
                        <a:t>결제정보 기입</a:t>
                      </a:r>
                      <a:endParaRPr lang="en-US" altLang="ko-KR" sz="1100" b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/>
                        <a:t>최종 금액 확인 후 결제하기 </a:t>
                      </a:r>
                      <a:endParaRPr lang="en-US" altLang="ko-KR" sz="1100" b="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="0" dirty="0"/>
                        <a:t>쇼핑계속하기시 메인화면이동</a:t>
                      </a:r>
                      <a:endParaRPr lang="en-US" altLang="ko-KR" sz="1100" b="0" dirty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100" b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/>
                        <a:t>접속권한 </a:t>
                      </a:r>
                      <a:r>
                        <a:rPr lang="en-US" altLang="ko-KR" sz="1100" b="0" dirty="0"/>
                        <a:t>: </a:t>
                      </a:r>
                      <a:r>
                        <a:rPr lang="ko-KR" altLang="en-US" sz="1100" b="0" dirty="0"/>
                        <a:t>회원</a:t>
                      </a:r>
                      <a:r>
                        <a:rPr lang="en-US" altLang="ko-KR" sz="1100" b="0" dirty="0"/>
                        <a:t>, </a:t>
                      </a:r>
                      <a:r>
                        <a:rPr lang="ko-KR" altLang="en-US" sz="1100" b="0" dirty="0"/>
                        <a:t>관리자</a:t>
                      </a:r>
                      <a:endParaRPr lang="en-US" altLang="ko-KR" sz="1100" b="0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[</a:t>
                      </a:r>
                      <a:r>
                        <a:rPr lang="ko-KR" altLang="en-US" sz="1100" b="1" dirty="0"/>
                        <a:t>추가 설명</a:t>
                      </a:r>
                      <a:r>
                        <a:rPr lang="en-US" altLang="ko-KR" sz="1100" b="1" dirty="0"/>
                        <a:t>]</a:t>
                      </a:r>
                    </a:p>
                    <a:p>
                      <a:pPr latinLnBrk="1"/>
                      <a:endParaRPr lang="en-US" altLang="ko-KR" sz="1100" b="0" dirty="0"/>
                    </a:p>
                    <a:p>
                      <a:pPr latinLnBrk="1"/>
                      <a:r>
                        <a:rPr lang="ko-KR" altLang="en-US" sz="1100" b="0" dirty="0"/>
                        <a:t>없음</a:t>
                      </a:r>
                      <a:endParaRPr lang="en-US" altLang="ko-KR" sz="1100" b="0" dirty="0"/>
                    </a:p>
                    <a:p>
                      <a:pPr latinLnBrk="1"/>
                      <a:endParaRPr lang="en-US" altLang="ko-KR" sz="1100" b="0" dirty="0"/>
                    </a:p>
                    <a:p>
                      <a:pPr latinLnBrk="1"/>
                      <a:endParaRPr lang="en-US" altLang="ko-KR" sz="1100" b="0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[</a:t>
                      </a:r>
                      <a:r>
                        <a:rPr lang="ko-KR" altLang="en-US" sz="1100" b="1" dirty="0"/>
                        <a:t>관련 테이블</a:t>
                      </a:r>
                      <a:r>
                        <a:rPr lang="en-US" altLang="ko-KR" sz="1100" b="1" dirty="0"/>
                        <a:t>]</a:t>
                      </a:r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0" dirty="0"/>
                        <a:t>T_SHOPPING_GOODS</a:t>
                      </a:r>
                    </a:p>
                    <a:p>
                      <a:pPr latinLnBrk="1"/>
                      <a:r>
                        <a:rPr lang="en-US" altLang="ko-KR" sz="1100" b="0" dirty="0"/>
                        <a:t>T_SHOPPING_MEMBER</a:t>
                      </a:r>
                      <a:endParaRPr lang="ko-KR" altLang="en-US" sz="11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BA504DB-E444-4380-932C-48A88F591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628800"/>
            <a:ext cx="6264696" cy="466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34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720907"/>
              </p:ext>
            </p:extLst>
          </p:nvPr>
        </p:nvGraphicFramePr>
        <p:xfrm>
          <a:off x="179511" y="188641"/>
          <a:ext cx="8784977" cy="6527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0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61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055">
                <a:tc gridSpan="6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1" dirty="0"/>
                        <a:t>페이지 레이아웃 정의서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프로젝트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100" dirty="0"/>
                        <a:t>AWS</a:t>
                      </a:r>
                      <a:r>
                        <a:rPr lang="ko-KR" altLang="en-US" sz="1100" dirty="0"/>
                        <a:t>기반 웹 주문 시스템 구축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 err="1"/>
                        <a:t>시스템명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100" dirty="0"/>
                        <a:t>Book</a:t>
                      </a:r>
                      <a:r>
                        <a:rPr lang="en-US" altLang="ko-KR" sz="1100" baseline="0" dirty="0"/>
                        <a:t> Management System 1.0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/>
                        <a:t>신성주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페이지명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vl="0" algn="l" latinLnBrk="1"/>
                      <a:r>
                        <a:rPr lang="ko-KR" altLang="en-US" sz="1100" dirty="0"/>
                        <a:t>최종결제하기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작성일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/>
                        <a:t>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145">
                <a:tc rowSpan="2" gridSpan="4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페이지 설명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1119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[</a:t>
                      </a:r>
                      <a:r>
                        <a:rPr lang="ko-KR" altLang="en-US" sz="1100" b="1" dirty="0"/>
                        <a:t>기본 설명</a:t>
                      </a:r>
                      <a:r>
                        <a:rPr lang="en-US" altLang="ko-KR" sz="1100" b="1" dirty="0"/>
                        <a:t>]</a:t>
                      </a:r>
                    </a:p>
                    <a:p>
                      <a:pPr latinLnBrk="1"/>
                      <a:endParaRPr lang="en-US" altLang="ko-KR" sz="11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/>
                        <a:t>주문 정보 확인후 최종결제하기 </a:t>
                      </a:r>
                      <a:endParaRPr lang="en-US" altLang="ko-KR" sz="1100" b="0" dirty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100" b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/>
                        <a:t>접속권한 </a:t>
                      </a:r>
                      <a:r>
                        <a:rPr lang="en-US" altLang="ko-KR" sz="1100" b="0" dirty="0"/>
                        <a:t>: </a:t>
                      </a:r>
                      <a:r>
                        <a:rPr lang="ko-KR" altLang="en-US" sz="1100" b="0" dirty="0"/>
                        <a:t>회원</a:t>
                      </a:r>
                      <a:r>
                        <a:rPr lang="en-US" altLang="ko-KR" sz="1100" b="0" dirty="0"/>
                        <a:t>, </a:t>
                      </a:r>
                      <a:r>
                        <a:rPr lang="ko-KR" altLang="en-US" sz="1100" b="0" dirty="0"/>
                        <a:t>관리자</a:t>
                      </a:r>
                      <a:endParaRPr lang="en-US" altLang="ko-KR" sz="1100" b="0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[</a:t>
                      </a:r>
                      <a:r>
                        <a:rPr lang="ko-KR" altLang="en-US" sz="1100" b="1" dirty="0"/>
                        <a:t>추가 설명</a:t>
                      </a:r>
                      <a:r>
                        <a:rPr lang="en-US" altLang="ko-KR" sz="1100" b="1" dirty="0"/>
                        <a:t>]</a:t>
                      </a:r>
                    </a:p>
                    <a:p>
                      <a:pPr latinLnBrk="1"/>
                      <a:endParaRPr lang="en-US" altLang="ko-KR" sz="1100" b="0" dirty="0"/>
                    </a:p>
                    <a:p>
                      <a:pPr latinLnBrk="1"/>
                      <a:r>
                        <a:rPr lang="ko-KR" altLang="en-US" sz="1100" b="0" dirty="0"/>
                        <a:t>없음</a:t>
                      </a:r>
                      <a:endParaRPr lang="en-US" altLang="ko-KR" sz="1100" b="0" dirty="0"/>
                    </a:p>
                    <a:p>
                      <a:pPr latinLnBrk="1"/>
                      <a:endParaRPr lang="en-US" altLang="ko-KR" sz="1100" b="0" dirty="0"/>
                    </a:p>
                    <a:p>
                      <a:pPr latinLnBrk="1"/>
                      <a:endParaRPr lang="en-US" altLang="ko-KR" sz="1100" b="0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[</a:t>
                      </a:r>
                      <a:r>
                        <a:rPr lang="ko-KR" altLang="en-US" sz="1100" b="1" dirty="0"/>
                        <a:t>관련 테이블</a:t>
                      </a:r>
                      <a:r>
                        <a:rPr lang="en-US" altLang="ko-KR" sz="1100" b="1" dirty="0"/>
                        <a:t>]</a:t>
                      </a:r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0" dirty="0"/>
                        <a:t>T_SHOPPING_GOODS</a:t>
                      </a:r>
                    </a:p>
                    <a:p>
                      <a:pPr latinLnBrk="1"/>
                      <a:r>
                        <a:rPr lang="en-US" altLang="ko-KR" sz="1100" b="0" dirty="0"/>
                        <a:t>T_SHOPPING_MEMBER</a:t>
                      </a:r>
                      <a:endParaRPr lang="ko-KR" altLang="en-US" sz="11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7A8C949-A97B-4421-835D-80E88BB25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513029"/>
            <a:ext cx="6048672" cy="515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24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689780"/>
              </p:ext>
            </p:extLst>
          </p:nvPr>
        </p:nvGraphicFramePr>
        <p:xfrm>
          <a:off x="179511" y="188641"/>
          <a:ext cx="8784977" cy="6527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0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61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055">
                <a:tc gridSpan="6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1" dirty="0"/>
                        <a:t>페이지 레이아웃 정의서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프로젝트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100" dirty="0"/>
                        <a:t>AWS</a:t>
                      </a:r>
                      <a:r>
                        <a:rPr lang="ko-KR" altLang="en-US" sz="1100" dirty="0"/>
                        <a:t>기반 웹 주문 시스템 구축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 err="1"/>
                        <a:t>시스템명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100" dirty="0"/>
                        <a:t>Book</a:t>
                      </a:r>
                      <a:r>
                        <a:rPr lang="en-US" altLang="ko-KR" sz="1100" baseline="0" dirty="0"/>
                        <a:t> Management System 1.0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/>
                        <a:t>신성주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페이지명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vl="0" algn="l" latinLnBrk="1"/>
                      <a:r>
                        <a:rPr lang="ko-KR" altLang="en-US" sz="1100" dirty="0"/>
                        <a:t>마이페이지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작성일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/>
                        <a:t>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145">
                <a:tc rowSpan="2" gridSpan="4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페이지 설명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1119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[</a:t>
                      </a:r>
                      <a:r>
                        <a:rPr lang="ko-KR" altLang="en-US" sz="1100" b="1" dirty="0"/>
                        <a:t>기본 설명</a:t>
                      </a:r>
                      <a:r>
                        <a:rPr lang="en-US" altLang="ko-KR" sz="1100" b="1" dirty="0"/>
                        <a:t>]</a:t>
                      </a:r>
                    </a:p>
                    <a:p>
                      <a:pPr latinLnBrk="1"/>
                      <a:endParaRPr lang="en-US" altLang="ko-KR" sz="11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/>
                        <a:t>마이페이지 최근 주문내역 및 정보 확인 가능</a:t>
                      </a:r>
                      <a:endParaRPr lang="en-US" altLang="ko-KR" sz="1100" b="0" dirty="0"/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100" b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/>
                        <a:t>접속권한 </a:t>
                      </a:r>
                      <a:r>
                        <a:rPr lang="en-US" altLang="ko-KR" sz="1100" b="0" dirty="0"/>
                        <a:t>: </a:t>
                      </a:r>
                      <a:r>
                        <a:rPr lang="ko-KR" altLang="en-US" sz="1100" b="0" dirty="0"/>
                        <a:t>회원</a:t>
                      </a:r>
                      <a:endParaRPr lang="en-US" altLang="ko-KR" sz="1100" b="1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[</a:t>
                      </a:r>
                      <a:r>
                        <a:rPr lang="ko-KR" altLang="en-US" sz="1100" b="1" dirty="0"/>
                        <a:t>추가 설명</a:t>
                      </a:r>
                      <a:r>
                        <a:rPr lang="en-US" altLang="ko-KR" sz="1100" b="1" dirty="0"/>
                        <a:t>]</a:t>
                      </a:r>
                    </a:p>
                    <a:p>
                      <a:pPr latinLnBrk="1"/>
                      <a:endParaRPr lang="en-US" altLang="ko-KR" sz="1100" b="0" dirty="0"/>
                    </a:p>
                    <a:p>
                      <a:pPr latinLnBrk="1"/>
                      <a:r>
                        <a:rPr lang="ko-KR" altLang="en-US" sz="1100" b="0" dirty="0"/>
                        <a:t>없음</a:t>
                      </a:r>
                      <a:endParaRPr lang="en-US" altLang="ko-KR" sz="1100" b="0" dirty="0"/>
                    </a:p>
                    <a:p>
                      <a:pPr latinLnBrk="1"/>
                      <a:endParaRPr lang="en-US" altLang="ko-KR" sz="1100" b="0" dirty="0"/>
                    </a:p>
                    <a:p>
                      <a:pPr latinLnBrk="1"/>
                      <a:endParaRPr lang="en-US" altLang="ko-KR" sz="1100" b="0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[</a:t>
                      </a:r>
                      <a:r>
                        <a:rPr lang="ko-KR" altLang="en-US" sz="1100" b="1" dirty="0"/>
                        <a:t>관련 테이블</a:t>
                      </a:r>
                      <a:r>
                        <a:rPr lang="en-US" altLang="ko-KR" sz="1100" b="1" dirty="0"/>
                        <a:t>]</a:t>
                      </a:r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0" dirty="0"/>
                        <a:t>T_SHOPPING_MEMBER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T_SHOPPING_ORDER</a:t>
                      </a:r>
                    </a:p>
                    <a:p>
                      <a:pPr latinLnBrk="1"/>
                      <a:endParaRPr lang="ko-KR" altLang="en-US" sz="11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ADD19A9-F928-478C-BD58-2DD0C2A77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484784"/>
            <a:ext cx="6562982" cy="511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80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128439"/>
              </p:ext>
            </p:extLst>
          </p:nvPr>
        </p:nvGraphicFramePr>
        <p:xfrm>
          <a:off x="179511" y="188641"/>
          <a:ext cx="8784977" cy="6527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0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61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055">
                <a:tc gridSpan="6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1" dirty="0"/>
                        <a:t>페이지 레이아웃 정의서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프로젝트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100" dirty="0"/>
                        <a:t>AWS</a:t>
                      </a:r>
                      <a:r>
                        <a:rPr lang="ko-KR" altLang="en-US" sz="1100" dirty="0"/>
                        <a:t>기반 웹 주문 시스템 구축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 err="1"/>
                        <a:t>시스템명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100" dirty="0"/>
                        <a:t>Book</a:t>
                      </a:r>
                      <a:r>
                        <a:rPr lang="en-US" altLang="ko-KR" sz="1100" baseline="0" dirty="0"/>
                        <a:t> Management System 1.0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/>
                        <a:t>신성주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페이지명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vl="0" algn="l" latinLnBrk="1"/>
                      <a:r>
                        <a:rPr lang="ko-KR" altLang="en-US" sz="1100" dirty="0"/>
                        <a:t>주문상세내역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작성일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/>
                        <a:t>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145">
                <a:tc rowSpan="2" gridSpan="4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페이지 설명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1119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[</a:t>
                      </a:r>
                      <a:r>
                        <a:rPr lang="ko-KR" altLang="en-US" sz="1100" b="1" dirty="0"/>
                        <a:t>기본 설명</a:t>
                      </a:r>
                      <a:r>
                        <a:rPr lang="en-US" altLang="ko-KR" sz="1100" b="1" dirty="0"/>
                        <a:t>]</a:t>
                      </a:r>
                    </a:p>
                    <a:p>
                      <a:pPr latinLnBrk="1"/>
                      <a:endParaRPr lang="en-US" altLang="ko-KR" sz="11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/>
                        <a:t>기간별 주문내역 조회 </a:t>
                      </a:r>
                      <a:endParaRPr lang="en-US" altLang="ko-KR" sz="1100" b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/>
                        <a:t>주문취소 기능</a:t>
                      </a:r>
                      <a:endParaRPr lang="en-US" altLang="ko-KR" sz="1100" b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100" b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/>
                        <a:t>접속권한 </a:t>
                      </a:r>
                      <a:r>
                        <a:rPr lang="en-US" altLang="ko-KR" sz="1100" b="0" dirty="0"/>
                        <a:t>: </a:t>
                      </a:r>
                      <a:r>
                        <a:rPr lang="ko-KR" altLang="en-US" sz="1100" b="0" dirty="0"/>
                        <a:t>회원</a:t>
                      </a:r>
                      <a:endParaRPr lang="en-US" altLang="ko-KR" sz="1100" b="0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[</a:t>
                      </a:r>
                      <a:r>
                        <a:rPr lang="ko-KR" altLang="en-US" sz="1100" b="1" dirty="0"/>
                        <a:t>추가 설명</a:t>
                      </a:r>
                      <a:r>
                        <a:rPr lang="en-US" altLang="ko-KR" sz="1100" b="1" dirty="0"/>
                        <a:t>]</a:t>
                      </a:r>
                    </a:p>
                    <a:p>
                      <a:pPr latinLnBrk="1"/>
                      <a:endParaRPr lang="en-US" altLang="ko-KR" sz="1100" b="0" dirty="0"/>
                    </a:p>
                    <a:p>
                      <a:pPr latinLnBrk="1"/>
                      <a:r>
                        <a:rPr lang="ko-KR" altLang="en-US" sz="1100" b="0" dirty="0"/>
                        <a:t>없음</a:t>
                      </a:r>
                      <a:endParaRPr lang="en-US" altLang="ko-KR" sz="1100" b="0" dirty="0"/>
                    </a:p>
                    <a:p>
                      <a:pPr latinLnBrk="1"/>
                      <a:endParaRPr lang="en-US" altLang="ko-KR" sz="1100" b="0" dirty="0"/>
                    </a:p>
                    <a:p>
                      <a:pPr latinLnBrk="1"/>
                      <a:endParaRPr lang="en-US" altLang="ko-KR" sz="1100" b="0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[</a:t>
                      </a:r>
                      <a:r>
                        <a:rPr lang="ko-KR" altLang="en-US" sz="1100" b="1" dirty="0"/>
                        <a:t>관련 테이블</a:t>
                      </a:r>
                      <a:r>
                        <a:rPr lang="en-US" altLang="ko-KR" sz="1100" b="1" dirty="0"/>
                        <a:t>]</a:t>
                      </a:r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0" dirty="0"/>
                        <a:t>T_SHOPPING_MEMBER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T_SHOPPING_ORDER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7BE8799-10EC-470F-B6B3-CCE7690A6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28800"/>
            <a:ext cx="6480720" cy="469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1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139272"/>
              </p:ext>
            </p:extLst>
          </p:nvPr>
        </p:nvGraphicFramePr>
        <p:xfrm>
          <a:off x="179511" y="188641"/>
          <a:ext cx="8784977" cy="6527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0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61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055">
                <a:tc gridSpan="6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1" dirty="0"/>
                        <a:t>페이지 레이아웃 정의서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프로젝트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100" dirty="0"/>
                        <a:t>AWS</a:t>
                      </a:r>
                      <a:r>
                        <a:rPr lang="ko-KR" altLang="en-US" sz="1100" dirty="0"/>
                        <a:t>기반 웹 주문 시스템 구축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 err="1"/>
                        <a:t>시스템명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100" dirty="0"/>
                        <a:t>Book</a:t>
                      </a:r>
                      <a:r>
                        <a:rPr lang="en-US" altLang="ko-KR" sz="1100" baseline="0" dirty="0"/>
                        <a:t> Management System 1.0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/>
                        <a:t>신성주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페이지명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vl="0" algn="l" latinLnBrk="1"/>
                      <a:r>
                        <a:rPr lang="ko-KR" altLang="en-US" sz="1100" dirty="0"/>
                        <a:t>내 상세 정보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수정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작성일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/>
                        <a:t>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145">
                <a:tc rowSpan="2" gridSpan="4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페이지 설명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1119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[</a:t>
                      </a:r>
                      <a:r>
                        <a:rPr lang="ko-KR" altLang="en-US" sz="1100" b="1" dirty="0"/>
                        <a:t>기본 설명</a:t>
                      </a:r>
                      <a:r>
                        <a:rPr lang="en-US" altLang="ko-KR" sz="1100" b="1" dirty="0"/>
                        <a:t>]</a:t>
                      </a:r>
                    </a:p>
                    <a:p>
                      <a:pPr latinLnBrk="1"/>
                      <a:endParaRPr lang="en-US" altLang="ko-KR" sz="11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/>
                        <a:t>내 상세 정보 확인 및 수정</a:t>
                      </a:r>
                      <a:endParaRPr lang="en-US" altLang="ko-KR" sz="1100" b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/>
                        <a:t>회원탈퇴 기능</a:t>
                      </a:r>
                      <a:endParaRPr lang="en-US" altLang="ko-KR" sz="1100" b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100" b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/>
                        <a:t>접속권한 </a:t>
                      </a:r>
                      <a:r>
                        <a:rPr lang="en-US" altLang="ko-KR" sz="1100" b="0" dirty="0"/>
                        <a:t>: </a:t>
                      </a:r>
                      <a:r>
                        <a:rPr lang="ko-KR" altLang="en-US" sz="1100" b="0" dirty="0"/>
                        <a:t>회원</a:t>
                      </a:r>
                      <a:endParaRPr lang="en-US" altLang="ko-KR" sz="1100" b="0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[</a:t>
                      </a:r>
                      <a:r>
                        <a:rPr lang="ko-KR" altLang="en-US" sz="1100" b="1" dirty="0"/>
                        <a:t>추가 설명</a:t>
                      </a:r>
                      <a:r>
                        <a:rPr lang="en-US" altLang="ko-KR" sz="1100" b="1" dirty="0"/>
                        <a:t>]</a:t>
                      </a:r>
                    </a:p>
                    <a:p>
                      <a:pPr latinLnBrk="1"/>
                      <a:endParaRPr lang="en-US" altLang="ko-KR" sz="1100" b="0" dirty="0"/>
                    </a:p>
                    <a:p>
                      <a:pPr latinLnBrk="1"/>
                      <a:r>
                        <a:rPr lang="ko-KR" altLang="en-US" sz="1100" b="0" dirty="0"/>
                        <a:t>없음</a:t>
                      </a:r>
                      <a:endParaRPr lang="en-US" altLang="ko-KR" sz="1100" b="0" dirty="0"/>
                    </a:p>
                    <a:p>
                      <a:pPr latinLnBrk="1"/>
                      <a:endParaRPr lang="en-US" altLang="ko-KR" sz="1100" b="0" dirty="0"/>
                    </a:p>
                    <a:p>
                      <a:pPr latinLnBrk="1"/>
                      <a:endParaRPr lang="en-US" altLang="ko-KR" sz="1100" b="0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[</a:t>
                      </a:r>
                      <a:r>
                        <a:rPr lang="ko-KR" altLang="en-US" sz="1100" b="1" dirty="0"/>
                        <a:t>관련 테이블</a:t>
                      </a:r>
                      <a:r>
                        <a:rPr lang="en-US" altLang="ko-KR" sz="1100" b="1" dirty="0"/>
                        <a:t>]</a:t>
                      </a:r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0" dirty="0"/>
                        <a:t>T_SHOPPING_MEMBER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AD7CDA0-2D77-40AE-8584-3F1215700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84784"/>
            <a:ext cx="5976664" cy="516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8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571526"/>
              </p:ext>
            </p:extLst>
          </p:nvPr>
        </p:nvGraphicFramePr>
        <p:xfrm>
          <a:off x="179511" y="188641"/>
          <a:ext cx="8784977" cy="6527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0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61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055">
                <a:tc gridSpan="6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1" dirty="0"/>
                        <a:t>페이지 레이아웃 정의서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프로젝트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100" dirty="0"/>
                        <a:t>AWS</a:t>
                      </a:r>
                      <a:r>
                        <a:rPr lang="ko-KR" altLang="en-US" sz="1100" dirty="0"/>
                        <a:t>기반 웹 주문 시스템 구축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 err="1"/>
                        <a:t>시스템명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100" dirty="0"/>
                        <a:t>Book</a:t>
                      </a:r>
                      <a:r>
                        <a:rPr lang="en-US" altLang="ko-KR" sz="1100" baseline="0" dirty="0"/>
                        <a:t> Management System 1.0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/>
                        <a:t>신성주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페이지명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vl="0" algn="l" latinLnBrk="1"/>
                      <a:r>
                        <a:rPr lang="ko-KR" altLang="en-US" sz="1100" dirty="0"/>
                        <a:t>검색 기능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작성일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/>
                        <a:t>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145">
                <a:tc rowSpan="2" gridSpan="4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페이지 설명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1119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[</a:t>
                      </a:r>
                      <a:r>
                        <a:rPr lang="ko-KR" altLang="en-US" sz="1100" b="1" dirty="0"/>
                        <a:t>기본 설명</a:t>
                      </a:r>
                      <a:r>
                        <a:rPr lang="en-US" altLang="ko-KR" sz="1100" b="1" dirty="0"/>
                        <a:t>]</a:t>
                      </a:r>
                    </a:p>
                    <a:p>
                      <a:pPr latinLnBrk="1"/>
                      <a:endParaRPr lang="en-US" altLang="ko-KR" sz="11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/>
                        <a:t>도서 검색 기능</a:t>
                      </a:r>
                      <a:endParaRPr lang="en-US" altLang="ko-KR" sz="1100" b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/>
                        <a:t>해당 도서 정보 나열</a:t>
                      </a:r>
                      <a:endParaRPr lang="en-US" altLang="ko-KR" sz="1100" b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100" b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/>
                        <a:t>접속권한 </a:t>
                      </a:r>
                      <a:r>
                        <a:rPr lang="en-US" altLang="ko-KR" sz="1100" b="0" dirty="0"/>
                        <a:t>: </a:t>
                      </a:r>
                      <a:r>
                        <a:rPr lang="ko-KR" altLang="en-US" sz="1100" b="0" dirty="0"/>
                        <a:t>비회원</a:t>
                      </a:r>
                      <a:r>
                        <a:rPr lang="en-US" altLang="ko-KR" sz="1100" b="0" dirty="0"/>
                        <a:t>, </a:t>
                      </a:r>
                      <a:r>
                        <a:rPr lang="ko-KR" altLang="en-US" sz="1100" b="0" dirty="0"/>
                        <a:t>회원</a:t>
                      </a:r>
                      <a:r>
                        <a:rPr lang="en-US" altLang="ko-KR" sz="1100" b="0" dirty="0"/>
                        <a:t>, </a:t>
                      </a:r>
                      <a:r>
                        <a:rPr lang="ko-KR" altLang="en-US" sz="1100" b="0" dirty="0"/>
                        <a:t>관리자</a:t>
                      </a:r>
                      <a:endParaRPr lang="en-US" altLang="ko-KR" sz="1100" b="0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[</a:t>
                      </a:r>
                      <a:r>
                        <a:rPr lang="ko-KR" altLang="en-US" sz="1100" b="1" dirty="0"/>
                        <a:t>추가 설명</a:t>
                      </a:r>
                      <a:r>
                        <a:rPr lang="en-US" altLang="ko-KR" sz="1100" b="1" dirty="0"/>
                        <a:t>]</a:t>
                      </a:r>
                    </a:p>
                    <a:p>
                      <a:pPr latinLnBrk="1"/>
                      <a:endParaRPr lang="en-US" altLang="ko-KR" sz="1100" b="0" dirty="0"/>
                    </a:p>
                    <a:p>
                      <a:pPr latinLnBrk="1"/>
                      <a:r>
                        <a:rPr lang="ko-KR" altLang="en-US" sz="1100" b="0" dirty="0"/>
                        <a:t>없음</a:t>
                      </a:r>
                      <a:endParaRPr lang="en-US" altLang="ko-KR" sz="1100" b="0" dirty="0"/>
                    </a:p>
                    <a:p>
                      <a:pPr latinLnBrk="1"/>
                      <a:endParaRPr lang="en-US" altLang="ko-KR" sz="1100" b="0" dirty="0"/>
                    </a:p>
                    <a:p>
                      <a:pPr latinLnBrk="1"/>
                      <a:endParaRPr lang="en-US" altLang="ko-KR" sz="1100" b="0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[</a:t>
                      </a:r>
                      <a:r>
                        <a:rPr lang="ko-KR" altLang="en-US" sz="1100" b="1" dirty="0"/>
                        <a:t>관련 테이블</a:t>
                      </a:r>
                      <a:r>
                        <a:rPr lang="en-US" altLang="ko-KR" sz="1100" b="1" dirty="0"/>
                        <a:t>]</a:t>
                      </a:r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0" dirty="0"/>
                        <a:t>T_SHOPPING_GOODS</a:t>
                      </a:r>
                    </a:p>
                    <a:p>
                      <a:pPr latinLnBrk="1"/>
                      <a:endParaRPr lang="ko-KR" altLang="en-US" sz="11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E0FE6E6-280A-490B-89B9-4DA75B3AA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592749"/>
            <a:ext cx="5976664" cy="504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851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222392"/>
              </p:ext>
            </p:extLst>
          </p:nvPr>
        </p:nvGraphicFramePr>
        <p:xfrm>
          <a:off x="179511" y="188641"/>
          <a:ext cx="8784977" cy="6527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0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61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055">
                <a:tc gridSpan="6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1" dirty="0"/>
                        <a:t>페이지 레이아웃 정의서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프로젝트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100" dirty="0"/>
                        <a:t>AWS</a:t>
                      </a:r>
                      <a:r>
                        <a:rPr lang="ko-KR" altLang="en-US" sz="1100" dirty="0"/>
                        <a:t>기반 웹 주문 시스템 구축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 err="1"/>
                        <a:t>시스템명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100" dirty="0"/>
                        <a:t>Book</a:t>
                      </a:r>
                      <a:r>
                        <a:rPr lang="en-US" altLang="ko-KR" sz="1100" baseline="0" dirty="0"/>
                        <a:t> Management System 1.0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/>
                        <a:t>신성주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페이지명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vl="0" algn="l" latinLnBrk="1"/>
                      <a:r>
                        <a:rPr lang="ko-KR" altLang="en-US" sz="1100" dirty="0"/>
                        <a:t>회원관리 </a:t>
                      </a:r>
                      <a:r>
                        <a:rPr lang="en-US" altLang="ko-KR" sz="1100" dirty="0"/>
                        <a:t>– </a:t>
                      </a:r>
                      <a:r>
                        <a:rPr lang="ko-KR" altLang="en-US" sz="1100" dirty="0"/>
                        <a:t>메인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작성일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/>
                        <a:t>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145">
                <a:tc rowSpan="2" gridSpan="4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페이지 설명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1119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[</a:t>
                      </a:r>
                      <a:r>
                        <a:rPr lang="ko-KR" altLang="en-US" sz="1100" b="1" dirty="0"/>
                        <a:t>기본 설명</a:t>
                      </a:r>
                      <a:r>
                        <a:rPr lang="en-US" altLang="ko-KR" sz="1100" b="1" dirty="0"/>
                        <a:t>]</a:t>
                      </a:r>
                    </a:p>
                    <a:p>
                      <a:pPr latinLnBrk="1"/>
                      <a:endParaRPr lang="en-US" altLang="ko-KR" sz="11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/>
                        <a:t>회원가입된 회원들의 리스트를 조회하고 상세정보를 확인 가능</a:t>
                      </a:r>
                      <a:endParaRPr lang="en-US" altLang="ko-KR" sz="1100" b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b="0" dirty="0"/>
                        <a:t>Excel Export </a:t>
                      </a:r>
                      <a:r>
                        <a:rPr lang="ko-KR" altLang="en-US" sz="1100" b="0" dirty="0"/>
                        <a:t>를 통해 </a:t>
                      </a:r>
                      <a:r>
                        <a:rPr lang="en-US" altLang="ko-KR" sz="1100" b="0" dirty="0"/>
                        <a:t>excel</a:t>
                      </a:r>
                      <a:r>
                        <a:rPr lang="ko-KR" altLang="en-US" sz="1100" b="0" dirty="0"/>
                        <a:t>파일로 다운가능</a:t>
                      </a:r>
                      <a:endParaRPr lang="en-US" altLang="ko-KR" sz="1100" b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100" b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/>
                        <a:t>접속권한 </a:t>
                      </a:r>
                      <a:r>
                        <a:rPr lang="en-US" altLang="ko-KR" sz="1100" b="0" dirty="0"/>
                        <a:t>: </a:t>
                      </a:r>
                      <a:r>
                        <a:rPr lang="ko-KR" altLang="en-US" sz="1100" b="0" dirty="0"/>
                        <a:t>관리자</a:t>
                      </a:r>
                      <a:endParaRPr lang="en-US" altLang="ko-KR" sz="1100" b="0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[</a:t>
                      </a:r>
                      <a:r>
                        <a:rPr lang="ko-KR" altLang="en-US" sz="1100" b="1" dirty="0"/>
                        <a:t>추가 설명</a:t>
                      </a:r>
                      <a:r>
                        <a:rPr lang="en-US" altLang="ko-KR" sz="1100" b="1" dirty="0"/>
                        <a:t>]</a:t>
                      </a:r>
                    </a:p>
                    <a:p>
                      <a:pPr latinLnBrk="1"/>
                      <a:endParaRPr lang="en-US" altLang="ko-KR" sz="1100" b="0" dirty="0"/>
                    </a:p>
                    <a:p>
                      <a:pPr latinLnBrk="1"/>
                      <a:r>
                        <a:rPr lang="ko-KR" altLang="en-US" sz="1100" b="0" dirty="0"/>
                        <a:t>없음</a:t>
                      </a:r>
                      <a:endParaRPr lang="en-US" altLang="ko-KR" sz="1100" b="0" dirty="0"/>
                    </a:p>
                    <a:p>
                      <a:pPr latinLnBrk="1"/>
                      <a:endParaRPr lang="en-US" altLang="ko-KR" sz="1100" b="0" dirty="0"/>
                    </a:p>
                    <a:p>
                      <a:pPr latinLnBrk="1"/>
                      <a:endParaRPr lang="en-US" altLang="ko-KR" sz="1100" b="0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[</a:t>
                      </a:r>
                      <a:r>
                        <a:rPr lang="ko-KR" altLang="en-US" sz="1100" b="1" dirty="0"/>
                        <a:t>관련 테이블</a:t>
                      </a:r>
                      <a:r>
                        <a:rPr lang="en-US" altLang="ko-KR" sz="1100" b="1" dirty="0"/>
                        <a:t>]</a:t>
                      </a:r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0" dirty="0"/>
                        <a:t>T_SHOPPING_MEMBER</a:t>
                      </a:r>
                      <a:endParaRPr lang="ko-KR" altLang="en-US" sz="11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84DDD7F-92BC-43C5-8D00-F41E96C26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556792"/>
            <a:ext cx="6408712" cy="482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07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561278"/>
              </p:ext>
            </p:extLst>
          </p:nvPr>
        </p:nvGraphicFramePr>
        <p:xfrm>
          <a:off x="179511" y="188641"/>
          <a:ext cx="8784977" cy="6527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0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61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055">
                <a:tc gridSpan="6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1" dirty="0"/>
                        <a:t>페이지 레이아웃 정의서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프로젝트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100" dirty="0"/>
                        <a:t>AWS</a:t>
                      </a:r>
                      <a:r>
                        <a:rPr lang="ko-KR" altLang="en-US" sz="1100" dirty="0"/>
                        <a:t>기반 웹 주문 시스템 구축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 err="1"/>
                        <a:t>시스템명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100" dirty="0"/>
                        <a:t>Book</a:t>
                      </a:r>
                      <a:r>
                        <a:rPr lang="en-US" altLang="ko-KR" sz="1100" baseline="0" dirty="0"/>
                        <a:t> Management System 1.0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/>
                        <a:t>신성주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페이지명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vl="0" algn="l" latinLnBrk="1"/>
                      <a:r>
                        <a:rPr lang="ko-KR" altLang="en-US" sz="1100" dirty="0"/>
                        <a:t>주문관리 </a:t>
                      </a:r>
                      <a:r>
                        <a:rPr lang="en-US" altLang="ko-KR" sz="1100" dirty="0"/>
                        <a:t>– </a:t>
                      </a:r>
                      <a:r>
                        <a:rPr lang="ko-KR" altLang="en-US" sz="1100" dirty="0"/>
                        <a:t>메인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작성일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/>
                        <a:t>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145">
                <a:tc rowSpan="2" gridSpan="4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페이지 설명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1119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[</a:t>
                      </a:r>
                      <a:r>
                        <a:rPr lang="ko-KR" altLang="en-US" sz="1100" b="1" dirty="0"/>
                        <a:t>기본 설명</a:t>
                      </a:r>
                      <a:r>
                        <a:rPr lang="en-US" altLang="ko-KR" sz="1100" b="1" dirty="0"/>
                        <a:t>]</a:t>
                      </a:r>
                    </a:p>
                    <a:p>
                      <a:pPr latinLnBrk="1"/>
                      <a:endParaRPr lang="en-US" altLang="ko-KR" sz="11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/>
                        <a:t>회원의 상품 주문 리스트를 조회하고 상세정보 확인을 할 수 있음</a:t>
                      </a:r>
                      <a:endParaRPr lang="en-US" altLang="ko-KR" sz="1100" b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/>
                        <a:t>배송상태를 관리자가 설정 할 수 있음</a:t>
                      </a:r>
                      <a:endParaRPr lang="en-US" altLang="ko-KR" sz="1100" b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100" b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/>
                        <a:t>접속권한 </a:t>
                      </a:r>
                      <a:r>
                        <a:rPr lang="en-US" altLang="ko-KR" sz="1100" b="0" dirty="0"/>
                        <a:t>: </a:t>
                      </a:r>
                      <a:r>
                        <a:rPr lang="ko-KR" altLang="en-US" sz="1100" b="0" dirty="0"/>
                        <a:t>관리자</a:t>
                      </a:r>
                      <a:endParaRPr lang="en-US" altLang="ko-KR" sz="1100" b="0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[</a:t>
                      </a:r>
                      <a:r>
                        <a:rPr lang="ko-KR" altLang="en-US" sz="1100" b="1" dirty="0"/>
                        <a:t>추가 설명</a:t>
                      </a:r>
                      <a:r>
                        <a:rPr lang="en-US" altLang="ko-KR" sz="1100" b="1" dirty="0"/>
                        <a:t>]</a:t>
                      </a:r>
                    </a:p>
                    <a:p>
                      <a:pPr latinLnBrk="1"/>
                      <a:endParaRPr lang="en-US" altLang="ko-KR" sz="1100" b="0" dirty="0"/>
                    </a:p>
                    <a:p>
                      <a:pPr latinLnBrk="1"/>
                      <a:r>
                        <a:rPr lang="ko-KR" altLang="en-US" sz="1100" b="0" dirty="0"/>
                        <a:t>없음</a:t>
                      </a:r>
                      <a:endParaRPr lang="en-US" altLang="ko-KR" sz="1100" b="0" dirty="0"/>
                    </a:p>
                    <a:p>
                      <a:pPr latinLnBrk="1"/>
                      <a:endParaRPr lang="en-US" altLang="ko-KR" sz="1100" b="0" dirty="0"/>
                    </a:p>
                    <a:p>
                      <a:pPr latinLnBrk="1"/>
                      <a:endParaRPr lang="en-US" altLang="ko-KR" sz="1100" b="0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[</a:t>
                      </a:r>
                      <a:r>
                        <a:rPr lang="ko-KR" altLang="en-US" sz="1100" b="1" dirty="0"/>
                        <a:t>관련 테이블</a:t>
                      </a:r>
                      <a:r>
                        <a:rPr lang="en-US" altLang="ko-KR" sz="1100" b="1" dirty="0"/>
                        <a:t>]</a:t>
                      </a:r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0" dirty="0"/>
                        <a:t>T_SHOPPING_ORDER</a:t>
                      </a:r>
                      <a:endParaRPr lang="ko-KR" altLang="en-US" sz="11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9695169-2E64-468C-AA73-8EBDA6012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00808"/>
            <a:ext cx="6608821" cy="472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4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560802"/>
              </p:ext>
            </p:extLst>
          </p:nvPr>
        </p:nvGraphicFramePr>
        <p:xfrm>
          <a:off x="179511" y="188641"/>
          <a:ext cx="8784977" cy="6527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0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61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055">
                <a:tc gridSpan="6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1" dirty="0"/>
                        <a:t>페이지 레이아웃 정의서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프로젝트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100" dirty="0"/>
                        <a:t>AWS</a:t>
                      </a:r>
                      <a:r>
                        <a:rPr lang="ko-KR" altLang="en-US" sz="1100" dirty="0"/>
                        <a:t>기반 웹 주문 시스템 구축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 err="1"/>
                        <a:t>시스템명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100" dirty="0"/>
                        <a:t>Book</a:t>
                      </a:r>
                      <a:r>
                        <a:rPr lang="en-US" altLang="ko-KR" sz="1100" baseline="0" dirty="0"/>
                        <a:t> Management System 1.0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/>
                        <a:t>신성주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페이지명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vl="0" algn="l" latinLnBrk="1"/>
                      <a:r>
                        <a:rPr lang="ko-KR" altLang="en-US" sz="1100" dirty="0"/>
                        <a:t>상품상세정보 </a:t>
                      </a:r>
                      <a:r>
                        <a:rPr lang="en-US" altLang="ko-KR" sz="1100" dirty="0"/>
                        <a:t>– </a:t>
                      </a:r>
                      <a:r>
                        <a:rPr lang="ko-KR" altLang="en-US" sz="1100" dirty="0"/>
                        <a:t>수정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작성일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/>
                        <a:t>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145">
                <a:tc rowSpan="2" gridSpan="4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페이지 설명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1119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[</a:t>
                      </a:r>
                      <a:r>
                        <a:rPr lang="ko-KR" altLang="en-US" sz="1100" b="1" dirty="0"/>
                        <a:t>기본 설명</a:t>
                      </a:r>
                      <a:r>
                        <a:rPr lang="en-US" altLang="ko-KR" sz="1100" b="1" dirty="0"/>
                        <a:t>]</a:t>
                      </a:r>
                    </a:p>
                    <a:p>
                      <a:pPr latinLnBrk="1"/>
                      <a:endParaRPr lang="en-US" altLang="ko-KR" sz="11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/>
                        <a:t>기존 등록되어 있는 상품의 정보를 확인 및 수정할 수 있음</a:t>
                      </a:r>
                      <a:endParaRPr lang="en-US" altLang="ko-KR" sz="1100" b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100" b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/>
                        <a:t>접속권한 </a:t>
                      </a:r>
                      <a:r>
                        <a:rPr lang="en-US" altLang="ko-KR" sz="1100" b="0" dirty="0"/>
                        <a:t>: </a:t>
                      </a:r>
                      <a:r>
                        <a:rPr lang="ko-KR" altLang="en-US" sz="1100" b="0" dirty="0"/>
                        <a:t>관리자</a:t>
                      </a:r>
                      <a:endParaRPr lang="en-US" altLang="ko-KR" sz="1100" b="0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[</a:t>
                      </a:r>
                      <a:r>
                        <a:rPr lang="ko-KR" altLang="en-US" sz="1100" b="1" dirty="0"/>
                        <a:t>추가 설명</a:t>
                      </a:r>
                      <a:r>
                        <a:rPr lang="en-US" altLang="ko-KR" sz="1100" b="1" dirty="0"/>
                        <a:t>]</a:t>
                      </a:r>
                    </a:p>
                    <a:p>
                      <a:pPr latinLnBrk="1"/>
                      <a:endParaRPr lang="en-US" altLang="ko-KR" sz="1100" b="0" dirty="0"/>
                    </a:p>
                    <a:p>
                      <a:pPr latinLnBrk="1"/>
                      <a:r>
                        <a:rPr lang="ko-KR" altLang="en-US" sz="1100" b="0" dirty="0"/>
                        <a:t>없음</a:t>
                      </a:r>
                      <a:endParaRPr lang="en-US" altLang="ko-KR" sz="1100" b="0" dirty="0"/>
                    </a:p>
                    <a:p>
                      <a:pPr latinLnBrk="1"/>
                      <a:endParaRPr lang="en-US" altLang="ko-KR" sz="1100" b="0" dirty="0"/>
                    </a:p>
                    <a:p>
                      <a:pPr latinLnBrk="1"/>
                      <a:endParaRPr lang="en-US" altLang="ko-KR" sz="1100" b="0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[</a:t>
                      </a:r>
                      <a:r>
                        <a:rPr lang="ko-KR" altLang="en-US" sz="1100" b="1" dirty="0"/>
                        <a:t>관련 테이블</a:t>
                      </a:r>
                      <a:r>
                        <a:rPr lang="en-US" altLang="ko-KR" sz="1100" b="1" dirty="0"/>
                        <a:t>]</a:t>
                      </a:r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0" dirty="0"/>
                        <a:t>T_SHOPPING_GOODS</a:t>
                      </a:r>
                      <a:endParaRPr lang="ko-KR" altLang="en-US" sz="11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20F4064-687E-48EE-A7F0-E2AE81D5C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28800"/>
            <a:ext cx="6667695" cy="452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5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970694"/>
              </p:ext>
            </p:extLst>
          </p:nvPr>
        </p:nvGraphicFramePr>
        <p:xfrm>
          <a:off x="179511" y="188641"/>
          <a:ext cx="8784977" cy="6527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0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61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055">
                <a:tc gridSpan="6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1" dirty="0"/>
                        <a:t>페이지 레이아웃 정의서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프로젝트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100" dirty="0"/>
                        <a:t>AWS</a:t>
                      </a:r>
                      <a:r>
                        <a:rPr lang="ko-KR" altLang="en-US" sz="1100" dirty="0"/>
                        <a:t>기반 웹 주문 시스템 구축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 err="1"/>
                        <a:t>시스템명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100" dirty="0"/>
                        <a:t>Book</a:t>
                      </a:r>
                      <a:r>
                        <a:rPr lang="en-US" altLang="ko-KR" sz="1100" baseline="0" dirty="0"/>
                        <a:t> Management System 1.0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/>
                        <a:t>신성주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페이지명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vl="0" algn="l" latinLnBrk="1"/>
                      <a:r>
                        <a:rPr lang="ko-KR" altLang="en-US" sz="1100" dirty="0"/>
                        <a:t>회원상세정보 </a:t>
                      </a:r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/>
                        <a:t>관리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작성일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/>
                        <a:t>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145">
                <a:tc rowSpan="2" gridSpan="4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페이지 설명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1119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[</a:t>
                      </a:r>
                      <a:r>
                        <a:rPr lang="ko-KR" altLang="en-US" sz="1100" b="1" dirty="0"/>
                        <a:t>기본 설명</a:t>
                      </a:r>
                      <a:r>
                        <a:rPr lang="en-US" altLang="ko-KR" sz="1100" b="1" dirty="0"/>
                        <a:t>]</a:t>
                      </a:r>
                    </a:p>
                    <a:p>
                      <a:pPr latinLnBrk="1"/>
                      <a:endParaRPr lang="en-US" altLang="ko-KR" sz="11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/>
                        <a:t>가입 된 회원들의 상세정보 확인 및 탈퇴 시킬수 있음</a:t>
                      </a:r>
                      <a:endParaRPr lang="en-US" altLang="ko-KR" sz="1100" b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100" b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/>
                        <a:t>접속권한 </a:t>
                      </a:r>
                      <a:r>
                        <a:rPr lang="en-US" altLang="ko-KR" sz="1100" b="0" dirty="0"/>
                        <a:t>: </a:t>
                      </a:r>
                      <a:r>
                        <a:rPr lang="ko-KR" altLang="en-US" sz="1100" b="0" dirty="0"/>
                        <a:t>관리자</a:t>
                      </a:r>
                      <a:endParaRPr lang="en-US" altLang="ko-KR" sz="1100" b="0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[</a:t>
                      </a:r>
                      <a:r>
                        <a:rPr lang="ko-KR" altLang="en-US" sz="1100" b="1" dirty="0"/>
                        <a:t>추가 설명</a:t>
                      </a:r>
                      <a:r>
                        <a:rPr lang="en-US" altLang="ko-KR" sz="1100" b="1" dirty="0"/>
                        <a:t>]</a:t>
                      </a:r>
                    </a:p>
                    <a:p>
                      <a:pPr latinLnBrk="1"/>
                      <a:endParaRPr lang="en-US" altLang="ko-KR" sz="1100" b="0" dirty="0"/>
                    </a:p>
                    <a:p>
                      <a:pPr latinLnBrk="1"/>
                      <a:r>
                        <a:rPr lang="ko-KR" altLang="en-US" sz="1100" b="0" dirty="0"/>
                        <a:t>없음</a:t>
                      </a:r>
                      <a:endParaRPr lang="en-US" altLang="ko-KR" sz="1100" b="0" dirty="0"/>
                    </a:p>
                    <a:p>
                      <a:pPr latinLnBrk="1"/>
                      <a:endParaRPr lang="en-US" altLang="ko-KR" sz="1100" b="0" dirty="0"/>
                    </a:p>
                    <a:p>
                      <a:pPr latinLnBrk="1"/>
                      <a:endParaRPr lang="en-US" altLang="ko-KR" sz="1100" b="0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[</a:t>
                      </a:r>
                      <a:r>
                        <a:rPr lang="ko-KR" altLang="en-US" sz="1100" b="1" dirty="0"/>
                        <a:t>관련 테이블</a:t>
                      </a:r>
                      <a:r>
                        <a:rPr lang="en-US" altLang="ko-KR" sz="1100" b="1" dirty="0"/>
                        <a:t>]</a:t>
                      </a:r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0" dirty="0"/>
                        <a:t>T_SHOPPING_MEMBER</a:t>
                      </a:r>
                      <a:endParaRPr lang="ko-KR" altLang="en-US" sz="11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B2B639D-5C37-45F3-B1A0-081B19127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628800"/>
            <a:ext cx="6630983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323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740948"/>
              </p:ext>
            </p:extLst>
          </p:nvPr>
        </p:nvGraphicFramePr>
        <p:xfrm>
          <a:off x="179511" y="188641"/>
          <a:ext cx="8784977" cy="6527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0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61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055">
                <a:tc gridSpan="6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1" dirty="0"/>
                        <a:t>페이지 레이아웃 정의서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프로젝트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100" dirty="0"/>
                        <a:t>AWS</a:t>
                      </a:r>
                      <a:r>
                        <a:rPr lang="ko-KR" altLang="en-US" sz="1100" dirty="0"/>
                        <a:t>기반 웹 주문 시스템 구축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 err="1"/>
                        <a:t>시스템명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100" dirty="0"/>
                        <a:t>Book</a:t>
                      </a:r>
                      <a:r>
                        <a:rPr lang="en-US" altLang="ko-KR" sz="1100" baseline="0" dirty="0"/>
                        <a:t> Management System 1.0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/>
                        <a:t>신성주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페이지명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vl="0" algn="l" latinLnBrk="1"/>
                      <a:r>
                        <a:rPr lang="ko-KR" altLang="en-US" sz="1100" dirty="0"/>
                        <a:t>주문관리 </a:t>
                      </a:r>
                      <a:r>
                        <a:rPr lang="en-US" altLang="ko-KR" sz="1100" dirty="0"/>
                        <a:t>- </a:t>
                      </a:r>
                      <a:r>
                        <a:rPr lang="ko-KR" altLang="en-US" sz="1100" dirty="0"/>
                        <a:t>배송관리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작성일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/>
                        <a:t>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145">
                <a:tc rowSpan="2" gridSpan="4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페이지 설명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1119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[</a:t>
                      </a:r>
                      <a:r>
                        <a:rPr lang="ko-KR" altLang="en-US" sz="1100" b="1" dirty="0"/>
                        <a:t>기본 설명</a:t>
                      </a:r>
                      <a:r>
                        <a:rPr lang="en-US" altLang="ko-KR" sz="1100" b="1" dirty="0"/>
                        <a:t>]</a:t>
                      </a:r>
                    </a:p>
                    <a:p>
                      <a:pPr latinLnBrk="1"/>
                      <a:endParaRPr lang="en-US" altLang="ko-KR" sz="11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/>
                        <a:t>회원이 주문한 주문상세 정보 확인 및 배송상태 수정 할 수 있음</a:t>
                      </a:r>
                      <a:endParaRPr lang="en-US" altLang="ko-KR" sz="1100" b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100" b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/>
                        <a:t>접속권한 </a:t>
                      </a:r>
                      <a:r>
                        <a:rPr lang="en-US" altLang="ko-KR" sz="1100" b="0" dirty="0"/>
                        <a:t>: </a:t>
                      </a:r>
                      <a:r>
                        <a:rPr lang="ko-KR" altLang="en-US" sz="1100" b="0" dirty="0"/>
                        <a:t>관리자</a:t>
                      </a:r>
                      <a:endParaRPr lang="en-US" altLang="ko-KR" sz="1100" b="0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[</a:t>
                      </a:r>
                      <a:r>
                        <a:rPr lang="ko-KR" altLang="en-US" sz="1100" b="1" dirty="0"/>
                        <a:t>추가 설명</a:t>
                      </a:r>
                      <a:r>
                        <a:rPr lang="en-US" altLang="ko-KR" sz="1100" b="1" dirty="0"/>
                        <a:t>]</a:t>
                      </a:r>
                    </a:p>
                    <a:p>
                      <a:pPr latinLnBrk="1"/>
                      <a:endParaRPr lang="en-US" altLang="ko-KR" sz="1100" b="0" dirty="0"/>
                    </a:p>
                    <a:p>
                      <a:pPr latinLnBrk="1"/>
                      <a:r>
                        <a:rPr lang="ko-KR" altLang="en-US" sz="1100" b="0" dirty="0"/>
                        <a:t>없음</a:t>
                      </a:r>
                      <a:endParaRPr lang="en-US" altLang="ko-KR" sz="1100" b="0" dirty="0"/>
                    </a:p>
                    <a:p>
                      <a:pPr latinLnBrk="1"/>
                      <a:endParaRPr lang="en-US" altLang="ko-KR" sz="1100" b="0" dirty="0"/>
                    </a:p>
                    <a:p>
                      <a:pPr latinLnBrk="1"/>
                      <a:endParaRPr lang="en-US" altLang="ko-KR" sz="1100" b="0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[</a:t>
                      </a:r>
                      <a:r>
                        <a:rPr lang="ko-KR" altLang="en-US" sz="1100" b="1" dirty="0"/>
                        <a:t>관련 테이블</a:t>
                      </a:r>
                      <a:r>
                        <a:rPr lang="en-US" altLang="ko-KR" sz="1100" b="1" dirty="0"/>
                        <a:t>]</a:t>
                      </a:r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0" dirty="0"/>
                        <a:t>T_SHOPPING_ORDER</a:t>
                      </a:r>
                      <a:endParaRPr lang="ko-KR" altLang="en-US" sz="11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E031C49-9852-4EB4-B48A-258344CEC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484785"/>
            <a:ext cx="4320480" cy="31930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4DD8AA-5569-4399-8109-14428CBA8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677809"/>
            <a:ext cx="3673451" cy="199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50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541448"/>
              </p:ext>
            </p:extLst>
          </p:nvPr>
        </p:nvGraphicFramePr>
        <p:xfrm>
          <a:off x="179511" y="188641"/>
          <a:ext cx="8784977" cy="6527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0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61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055">
                <a:tc gridSpan="6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1" dirty="0"/>
                        <a:t>페이지 레이아웃 정의서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프로젝트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100" dirty="0"/>
                        <a:t>AWS</a:t>
                      </a:r>
                      <a:r>
                        <a:rPr lang="ko-KR" altLang="en-US" sz="1100" dirty="0"/>
                        <a:t>기반 웹 주문 시스템 구축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 err="1"/>
                        <a:t>시스템명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100" dirty="0"/>
                        <a:t>Book</a:t>
                      </a:r>
                      <a:r>
                        <a:rPr lang="en-US" altLang="ko-KR" sz="1100" baseline="0" dirty="0"/>
                        <a:t> Management System 1.0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/>
                        <a:t>신성주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페이지명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vl="0" algn="l" latinLnBrk="1"/>
                      <a:r>
                        <a:rPr lang="ko-KR" altLang="en-US" sz="1100" dirty="0"/>
                        <a:t>메인화면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작성일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/>
                        <a:t>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145">
                <a:tc rowSpan="2" gridSpan="4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페이지 설명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1119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[</a:t>
                      </a:r>
                      <a:r>
                        <a:rPr lang="ko-KR" altLang="en-US" sz="1100" b="1" dirty="0"/>
                        <a:t>기본 설명</a:t>
                      </a:r>
                      <a:r>
                        <a:rPr lang="en-US" altLang="ko-KR" sz="1100" b="1" dirty="0"/>
                        <a:t>]</a:t>
                      </a:r>
                    </a:p>
                    <a:p>
                      <a:pPr latinLnBrk="1"/>
                      <a:endParaRPr lang="en-US" altLang="ko-KR" sz="11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/>
                        <a:t>메인화면</a:t>
                      </a:r>
                      <a:endParaRPr lang="en-US" altLang="ko-KR" sz="1100" b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/>
                        <a:t>각 목록별 최신등록된 상품 </a:t>
                      </a:r>
                      <a:r>
                        <a:rPr lang="en-US" altLang="ko-KR" sz="1100" b="0" dirty="0"/>
                        <a:t>4</a:t>
                      </a:r>
                      <a:r>
                        <a:rPr lang="ko-KR" altLang="en-US" sz="1100" b="0" dirty="0"/>
                        <a:t>개씩 보여짐</a:t>
                      </a:r>
                      <a:endParaRPr lang="en-US" altLang="ko-KR" sz="1100" b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/>
                        <a:t>각 목록별 더보기 확인 가능</a:t>
                      </a:r>
                      <a:endParaRPr lang="en-US" altLang="ko-KR" sz="1100" b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100" b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/>
                        <a:t>접속권한 </a:t>
                      </a:r>
                      <a:r>
                        <a:rPr lang="en-US" altLang="ko-KR" sz="1100" b="0" dirty="0"/>
                        <a:t>: </a:t>
                      </a:r>
                      <a:r>
                        <a:rPr lang="ko-KR" altLang="en-US" sz="1100" b="0" dirty="0"/>
                        <a:t>비회원</a:t>
                      </a:r>
                      <a:r>
                        <a:rPr lang="en-US" altLang="ko-KR" sz="1100" b="0" dirty="0"/>
                        <a:t>,</a:t>
                      </a:r>
                      <a:r>
                        <a:rPr lang="ko-KR" altLang="en-US" sz="1100" b="0" dirty="0"/>
                        <a:t> 회원</a:t>
                      </a:r>
                      <a:r>
                        <a:rPr lang="en-US" altLang="ko-KR" sz="1100" b="0" dirty="0"/>
                        <a:t>, </a:t>
                      </a:r>
                      <a:r>
                        <a:rPr lang="ko-KR" altLang="en-US" sz="1100" b="0" dirty="0"/>
                        <a:t>관리자</a:t>
                      </a:r>
                      <a:endParaRPr lang="en-US" altLang="ko-KR" sz="1100" b="0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[</a:t>
                      </a:r>
                      <a:r>
                        <a:rPr lang="ko-KR" altLang="en-US" sz="1100" b="1" dirty="0"/>
                        <a:t>추가 설명</a:t>
                      </a:r>
                      <a:r>
                        <a:rPr lang="en-US" altLang="ko-KR" sz="1100" b="1" dirty="0"/>
                        <a:t>]</a:t>
                      </a:r>
                    </a:p>
                    <a:p>
                      <a:pPr latinLnBrk="1"/>
                      <a:endParaRPr lang="en-US" altLang="ko-KR" sz="1100" b="0" dirty="0"/>
                    </a:p>
                    <a:p>
                      <a:pPr latinLnBrk="1"/>
                      <a:r>
                        <a:rPr lang="ko-KR" altLang="en-US" sz="1100" b="0" dirty="0"/>
                        <a:t>없음</a:t>
                      </a:r>
                      <a:endParaRPr lang="en-US" altLang="ko-KR" sz="1100" b="0" dirty="0"/>
                    </a:p>
                    <a:p>
                      <a:pPr latinLnBrk="1"/>
                      <a:endParaRPr lang="en-US" altLang="ko-KR" sz="1100" b="0" dirty="0"/>
                    </a:p>
                    <a:p>
                      <a:pPr latinLnBrk="1"/>
                      <a:endParaRPr lang="en-US" altLang="ko-KR" sz="1100" b="0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[</a:t>
                      </a:r>
                      <a:r>
                        <a:rPr lang="ko-KR" altLang="en-US" sz="1100" b="1" dirty="0"/>
                        <a:t>관련 테이블</a:t>
                      </a:r>
                      <a:r>
                        <a:rPr lang="en-US" altLang="ko-KR" sz="1100" b="1" dirty="0"/>
                        <a:t>]</a:t>
                      </a:r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0" dirty="0"/>
                        <a:t>T_SHOPPING_GOODS</a:t>
                      </a:r>
                      <a:endParaRPr lang="ko-KR" altLang="en-US" sz="11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8B6EB1E-0ABD-408A-8E52-59DBB13C7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84784"/>
            <a:ext cx="6336704" cy="507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19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154565"/>
              </p:ext>
            </p:extLst>
          </p:nvPr>
        </p:nvGraphicFramePr>
        <p:xfrm>
          <a:off x="179511" y="188641"/>
          <a:ext cx="8784977" cy="6527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0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61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055">
                <a:tc gridSpan="6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1" dirty="0"/>
                        <a:t>페이지 레이아웃 정의서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프로젝트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100" dirty="0"/>
                        <a:t>AWS</a:t>
                      </a:r>
                      <a:r>
                        <a:rPr lang="ko-KR" altLang="en-US" sz="1100" dirty="0"/>
                        <a:t>기반 웹 주문 시스템 구축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 err="1"/>
                        <a:t>시스템명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100" dirty="0"/>
                        <a:t>Book</a:t>
                      </a:r>
                      <a:r>
                        <a:rPr lang="en-US" altLang="ko-KR" sz="1100" baseline="0" dirty="0"/>
                        <a:t> Management System 1.0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/>
                        <a:t>신성주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페이지명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vl="0" algn="l" latinLnBrk="1"/>
                      <a:r>
                        <a:rPr lang="ko-KR" altLang="en-US" sz="1100" dirty="0"/>
                        <a:t>베스트셀러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작성일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/>
                        <a:t>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145">
                <a:tc rowSpan="2" gridSpan="4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페이지 설명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1119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[</a:t>
                      </a:r>
                      <a:r>
                        <a:rPr lang="ko-KR" altLang="en-US" sz="1100" b="1" dirty="0"/>
                        <a:t>기본 설명</a:t>
                      </a:r>
                      <a:r>
                        <a:rPr lang="en-US" altLang="ko-KR" sz="1100" b="1" dirty="0"/>
                        <a:t>]</a:t>
                      </a:r>
                    </a:p>
                    <a:p>
                      <a:pPr latinLnBrk="1"/>
                      <a:endParaRPr lang="en-US" altLang="ko-KR" sz="11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/>
                        <a:t>베스트셀러 더보기 및 목록보기에서 베스트셀러 클릭시 나타나는 화면</a:t>
                      </a:r>
                      <a:endParaRPr lang="en-US" altLang="ko-KR" sz="1100" b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100" b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/>
                        <a:t>접속권한 </a:t>
                      </a:r>
                      <a:r>
                        <a:rPr lang="en-US" altLang="ko-KR" sz="1100" b="0" dirty="0"/>
                        <a:t>: </a:t>
                      </a:r>
                      <a:r>
                        <a:rPr lang="ko-KR" altLang="en-US" sz="1100" b="0" dirty="0"/>
                        <a:t>비회원</a:t>
                      </a:r>
                      <a:r>
                        <a:rPr lang="en-US" altLang="ko-KR" sz="1100" b="0" dirty="0"/>
                        <a:t>,</a:t>
                      </a:r>
                      <a:r>
                        <a:rPr lang="ko-KR" altLang="en-US" sz="1100" b="0" dirty="0"/>
                        <a:t> 회원</a:t>
                      </a:r>
                      <a:r>
                        <a:rPr lang="en-US" altLang="ko-KR" sz="1100" b="0" dirty="0"/>
                        <a:t>, </a:t>
                      </a:r>
                      <a:r>
                        <a:rPr lang="ko-KR" altLang="en-US" sz="1100" b="0" dirty="0"/>
                        <a:t>관리자</a:t>
                      </a:r>
                      <a:endParaRPr lang="en-US" altLang="ko-KR" sz="1100" b="0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[</a:t>
                      </a:r>
                      <a:r>
                        <a:rPr lang="ko-KR" altLang="en-US" sz="1100" b="1" dirty="0"/>
                        <a:t>추가 설명</a:t>
                      </a:r>
                      <a:r>
                        <a:rPr lang="en-US" altLang="ko-KR" sz="1100" b="1" dirty="0"/>
                        <a:t>]</a:t>
                      </a:r>
                    </a:p>
                    <a:p>
                      <a:pPr latinLnBrk="1"/>
                      <a:endParaRPr lang="en-US" altLang="ko-KR" sz="1100" b="0" dirty="0"/>
                    </a:p>
                    <a:p>
                      <a:pPr latinLnBrk="1"/>
                      <a:r>
                        <a:rPr lang="ko-KR" altLang="en-US" sz="1100" b="0" dirty="0"/>
                        <a:t>없음</a:t>
                      </a:r>
                      <a:endParaRPr lang="en-US" altLang="ko-KR" sz="1100" b="0" dirty="0"/>
                    </a:p>
                    <a:p>
                      <a:pPr latinLnBrk="1"/>
                      <a:endParaRPr lang="en-US" altLang="ko-KR" sz="1100" b="0" dirty="0"/>
                    </a:p>
                    <a:p>
                      <a:pPr latinLnBrk="1"/>
                      <a:endParaRPr lang="en-US" altLang="ko-KR" sz="1100" b="0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[</a:t>
                      </a:r>
                      <a:r>
                        <a:rPr lang="ko-KR" altLang="en-US" sz="1100" b="1" dirty="0"/>
                        <a:t>관련 테이블</a:t>
                      </a:r>
                      <a:r>
                        <a:rPr lang="en-US" altLang="ko-KR" sz="1100" b="1" dirty="0"/>
                        <a:t>]</a:t>
                      </a:r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0" dirty="0"/>
                        <a:t>T_SHOPPING_GOODS</a:t>
                      </a:r>
                      <a:endParaRPr lang="ko-KR" altLang="en-US" sz="11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E8411D3-BD1D-42E3-A3E8-2716E1F4D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512167"/>
            <a:ext cx="6540093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79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206098"/>
              </p:ext>
            </p:extLst>
          </p:nvPr>
        </p:nvGraphicFramePr>
        <p:xfrm>
          <a:off x="179511" y="188641"/>
          <a:ext cx="8784977" cy="6527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0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61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055">
                <a:tc gridSpan="6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1" dirty="0"/>
                        <a:t>페이지 레이아웃 정의서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프로젝트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100" dirty="0"/>
                        <a:t>AWS</a:t>
                      </a:r>
                      <a:r>
                        <a:rPr lang="ko-KR" altLang="en-US" sz="1100" dirty="0"/>
                        <a:t>기반 웹 주문 시스템 구축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 err="1"/>
                        <a:t>시스템명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100" dirty="0"/>
                        <a:t>Book</a:t>
                      </a:r>
                      <a:r>
                        <a:rPr lang="en-US" altLang="ko-KR" sz="1100" baseline="0" dirty="0"/>
                        <a:t> Management System 1.0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dirty="0"/>
                        <a:t>신성주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페이지명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vl="0" algn="l" latinLnBrk="1"/>
                      <a:r>
                        <a:rPr lang="ko-KR" altLang="en-US" sz="1100" dirty="0"/>
                        <a:t>스테디셀러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/>
                        <a:t>작성일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/>
                        <a:t>000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145">
                <a:tc rowSpan="2" gridSpan="4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  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페이지 설명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1119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[</a:t>
                      </a:r>
                      <a:r>
                        <a:rPr lang="ko-KR" altLang="en-US" sz="1100" b="1" dirty="0"/>
                        <a:t>기본 설명</a:t>
                      </a:r>
                      <a:r>
                        <a:rPr lang="en-US" altLang="ko-KR" sz="1100" b="1" dirty="0"/>
                        <a:t>]</a:t>
                      </a:r>
                    </a:p>
                    <a:p>
                      <a:pPr latinLnBrk="1"/>
                      <a:endParaRPr lang="en-US" altLang="ko-KR" sz="1100" b="1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/>
                        <a:t>스테디셀러 더보기 및 목록보기에서 스테디셀러 클릭시 나타나는 화면</a:t>
                      </a:r>
                      <a:endParaRPr lang="en-US" altLang="ko-KR" sz="1100" b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1100" b="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/>
                        <a:t>접속권한 </a:t>
                      </a:r>
                      <a:r>
                        <a:rPr lang="en-US" altLang="ko-KR" sz="1100" b="0" dirty="0"/>
                        <a:t>: </a:t>
                      </a:r>
                      <a:r>
                        <a:rPr lang="ko-KR" altLang="en-US" sz="1100" b="0" dirty="0"/>
                        <a:t>비회원</a:t>
                      </a:r>
                      <a:r>
                        <a:rPr lang="en-US" altLang="ko-KR" sz="1100" b="0" dirty="0"/>
                        <a:t>,</a:t>
                      </a:r>
                      <a:r>
                        <a:rPr lang="ko-KR" altLang="en-US" sz="1100" b="0" dirty="0"/>
                        <a:t> 회원</a:t>
                      </a:r>
                      <a:r>
                        <a:rPr lang="en-US" altLang="ko-KR" sz="1100" b="0" dirty="0"/>
                        <a:t>, </a:t>
                      </a:r>
                      <a:r>
                        <a:rPr lang="ko-KR" altLang="en-US" sz="1100" b="0" dirty="0"/>
                        <a:t>관리자</a:t>
                      </a:r>
                      <a:endParaRPr lang="en-US" altLang="ko-KR" sz="1100" b="0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[</a:t>
                      </a:r>
                      <a:r>
                        <a:rPr lang="ko-KR" altLang="en-US" sz="1100" b="1" dirty="0"/>
                        <a:t>추가 설명</a:t>
                      </a:r>
                      <a:r>
                        <a:rPr lang="en-US" altLang="ko-KR" sz="1100" b="1" dirty="0"/>
                        <a:t>]</a:t>
                      </a:r>
                    </a:p>
                    <a:p>
                      <a:pPr latinLnBrk="1"/>
                      <a:endParaRPr lang="en-US" altLang="ko-KR" sz="1100" b="0" dirty="0"/>
                    </a:p>
                    <a:p>
                      <a:pPr latinLnBrk="1"/>
                      <a:r>
                        <a:rPr lang="ko-KR" altLang="en-US" sz="1100" b="0" dirty="0"/>
                        <a:t>없음</a:t>
                      </a:r>
                      <a:endParaRPr lang="en-US" altLang="ko-KR" sz="1100" b="0" dirty="0"/>
                    </a:p>
                    <a:p>
                      <a:pPr latinLnBrk="1"/>
                      <a:endParaRPr lang="en-US" altLang="ko-KR" sz="1100" b="0" dirty="0"/>
                    </a:p>
                    <a:p>
                      <a:pPr latinLnBrk="1"/>
                      <a:endParaRPr lang="en-US" altLang="ko-KR" sz="1100" b="0" dirty="0"/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1" dirty="0"/>
                        <a:t>[</a:t>
                      </a:r>
                      <a:r>
                        <a:rPr lang="ko-KR" altLang="en-US" sz="1100" b="1" dirty="0"/>
                        <a:t>관련 테이블</a:t>
                      </a:r>
                      <a:r>
                        <a:rPr lang="en-US" altLang="ko-KR" sz="1100" b="1" dirty="0"/>
                        <a:t>]</a:t>
                      </a:r>
                    </a:p>
                    <a:p>
                      <a:pPr latinLnBrk="1"/>
                      <a:endParaRPr lang="en-US" altLang="ko-KR" sz="1100" b="1" dirty="0"/>
                    </a:p>
                    <a:p>
                      <a:pPr latinLnBrk="1"/>
                      <a:r>
                        <a:rPr lang="en-US" altLang="ko-KR" sz="1100" b="0" dirty="0"/>
                        <a:t>T_SHOPPING_GOODS</a:t>
                      </a:r>
                      <a:endParaRPr lang="ko-KR" altLang="en-US" sz="11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9473C4C-1C76-4B01-8579-644036982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58421"/>
            <a:ext cx="6408712" cy="521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63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1065</Words>
  <Application>Microsoft Office PowerPoint</Application>
  <PresentationFormat>On-screen Show (4:3)</PresentationFormat>
  <Paragraphs>865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안병욱안병욱</dc:creator>
  <cp:lastModifiedBy>신성주</cp:lastModifiedBy>
  <cp:revision>15</cp:revision>
  <dcterms:created xsi:type="dcterms:W3CDTF">2021-05-30T11:40:23Z</dcterms:created>
  <dcterms:modified xsi:type="dcterms:W3CDTF">2021-07-18T16:57:19Z</dcterms:modified>
</cp:coreProperties>
</file>