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3"/>
  </p:sldMasterIdLst>
  <p:sldIdLst>
    <p:sldId id="260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2606" y="67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cely Chávez" userId="85188a1f-f513-4b6f-851f-4b6d78ebeecc" providerId="ADAL" clId="{5C4BD0E5-6E93-4322-85B1-BECB0D9D42F2}"/>
    <pc:docChg chg="delSld">
      <pc:chgData name="Aracely Chávez" userId="85188a1f-f513-4b6f-851f-4b6d78ebeecc" providerId="ADAL" clId="{5C4BD0E5-6E93-4322-85B1-BECB0D9D42F2}" dt="2024-05-21T17:13:06.270" v="3" actId="47"/>
      <pc:docMkLst>
        <pc:docMk/>
      </pc:docMkLst>
      <pc:sldChg chg="del">
        <pc:chgData name="Aracely Chávez" userId="85188a1f-f513-4b6f-851f-4b6d78ebeecc" providerId="ADAL" clId="{5C4BD0E5-6E93-4322-85B1-BECB0D9D42F2}" dt="2024-05-21T17:13:02.179" v="2" actId="47"/>
        <pc:sldMkLst>
          <pc:docMk/>
          <pc:sldMk cId="1005494739" sldId="256"/>
        </pc:sldMkLst>
      </pc:sldChg>
      <pc:sldChg chg="del">
        <pc:chgData name="Aracely Chávez" userId="85188a1f-f513-4b6f-851f-4b6d78ebeecc" providerId="ADAL" clId="{5C4BD0E5-6E93-4322-85B1-BECB0D9D42F2}" dt="2024-05-21T17:13:06.270" v="3" actId="47"/>
        <pc:sldMkLst>
          <pc:docMk/>
          <pc:sldMk cId="3541672797" sldId="257"/>
        </pc:sldMkLst>
      </pc:sldChg>
      <pc:sldChg chg="del">
        <pc:chgData name="Aracely Chávez" userId="85188a1f-f513-4b6f-851f-4b6d78ebeecc" providerId="ADAL" clId="{5C4BD0E5-6E93-4322-85B1-BECB0D9D42F2}" dt="2024-05-21T17:12:52.912" v="0" actId="47"/>
        <pc:sldMkLst>
          <pc:docMk/>
          <pc:sldMk cId="2674267737" sldId="258"/>
        </pc:sldMkLst>
      </pc:sldChg>
      <pc:sldChg chg="del">
        <pc:chgData name="Aracely Chávez" userId="85188a1f-f513-4b6f-851f-4b6d78ebeecc" providerId="ADAL" clId="{5C4BD0E5-6E93-4322-85B1-BECB0D9D42F2}" dt="2024-05-21T17:13:00.707" v="1" actId="47"/>
        <pc:sldMkLst>
          <pc:docMk/>
          <pc:sldMk cId="74062918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A30-4384-4BC3-BF81-7A547FC36FB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0AD6-27C9-4E08-BA2A-95B38D62C2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061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A30-4384-4BC3-BF81-7A547FC36FB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0AD6-27C9-4E08-BA2A-95B38D62C2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457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A30-4384-4BC3-BF81-7A547FC36FB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0AD6-27C9-4E08-BA2A-95B38D62C2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345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A30-4384-4BC3-BF81-7A547FC36FB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0AD6-27C9-4E08-BA2A-95B38D62C2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8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A30-4384-4BC3-BF81-7A547FC36FB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0AD6-27C9-4E08-BA2A-95B38D62C2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64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A30-4384-4BC3-BF81-7A547FC36FB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0AD6-27C9-4E08-BA2A-95B38D62C2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950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A30-4384-4BC3-BF81-7A547FC36FB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0AD6-27C9-4E08-BA2A-95B38D62C2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537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A30-4384-4BC3-BF81-7A547FC36FB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0AD6-27C9-4E08-BA2A-95B38D62C2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722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A30-4384-4BC3-BF81-7A547FC36FB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0AD6-27C9-4E08-BA2A-95B38D62C2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47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A30-4384-4BC3-BF81-7A547FC36FB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0AD6-27C9-4E08-BA2A-95B38D62C2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98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A30-4384-4BC3-BF81-7A547FC36FB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0AD6-27C9-4E08-BA2A-95B38D62C2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417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0A30-4384-4BC3-BF81-7A547FC36FB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0AD6-27C9-4E08-BA2A-95B38D62C2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55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D26CDC-3815-5015-1646-164B35958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2E909AE-7C96-E842-0496-16A2BF10B85B}"/>
              </a:ext>
            </a:extLst>
          </p:cNvPr>
          <p:cNvSpPr txBox="1"/>
          <p:nvPr/>
        </p:nvSpPr>
        <p:spPr>
          <a:xfrm>
            <a:off x="566737" y="1768741"/>
            <a:ext cx="6400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/>
                <a:cs typeface="Arial"/>
              </a:rPr>
              <a:t>Señores Propietarios y Usuarios del Edificio Trillium Tower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Estimados señores: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Tenemos el agrado de saludarlos cordialmente e informarles que, el Administrador destacado a la propiedad, el Sr. Wilson Moreno, saldrá de vacaciones del 15 al 29 de abril. </a:t>
            </a: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Durante su ausencia, la gestión del Edificio estará a cargo del Sr. Ross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Zanelli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a quien podrán contactar en el mismo correo del Sr. Moreno y al celular 998 152 958.</a:t>
            </a: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Agradecemos hacer extensiva está información al personal de sus oficinas.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Atentamente,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s-PE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endParaRPr lang="es-PE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r>
              <a:rPr lang="es-PE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Corporación MG S.A.C. - REMS</a:t>
            </a:r>
          </a:p>
          <a:p>
            <a:pPr algn="r"/>
            <a:r>
              <a:rPr lang="es-PE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Abril de 2024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1A8760-A0BB-81CF-D7C1-EEC8628B33DA}"/>
              </a:ext>
            </a:extLst>
          </p:cNvPr>
          <p:cNvSpPr/>
          <p:nvPr/>
        </p:nvSpPr>
        <p:spPr>
          <a:xfrm>
            <a:off x="0" y="0"/>
            <a:ext cx="7559675" cy="106918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49546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8EFF52D183503408E809B7B9C1B3C8B" ma:contentTypeVersion="13" ma:contentTypeDescription="Crear nuevo documento." ma:contentTypeScope="" ma:versionID="1f4dd62efeb81913d5bc156997a41b21">
  <xsd:schema xmlns:xsd="http://www.w3.org/2001/XMLSchema" xmlns:xs="http://www.w3.org/2001/XMLSchema" xmlns:p="http://schemas.microsoft.com/office/2006/metadata/properties" xmlns:ns2="9edf6377-7ee0-4b55-8582-2baa7b5c307f" xmlns:ns3="8489b233-a367-4362-b5cd-1e69094295ea" targetNamespace="http://schemas.microsoft.com/office/2006/metadata/properties" ma:root="true" ma:fieldsID="b61404b58c946df2725b3b4bb5bd8b6e" ns2:_="" ns3:_="">
    <xsd:import namespace="9edf6377-7ee0-4b55-8582-2baa7b5c307f"/>
    <xsd:import namespace="8489b233-a367-4362-b5cd-1e69094295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f6377-7ee0-4b55-8582-2baa7b5c30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1dbf010d-8075-4185-9eea-685d35f78d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9b233-a367-4362-b5cd-1e69094295ea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76453ede-d1fe-4bad-ad9a-6a0a0a96b3ed}" ma:internalName="TaxCatchAll" ma:showField="CatchAllData" ma:web="8489b233-a367-4362-b5cd-1e69094295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489b233-a367-4362-b5cd-1e69094295ea" xsi:nil="true"/>
    <lcf76f155ced4ddcb4097134ff3c332f xmlns="9edf6377-7ee0-4b55-8582-2baa7b5c307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BD5335-A6FB-4637-824F-68214ABFA0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242094-2C89-4676-AE2E-CF110D08FA25}"/>
</file>

<file path=customXml/itemProps3.xml><?xml version="1.0" encoding="utf-8"?>
<ds:datastoreItem xmlns:ds="http://schemas.openxmlformats.org/officeDocument/2006/customXml" ds:itemID="{4EAEEED3-E70F-4BA1-B647-EC41D027CAF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1199</TotalTime>
  <Words>106</Words>
  <Application>Microsoft Office PowerPoint</Application>
  <PresentationFormat>Personalizado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Palacin</dc:creator>
  <cp:lastModifiedBy>Aracely Chávez</cp:lastModifiedBy>
  <cp:revision>73</cp:revision>
  <dcterms:created xsi:type="dcterms:W3CDTF">2023-05-31T17:57:43Z</dcterms:created>
  <dcterms:modified xsi:type="dcterms:W3CDTF">2024-05-21T17:13:12Z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0x01010048EFF52D183503408E809B7B9C1B3C8B</vt:lpwstr>
  </property>
</Properties>
</file>