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6c3e24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6c3e24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6c3e24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6c3e24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6c3e24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6c3e24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6c3e24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6c3e24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6c3e242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6c3e242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6c3e242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6c3e242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6c3e24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6c3e24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Pediatric Bone Age Assessment using Deep Neural Networks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764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 Mester and Hans Larson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12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During a child’s development, the bones of a skeleton change in size and shape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Bone age is often requested by pediatricians for comparison with chronological age for diagnosing diseases which result in tall or short stature in children, among other abnormalities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680288"/>
            <a:ext cx="28575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08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 increase the implementation of AI in radiology, the Radiological Society of North America created a contest in 2017 to try and correctly identify the age of a child based on an X-ray of their left hand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 CSV provides 12,611 observations with an ID number, actual bone age (in months for greater accuracy), and sex, while a separate folder contains the corresponding 12,611 X-ray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250" y="692425"/>
            <a:ext cx="2421650" cy="41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047300" y="3597275"/>
            <a:ext cx="204900" cy="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00" y="1295400"/>
            <a:ext cx="7587002" cy="365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bone age assessment: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 the maturity of a child’s skeletal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the actual age of the child combined with our own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if there are any signs of growth 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working through a previously-made kernel on Kaggle to try to replicate his findings and use them as inspiration for our own ideas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131865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Experiment: Pixel Intensity/Attention Maps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40842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Pixel intensity equates to the brightness of a particular pixel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Stored as one-byte unsigned characters 0-255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0=black	255=white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location of soft tissue could be an indicator of someone’s relative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trying to see if pixel intensity at soft tissue locations correlate with the results of the attention maps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950" y="1853850"/>
            <a:ext cx="3105025" cy="32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Map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352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Attention maps pinpoint the most important parts of the image to look 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very complex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working to refine our model to match the accuracy of the guidance kernel (pictured here)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the attention model  better than the pixel intensity model?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64701" l="0" r="0" t="0"/>
          <a:stretch/>
        </p:blipFill>
        <p:spPr>
          <a:xfrm>
            <a:off x="4251826" y="607851"/>
            <a:ext cx="2394024" cy="24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776" y="2905225"/>
            <a:ext cx="2193348" cy="21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714125" y="1173475"/>
            <a:ext cx="2082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←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Guidance kernel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843775" y="1173475"/>
            <a:ext cx="580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428200" y="3781850"/>
            <a:ext cx="1854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model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→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452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images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Downscale images to reduce computational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augmentations: rotation, translation, and zoom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Pixel intensity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to attention maps to see if there is correlation between the two/if the same areas are highlighted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050" y="2006250"/>
            <a:ext cx="3581550" cy="21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