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1f545a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1f545a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1f545a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1f545a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1f545a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1f545a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b1f545a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b1f545a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1f545a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1f545a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Continental U.S. Census Data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 Larson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1675"/>
            <a:ext cx="4130008" cy="23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60" y="1451675"/>
            <a:ext cx="4143639" cy="2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100" y="2735174"/>
            <a:ext cx="3732901" cy="209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50" y="196838"/>
            <a:ext cx="3889775" cy="218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53" y="2735178"/>
            <a:ext cx="3889773" cy="2188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s 4 regions"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700" y="196853"/>
            <a:ext cx="3559698" cy="21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15687" l="0" r="-15580" t="0"/>
          <a:stretch/>
        </p:blipFill>
        <p:spPr>
          <a:xfrm>
            <a:off x="262775" y="429350"/>
            <a:ext cx="4346549" cy="244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75" y="2724150"/>
            <a:ext cx="3772500" cy="212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493" y="380675"/>
            <a:ext cx="3772508" cy="21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500" y="2724150"/>
            <a:ext cx="3772498" cy="212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All 4 Regions							Excluding the Midwest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00" y="1883050"/>
            <a:ext cx="3824450" cy="2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265" y="1881200"/>
            <a:ext cx="3831035" cy="2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