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Predicting Car Mileage, 1970-1982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Using a data set of Car Mileage from 1970 to 1982, my objective was to illustrate the linear regression methods being taught in Math 327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research questions I would like to answer from these data 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set of car features best predict car mileage?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precise are those predictions?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Final Model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07575" y="1540620"/>
            <a:ext cx="53013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 and Influence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obvious patterns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Constant variance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Distribution close to normal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Row 14 had high leverage, but removal did not impact the results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3709" y="265563"/>
            <a:ext cx="53340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5584" y="3607129"/>
            <a:ext cx="53340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5">
            <a:alphaModFix/>
          </a:blip>
          <a:srcRect b="0" l="0" r="51380" t="0"/>
          <a:stretch/>
        </p:blipFill>
        <p:spPr>
          <a:xfrm>
            <a:off x="1922129" y="4003850"/>
            <a:ext cx="2610978" cy="28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Final Model – Interaction Effects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8" y="2030686"/>
            <a:ext cx="5545777" cy="349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475013" y="1888177"/>
            <a:ext cx="3535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MPG vs Horsepower by Weight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475013" y="5522031"/>
            <a:ext cx="44176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MPG vs Horsepower slope is steeper for lighter weight cars, and not as steep for heavier cars (p &lt; 0.0001).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020791" y="5020389"/>
            <a:ext cx="269569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MPG vs Horsepower slope is steeper for newer cars, and not as steep for older cars (p = 0.0007)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563" y="1816927"/>
            <a:ext cx="6225640" cy="313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9189524" y="5020388"/>
            <a:ext cx="269569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MPG vs Weight slope is slightly steeper for newer cars, and not as steep for older cars.  This interaction effect is less significant (p = 0.02).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Final Model – Example Predictions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38200" y="1695000"/>
            <a:ext cx="10515600" cy="2271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MPG is lower, the model can predict MPG with a precision of about +/- 4 MPG (95% prediction limits). For MPG in the mid-20's, the precision is about +/- 5.5 MPG, and for high mileage cars (MPG &gt; 40), the precision is around +/- 8 MPG. The prediction intervals become wider with higher MPG, because I modeled Log MPG.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Note that the prediction interval for the VW Rabbit (26.5 - 41.3) does not quite contain the actual MPG value (41.5). We expect this to happen 5% of the time, since we're using 95% confidence for these intervals.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498" y="3934690"/>
            <a:ext cx="10189004" cy="20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116281" y="5884389"/>
            <a:ext cx="52745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MOE = Margin of Error = half of the prediction interval width.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Response and Predictor Variables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718749"/>
            <a:ext cx="10515600" cy="448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Response variable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MPG – Miles per Gallon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Predictor variables in the data set were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cylinders – 3, 4, 5, 6, or 8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Displacement – a measure of engine size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Horsepower – a measure of engine capacity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Weight – total car weight in pounds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Acceleration – how fast can the car accelerate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Year of manufacture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Country of Origin (Europe, Japan, U.S.)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392 cars in the data set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Distributions and </a:t>
            </a: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Correlations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55714" r="0" t="0"/>
          <a:stretch/>
        </p:blipFill>
        <p:spPr>
          <a:xfrm>
            <a:off x="522514" y="2170130"/>
            <a:ext cx="23622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57050" r="0" t="0"/>
          <a:stretch/>
        </p:blipFill>
        <p:spPr>
          <a:xfrm>
            <a:off x="2884714" y="2179036"/>
            <a:ext cx="2290948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0839" y="365125"/>
            <a:ext cx="5631873" cy="554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39288" y="5430305"/>
            <a:ext cx="453637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distribution of MPG is somewhat right-skewed, while the distribution of Log MPG is more symmetric to slightly left skewed.  None of the predictor variables needed to be transformed (not shown).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056416" y="5913912"/>
            <a:ext cx="55220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curvi-linear relationship between MPG and several predictor variables – Displacement, Horsepower, and Weight.  There is also high correlation among those same predictors.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First-Order Model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4766953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35" r="0" t="-16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988" y="622238"/>
            <a:ext cx="5940425" cy="565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First-Order Model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4"/>
            <a:ext cx="4766953" cy="4575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91" r="-894" t="-25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745095"/>
            <a:ext cx="5334000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579" y="3746500"/>
            <a:ext cx="5334000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8318667" y="4013861"/>
            <a:ext cx="1392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Box-Cox Plot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First-Order Model</a:t>
            </a: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Log MPG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4766953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92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736" y="365125"/>
            <a:ext cx="5940425" cy="62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0" l="57050" r="0" t="0"/>
          <a:stretch/>
        </p:blipFill>
        <p:spPr>
          <a:xfrm>
            <a:off x="1530927" y="3651576"/>
            <a:ext cx="2290948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First-Order Model</a:t>
            </a: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Log MPG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825624"/>
            <a:ext cx="4766953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Residual analysis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residuals look much better with Log MPG as the response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obvious patterns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residual variance is constant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residual distribution is close to normal, with slightly heavy tails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490023"/>
            <a:ext cx="5334000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First-Order Model – Best Subsets Analysis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30090" y="3289464"/>
            <a:ext cx="5365068" cy="305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Using the leaps function with the SBC criterion, the best subset of first-order predictors was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Horsepower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Weight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Year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U.S vs Europe indicator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5-6 cylinders vs 3-4 cylinders indicator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89" y="1690688"/>
            <a:ext cx="5543199" cy="13909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90688"/>
            <a:ext cx="5940425" cy="45132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Final Model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07576" y="1825625"/>
            <a:ext cx="5075708" cy="42070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59" r="-2040" t="-33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8918" y="963613"/>
            <a:ext cx="5940425" cy="52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