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4a520c40c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a520c40c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4a520c40c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a520c40c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4a520c40c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a520c40c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a520c40c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a520c40c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a520c40c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a520c40c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a520c40c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a520c40c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hyperlink" Target="https://www.xlr8r.com/gear/learn-how-to-make-a-basic-house-track-in-garage-band" TargetMode="External"/><Relationship Id="rId6" Type="http://schemas.openxmlformats.org/officeDocument/2006/relationships/hyperlink" Target="https://www.audacityteam.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Digital Audio Workstation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Hans Larson, Mohammed Aljardat, Alexander Hyjek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DAW</a:t>
            </a:r>
            <a:endParaRPr/>
          </a:p>
        </p:txBody>
      </p:sp>
      <p:sp>
        <p:nvSpPr>
          <p:cNvPr id="66" name="Google Shape;66;p14"/>
          <p:cNvSpPr txBox="1"/>
          <p:nvPr>
            <p:ph idx="1" type="body"/>
          </p:nvPr>
        </p:nvSpPr>
        <p:spPr>
          <a:xfrm>
            <a:off x="311700" y="1152475"/>
            <a:ext cx="518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 Make a fully-functional application that can be used for the recording, producing, editing, and playing of audio files.</a:t>
            </a:r>
            <a:endParaRPr/>
          </a:p>
        </p:txBody>
      </p:sp>
      <p:pic>
        <p:nvPicPr>
          <p:cNvPr descr="Image result for audacity" id="67" name="Google Shape;67;p14"/>
          <p:cNvPicPr preferRelativeResize="0"/>
          <p:nvPr/>
        </p:nvPicPr>
        <p:blipFill>
          <a:blip r:embed="rId3">
            <a:alphaModFix/>
          </a:blip>
          <a:stretch>
            <a:fillRect/>
          </a:stretch>
        </p:blipFill>
        <p:spPr>
          <a:xfrm>
            <a:off x="5976975" y="445025"/>
            <a:ext cx="2676525" cy="1704975"/>
          </a:xfrm>
          <a:prstGeom prst="rect">
            <a:avLst/>
          </a:prstGeom>
          <a:noFill/>
          <a:ln>
            <a:noFill/>
          </a:ln>
        </p:spPr>
      </p:pic>
      <p:pic>
        <p:nvPicPr>
          <p:cNvPr descr="Image result for garageband" id="68" name="Google Shape;68;p14"/>
          <p:cNvPicPr preferRelativeResize="0"/>
          <p:nvPr/>
        </p:nvPicPr>
        <p:blipFill>
          <a:blip r:embed="rId4">
            <a:alphaModFix/>
          </a:blip>
          <a:stretch>
            <a:fillRect/>
          </a:stretch>
        </p:blipFill>
        <p:spPr>
          <a:xfrm>
            <a:off x="5976975" y="2680602"/>
            <a:ext cx="2676525" cy="1764073"/>
          </a:xfrm>
          <a:prstGeom prst="rect">
            <a:avLst/>
          </a:prstGeom>
          <a:noFill/>
          <a:ln>
            <a:noFill/>
          </a:ln>
        </p:spPr>
      </p:pic>
      <p:sp>
        <p:nvSpPr>
          <p:cNvPr id="69" name="Google Shape;69;p14"/>
          <p:cNvSpPr txBox="1"/>
          <p:nvPr/>
        </p:nvSpPr>
        <p:spPr>
          <a:xfrm>
            <a:off x="5976925" y="4444675"/>
            <a:ext cx="2676600" cy="7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hlinkClick r:id="rId5"/>
              </a:rPr>
              <a:t>https://www.xlr8r.com/gear/learn-how-to-make-a-basic-house-track-in-garage-band</a:t>
            </a:r>
            <a:endParaRPr sz="9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70" name="Google Shape;70;p14"/>
          <p:cNvSpPr txBox="1"/>
          <p:nvPr/>
        </p:nvSpPr>
        <p:spPr>
          <a:xfrm>
            <a:off x="5976925" y="2244600"/>
            <a:ext cx="26766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900" u="sng">
                <a:solidFill>
                  <a:schemeClr val="accent5"/>
                </a:solidFill>
                <a:hlinkClick r:id="rId6">
                  <a:extLst>
                    <a:ext uri="{A12FA001-AC4F-418D-AE19-62706E023703}">
                      <ahyp:hlinkClr val="tx"/>
                    </a:ext>
                  </a:extLst>
                </a:hlinkClick>
              </a:rPr>
              <a:t>https://www.audacityteam.org/</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Design Plan</a:t>
            </a:r>
            <a:endParaRPr/>
          </a:p>
        </p:txBody>
      </p:sp>
      <p:sp>
        <p:nvSpPr>
          <p:cNvPr id="76" name="Google Shape;76;p15"/>
          <p:cNvSpPr txBox="1"/>
          <p:nvPr>
            <p:ph idx="1" type="body"/>
          </p:nvPr>
        </p:nvSpPr>
        <p:spPr>
          <a:xfrm>
            <a:off x="311700" y="1152475"/>
            <a:ext cx="4283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Original design plans changed</a:t>
            </a:r>
            <a:endParaRPr/>
          </a:p>
          <a:p>
            <a:pPr indent="-342900" lvl="0" marL="457200" rtl="0" algn="l">
              <a:spcBef>
                <a:spcPts val="0"/>
              </a:spcBef>
              <a:spcAft>
                <a:spcPts val="0"/>
              </a:spcAft>
              <a:buSzPts val="1800"/>
              <a:buChar char="●"/>
            </a:pPr>
            <a:r>
              <a:rPr lang="en"/>
              <a:t>Changes to our original plan:</a:t>
            </a:r>
            <a:endParaRPr/>
          </a:p>
          <a:p>
            <a:pPr indent="-317500" lvl="1" marL="914400" rtl="0" algn="l">
              <a:spcBef>
                <a:spcPts val="0"/>
              </a:spcBef>
              <a:spcAft>
                <a:spcPts val="0"/>
              </a:spcAft>
              <a:buSzPts val="1400"/>
              <a:buChar char="○"/>
            </a:pPr>
            <a:r>
              <a:rPr lang="en"/>
              <a:t>Clearly labeled buttons</a:t>
            </a:r>
            <a:endParaRPr/>
          </a:p>
          <a:p>
            <a:pPr indent="-317500" lvl="1" marL="914400" rtl="0" algn="l">
              <a:spcBef>
                <a:spcPts val="0"/>
              </a:spcBef>
              <a:spcAft>
                <a:spcPts val="0"/>
              </a:spcAft>
              <a:buSzPts val="1400"/>
              <a:buChar char="○"/>
            </a:pPr>
            <a:r>
              <a:rPr lang="en"/>
              <a:t>Open up file explorer/finder instead of displaying roster of tracks</a:t>
            </a:r>
            <a:endParaRPr/>
          </a:p>
          <a:p>
            <a:pPr indent="-317500" lvl="1" marL="914400" rtl="0" algn="l">
              <a:spcBef>
                <a:spcPts val="0"/>
              </a:spcBef>
              <a:spcAft>
                <a:spcPts val="0"/>
              </a:spcAft>
              <a:buSzPts val="1400"/>
              <a:buChar char="○"/>
            </a:pPr>
            <a:r>
              <a:rPr lang="en"/>
              <a:t>Real-time info as progress bars</a:t>
            </a:r>
            <a:endParaRPr/>
          </a:p>
          <a:p>
            <a:pPr indent="-342900" lvl="0" marL="457200" rtl="0" algn="l">
              <a:spcBef>
                <a:spcPts val="0"/>
              </a:spcBef>
              <a:spcAft>
                <a:spcPts val="0"/>
              </a:spcAft>
              <a:buSzPts val="1800"/>
              <a:buChar char="●"/>
            </a:pPr>
            <a:r>
              <a:rPr lang="en"/>
              <a:t>More important to focus on making the application work</a:t>
            </a:r>
            <a:endParaRPr/>
          </a:p>
          <a:p>
            <a:pPr indent="0" lvl="0" marL="457200" marR="0" rtl="0" algn="l">
              <a:lnSpc>
                <a:spcPct val="115000"/>
              </a:lnSpc>
              <a:spcBef>
                <a:spcPts val="1600"/>
              </a:spcBef>
              <a:spcAft>
                <a:spcPts val="0"/>
              </a:spcAft>
              <a:buNone/>
            </a:pPr>
            <a:r>
              <a:t/>
            </a:r>
            <a:endParaRPr/>
          </a:p>
          <a:p>
            <a:pPr indent="0" lvl="0" marL="457200" marR="0" rtl="0" algn="l">
              <a:lnSpc>
                <a:spcPct val="115000"/>
              </a:lnSpc>
              <a:spcBef>
                <a:spcPts val="1600"/>
              </a:spcBef>
              <a:spcAft>
                <a:spcPts val="1600"/>
              </a:spcAft>
              <a:buNone/>
            </a:pPr>
            <a:r>
              <a:t/>
            </a:r>
            <a:endParaRPr/>
          </a:p>
        </p:txBody>
      </p:sp>
      <p:pic>
        <p:nvPicPr>
          <p:cNvPr id="77" name="Google Shape;77;p15"/>
          <p:cNvPicPr preferRelativeResize="0"/>
          <p:nvPr/>
        </p:nvPicPr>
        <p:blipFill>
          <a:blip r:embed="rId3">
            <a:alphaModFix/>
          </a:blip>
          <a:stretch>
            <a:fillRect/>
          </a:stretch>
        </p:blipFill>
        <p:spPr>
          <a:xfrm>
            <a:off x="5387148" y="572272"/>
            <a:ext cx="2996150" cy="2015750"/>
          </a:xfrm>
          <a:prstGeom prst="rect">
            <a:avLst/>
          </a:prstGeom>
          <a:noFill/>
          <a:ln>
            <a:noFill/>
          </a:ln>
        </p:spPr>
      </p:pic>
      <p:pic>
        <p:nvPicPr>
          <p:cNvPr id="78" name="Google Shape;78;p15"/>
          <p:cNvPicPr preferRelativeResize="0"/>
          <p:nvPr/>
        </p:nvPicPr>
        <p:blipFill>
          <a:blip r:embed="rId4">
            <a:alphaModFix/>
          </a:blip>
          <a:stretch>
            <a:fillRect/>
          </a:stretch>
        </p:blipFill>
        <p:spPr>
          <a:xfrm>
            <a:off x="5544888" y="2588022"/>
            <a:ext cx="2680686" cy="22506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and Plan Changes</a:t>
            </a:r>
            <a:endParaRPr/>
          </a:p>
        </p:txBody>
      </p:sp>
      <p:sp>
        <p:nvSpPr>
          <p:cNvPr id="84" name="Google Shape;84;p16"/>
          <p:cNvSpPr txBox="1"/>
          <p:nvPr>
            <p:ph idx="1" type="body"/>
          </p:nvPr>
        </p:nvSpPr>
        <p:spPr>
          <a:xfrm>
            <a:off x="311700" y="1152475"/>
            <a:ext cx="4563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Original file structure and programming methods changed</a:t>
            </a:r>
            <a:endParaRPr/>
          </a:p>
          <a:p>
            <a:pPr indent="-342900" lvl="0" marL="457200" rtl="0" algn="l">
              <a:spcBef>
                <a:spcPts val="0"/>
              </a:spcBef>
              <a:spcAft>
                <a:spcPts val="0"/>
              </a:spcAft>
              <a:buSzPts val="1800"/>
              <a:buChar char="●"/>
            </a:pPr>
            <a:r>
              <a:rPr lang="en"/>
              <a:t>Plans of completion and roles/responsibilities changed.</a:t>
            </a:r>
            <a:endParaRPr/>
          </a:p>
          <a:p>
            <a:pPr indent="-317500" lvl="1" marL="914400" rtl="0" algn="l">
              <a:spcBef>
                <a:spcPts val="0"/>
              </a:spcBef>
              <a:spcAft>
                <a:spcPts val="0"/>
              </a:spcAft>
              <a:buSzPts val="1400"/>
              <a:buChar char="○"/>
            </a:pPr>
            <a:r>
              <a:rPr lang="en"/>
              <a:t>Worked through each aspect of our project as a group rather than dividing the project into parts.</a:t>
            </a:r>
            <a:endParaRPr/>
          </a:p>
        </p:txBody>
      </p:sp>
      <p:pic>
        <p:nvPicPr>
          <p:cNvPr id="85" name="Google Shape;85;p16"/>
          <p:cNvPicPr preferRelativeResize="0"/>
          <p:nvPr/>
        </p:nvPicPr>
        <p:blipFill>
          <a:blip r:embed="rId3">
            <a:alphaModFix/>
          </a:blip>
          <a:stretch>
            <a:fillRect/>
          </a:stretch>
        </p:blipFill>
        <p:spPr>
          <a:xfrm>
            <a:off x="5600700" y="1152475"/>
            <a:ext cx="2486025" cy="198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Files</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DAWFinalProject.java</a:t>
            </a:r>
            <a:endParaRPr/>
          </a:p>
          <a:p>
            <a:pPr indent="-317500" lvl="1" marL="914400" rtl="0" algn="l">
              <a:spcBef>
                <a:spcPts val="0"/>
              </a:spcBef>
              <a:spcAft>
                <a:spcPts val="0"/>
              </a:spcAft>
              <a:buSzPts val="1400"/>
              <a:buChar char="○"/>
            </a:pPr>
            <a:r>
              <a:rPr lang="en"/>
              <a:t>This file contains our main function that implements our classes and functions necessary to display our GUI application.</a:t>
            </a:r>
            <a:endParaRPr/>
          </a:p>
          <a:p>
            <a:pPr indent="-342900" lvl="0" marL="457200" rtl="0" algn="l">
              <a:spcBef>
                <a:spcPts val="0"/>
              </a:spcBef>
              <a:spcAft>
                <a:spcPts val="0"/>
              </a:spcAft>
              <a:buSzPts val="1800"/>
              <a:buChar char="●"/>
            </a:pPr>
            <a:r>
              <a:rPr lang="en"/>
              <a:t>ProgramFrame.java</a:t>
            </a:r>
            <a:endParaRPr/>
          </a:p>
          <a:p>
            <a:pPr indent="-317500" lvl="1" marL="914400" rtl="0" algn="l">
              <a:spcBef>
                <a:spcPts val="0"/>
              </a:spcBef>
              <a:spcAft>
                <a:spcPts val="0"/>
              </a:spcAft>
              <a:buSzPts val="1400"/>
              <a:buChar char="○"/>
            </a:pPr>
            <a:r>
              <a:rPr lang="en"/>
              <a:t>This file contains our ProgramFrame class that sets our default program frame width and height. It contains our button, file menu, and line listeners to make our application interactive and user friendly.</a:t>
            </a:r>
            <a:endParaRPr/>
          </a:p>
          <a:p>
            <a:pPr indent="-342900" lvl="0" marL="457200" rtl="0" algn="l">
              <a:spcBef>
                <a:spcPts val="0"/>
              </a:spcBef>
              <a:spcAft>
                <a:spcPts val="0"/>
              </a:spcAft>
              <a:buSzPts val="1800"/>
              <a:buChar char="●"/>
            </a:pPr>
            <a:r>
              <a:rPr lang="en"/>
              <a:t>Playback.java</a:t>
            </a:r>
            <a:endParaRPr/>
          </a:p>
          <a:p>
            <a:pPr indent="-317500" lvl="1" marL="914400" rtl="0" algn="l">
              <a:spcBef>
                <a:spcPts val="0"/>
              </a:spcBef>
              <a:spcAft>
                <a:spcPts val="0"/>
              </a:spcAft>
              <a:buSzPts val="1400"/>
              <a:buChar char="○"/>
            </a:pPr>
            <a:r>
              <a:rPr lang="en"/>
              <a:t>This class implements the code needed to give the correct functions to each of our playback buttons.</a:t>
            </a:r>
            <a:endParaRPr/>
          </a:p>
          <a:p>
            <a:pPr indent="-342900" lvl="0" marL="457200" rtl="0" algn="l">
              <a:spcBef>
                <a:spcPts val="0"/>
              </a:spcBef>
              <a:spcAft>
                <a:spcPts val="0"/>
              </a:spcAft>
              <a:buSzPts val="1800"/>
              <a:buChar char="●"/>
            </a:pPr>
            <a:r>
              <a:rPr lang="en"/>
              <a:t>WavEditor.java</a:t>
            </a:r>
            <a:endParaRPr/>
          </a:p>
          <a:p>
            <a:pPr indent="-317500" lvl="1" marL="914400" rtl="0" algn="l">
              <a:spcBef>
                <a:spcPts val="0"/>
              </a:spcBef>
              <a:spcAft>
                <a:spcPts val="0"/>
              </a:spcAft>
              <a:buSzPts val="1400"/>
              <a:buChar char="○"/>
            </a:pPr>
            <a:r>
              <a:rPr lang="en"/>
              <a:t>This class implements the code needed to give the correct functions for our WAV editing buttons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Byte Array / Methods Used</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of Our Application</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Alex will now give a short demo of our application.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