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1158" r:id="rId2"/>
    <p:sldId id="1161" r:id="rId3"/>
    <p:sldId id="1192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gW+gzzWbKIB4DtPknfp4CCO4h4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5B7"/>
    <a:srgbClr val="F7DDBB"/>
    <a:srgbClr val="B18639"/>
    <a:srgbClr val="D075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86" autoAdjust="0"/>
    <p:restoredTop sz="93592" autoAdjust="0"/>
  </p:normalViewPr>
  <p:slideViewPr>
    <p:cSldViewPr snapToGrid="0">
      <p:cViewPr varScale="1">
        <p:scale>
          <a:sx n="94" d="100"/>
          <a:sy n="94" d="100"/>
        </p:scale>
        <p:origin x="200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58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4" Type="http://schemas.openxmlformats.org/officeDocument/2006/relationships/slide" Target="slides/slide3.xml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芃銘 黃" userId="28458ccf74237daf" providerId="LiveId" clId="{85F6E323-E5BF-4844-9A1B-D03DCCD5D368}"/>
    <pc:docChg chg="custSel addSld delSld modSld">
      <pc:chgData name="芃銘 黃" userId="28458ccf74237daf" providerId="LiveId" clId="{85F6E323-E5BF-4844-9A1B-D03DCCD5D368}" dt="2023-07-04T14:34:20.515" v="184" actId="20577"/>
      <pc:docMkLst>
        <pc:docMk/>
      </pc:docMkLst>
      <pc:sldChg chg="modSp mod">
        <pc:chgData name="芃銘 黃" userId="28458ccf74237daf" providerId="LiveId" clId="{85F6E323-E5BF-4844-9A1B-D03DCCD5D368}" dt="2023-07-04T14:28:11.906" v="56" actId="20577"/>
        <pc:sldMkLst>
          <pc:docMk/>
          <pc:sldMk cId="3524336740" sldId="1160"/>
        </pc:sldMkLst>
        <pc:spChg chg="mod">
          <ac:chgData name="芃銘 黃" userId="28458ccf74237daf" providerId="LiveId" clId="{85F6E323-E5BF-4844-9A1B-D03DCCD5D368}" dt="2023-07-04T14:28:11.906" v="56" actId="20577"/>
          <ac:spMkLst>
            <pc:docMk/>
            <pc:sldMk cId="3524336740" sldId="1160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25:13.253" v="8" actId="20577"/>
        <pc:sldMkLst>
          <pc:docMk/>
          <pc:sldMk cId="670163842" sldId="1161"/>
        </pc:sldMkLst>
        <pc:spChg chg="mod">
          <ac:chgData name="芃銘 黃" userId="28458ccf74237daf" providerId="LiveId" clId="{85F6E323-E5BF-4844-9A1B-D03DCCD5D368}" dt="2023-07-04T14:25:13.253" v="8" actId="20577"/>
          <ac:spMkLst>
            <pc:docMk/>
            <pc:sldMk cId="670163842" sldId="1161"/>
            <ac:spMk id="242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25:19.943" v="15" actId="20577"/>
        <pc:sldMkLst>
          <pc:docMk/>
          <pc:sldMk cId="2333322117" sldId="1162"/>
        </pc:sldMkLst>
        <pc:spChg chg="mod">
          <ac:chgData name="芃銘 黃" userId="28458ccf74237daf" providerId="LiveId" clId="{85F6E323-E5BF-4844-9A1B-D03DCCD5D368}" dt="2023-07-04T14:25:19.943" v="15" actId="20577"/>
          <ac:spMkLst>
            <pc:docMk/>
            <pc:sldMk cId="2333322117" sldId="1162"/>
            <ac:spMk id="242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28:36.289" v="67" actId="20577"/>
        <pc:sldMkLst>
          <pc:docMk/>
          <pc:sldMk cId="2159151509" sldId="1163"/>
        </pc:sldMkLst>
        <pc:spChg chg="mod">
          <ac:chgData name="芃銘 黃" userId="28458ccf74237daf" providerId="LiveId" clId="{85F6E323-E5BF-4844-9A1B-D03DCCD5D368}" dt="2023-07-04T14:28:36.289" v="67" actId="20577"/>
          <ac:spMkLst>
            <pc:docMk/>
            <pc:sldMk cId="2159151509" sldId="1163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5:26.308" v="17" actId="47"/>
        <pc:sldMkLst>
          <pc:docMk/>
          <pc:sldMk cId="1984495451" sldId="1164"/>
        </pc:sldMkLst>
      </pc:sldChg>
      <pc:sldChg chg="del">
        <pc:chgData name="芃銘 黃" userId="28458ccf74237daf" providerId="LiveId" clId="{85F6E323-E5BF-4844-9A1B-D03DCCD5D368}" dt="2023-07-04T14:25:27.087" v="18" actId="47"/>
        <pc:sldMkLst>
          <pc:docMk/>
          <pc:sldMk cId="2702840623" sldId="1165"/>
        </pc:sldMkLst>
      </pc:sldChg>
      <pc:sldChg chg="del">
        <pc:chgData name="芃銘 黃" userId="28458ccf74237daf" providerId="LiveId" clId="{85F6E323-E5BF-4844-9A1B-D03DCCD5D368}" dt="2023-07-04T14:25:28.117" v="19" actId="47"/>
        <pc:sldMkLst>
          <pc:docMk/>
          <pc:sldMk cId="2776877150" sldId="1166"/>
        </pc:sldMkLst>
      </pc:sldChg>
      <pc:sldChg chg="modSp mod">
        <pc:chgData name="芃銘 黃" userId="28458ccf74237daf" providerId="LiveId" clId="{85F6E323-E5BF-4844-9A1B-D03DCCD5D368}" dt="2023-07-04T14:33:28.865" v="178" actId="20577"/>
        <pc:sldMkLst>
          <pc:docMk/>
          <pc:sldMk cId="1403987247" sldId="1167"/>
        </pc:sldMkLst>
        <pc:spChg chg="mod">
          <ac:chgData name="芃銘 黃" userId="28458ccf74237daf" providerId="LiveId" clId="{85F6E323-E5BF-4844-9A1B-D03DCCD5D368}" dt="2023-07-04T14:33:28.865" v="178" actId="20577"/>
          <ac:spMkLst>
            <pc:docMk/>
            <pc:sldMk cId="1403987247" sldId="1167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29:33.652" v="95" actId="20577"/>
        <pc:sldMkLst>
          <pc:docMk/>
          <pc:sldMk cId="2594664088" sldId="1168"/>
        </pc:sldMkLst>
        <pc:spChg chg="mod">
          <ac:chgData name="芃銘 黃" userId="28458ccf74237daf" providerId="LiveId" clId="{85F6E323-E5BF-4844-9A1B-D03DCCD5D368}" dt="2023-07-04T14:29:33.652" v="95" actId="20577"/>
          <ac:spMkLst>
            <pc:docMk/>
            <pc:sldMk cId="2594664088" sldId="1168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33:44.868" v="180" actId="20577"/>
        <pc:sldMkLst>
          <pc:docMk/>
          <pc:sldMk cId="839412622" sldId="1169"/>
        </pc:sldMkLst>
        <pc:spChg chg="mod">
          <ac:chgData name="芃銘 黃" userId="28458ccf74237daf" providerId="LiveId" clId="{85F6E323-E5BF-4844-9A1B-D03DCCD5D368}" dt="2023-07-04T14:33:44.868" v="180" actId="20577"/>
          <ac:spMkLst>
            <pc:docMk/>
            <pc:sldMk cId="839412622" sldId="1169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30:08.126" v="110" actId="20577"/>
        <pc:sldMkLst>
          <pc:docMk/>
          <pc:sldMk cId="229897259" sldId="1170"/>
        </pc:sldMkLst>
        <pc:spChg chg="mod">
          <ac:chgData name="芃銘 黃" userId="28458ccf74237daf" providerId="LiveId" clId="{85F6E323-E5BF-4844-9A1B-D03DCCD5D368}" dt="2023-07-04T14:30:08.126" v="110" actId="20577"/>
          <ac:spMkLst>
            <pc:docMk/>
            <pc:sldMk cId="229897259" sldId="1170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5:31.766" v="20" actId="47"/>
        <pc:sldMkLst>
          <pc:docMk/>
          <pc:sldMk cId="821885889" sldId="1171"/>
        </pc:sldMkLst>
      </pc:sldChg>
      <pc:sldChg chg="modSp mod">
        <pc:chgData name="芃銘 黃" userId="28458ccf74237daf" providerId="LiveId" clId="{85F6E323-E5BF-4844-9A1B-D03DCCD5D368}" dt="2023-07-04T14:30:18.668" v="112" actId="20577"/>
        <pc:sldMkLst>
          <pc:docMk/>
          <pc:sldMk cId="3523168296" sldId="1172"/>
        </pc:sldMkLst>
        <pc:spChg chg="mod">
          <ac:chgData name="芃銘 黃" userId="28458ccf74237daf" providerId="LiveId" clId="{85F6E323-E5BF-4844-9A1B-D03DCCD5D368}" dt="2023-07-04T14:30:18.668" v="112" actId="20577"/>
          <ac:spMkLst>
            <pc:docMk/>
            <pc:sldMk cId="3523168296" sldId="1172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33:56.162" v="181" actId="20577"/>
        <pc:sldMkLst>
          <pc:docMk/>
          <pc:sldMk cId="2722225009" sldId="1173"/>
        </pc:sldMkLst>
        <pc:spChg chg="mod">
          <ac:chgData name="芃銘 黃" userId="28458ccf74237daf" providerId="LiveId" clId="{85F6E323-E5BF-4844-9A1B-D03DCCD5D368}" dt="2023-07-04T14:33:56.162" v="181" actId="20577"/>
          <ac:spMkLst>
            <pc:docMk/>
            <pc:sldMk cId="2722225009" sldId="1173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27:09.224" v="29"/>
        <pc:sldMkLst>
          <pc:docMk/>
          <pc:sldMk cId="4114038693" sldId="1174"/>
        </pc:sldMkLst>
        <pc:spChg chg="mod">
          <ac:chgData name="芃銘 黃" userId="28458ccf74237daf" providerId="LiveId" clId="{85F6E323-E5BF-4844-9A1B-D03DCCD5D368}" dt="2023-07-04T14:27:09.224" v="29"/>
          <ac:spMkLst>
            <pc:docMk/>
            <pc:sldMk cId="4114038693" sldId="1174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31:22.906" v="131" actId="20577"/>
        <pc:sldMkLst>
          <pc:docMk/>
          <pc:sldMk cId="3337447368" sldId="1175"/>
        </pc:sldMkLst>
        <pc:spChg chg="mod">
          <ac:chgData name="芃銘 黃" userId="28458ccf74237daf" providerId="LiveId" clId="{85F6E323-E5BF-4844-9A1B-D03DCCD5D368}" dt="2023-07-04T14:31:22.906" v="131" actId="20577"/>
          <ac:spMkLst>
            <pc:docMk/>
            <pc:sldMk cId="3337447368" sldId="1175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31:43.718" v="143" actId="20577"/>
        <pc:sldMkLst>
          <pc:docMk/>
          <pc:sldMk cId="3380620741" sldId="1176"/>
        </pc:sldMkLst>
        <pc:spChg chg="mod">
          <ac:chgData name="芃銘 黃" userId="28458ccf74237daf" providerId="LiveId" clId="{85F6E323-E5BF-4844-9A1B-D03DCCD5D368}" dt="2023-07-04T14:31:43.718" v="143" actId="20577"/>
          <ac:spMkLst>
            <pc:docMk/>
            <pc:sldMk cId="3380620741" sldId="1176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32:26.167" v="155" actId="20577"/>
        <pc:sldMkLst>
          <pc:docMk/>
          <pc:sldMk cId="374954016" sldId="1177"/>
        </pc:sldMkLst>
        <pc:spChg chg="mod">
          <ac:chgData name="芃銘 黃" userId="28458ccf74237daf" providerId="LiveId" clId="{85F6E323-E5BF-4844-9A1B-D03DCCD5D368}" dt="2023-07-04T14:32:26.167" v="155" actId="20577"/>
          <ac:spMkLst>
            <pc:docMk/>
            <pc:sldMk cId="374954016" sldId="1177"/>
            <ac:spMk id="244" creationId="{00000000-0000-0000-0000-000000000000}"/>
          </ac:spMkLst>
        </pc:spChg>
      </pc:sldChg>
      <pc:sldChg chg="modSp mod">
        <pc:chgData name="芃銘 黃" userId="28458ccf74237daf" providerId="LiveId" clId="{85F6E323-E5BF-4844-9A1B-D03DCCD5D368}" dt="2023-07-04T14:32:39.032" v="162" actId="20577"/>
        <pc:sldMkLst>
          <pc:docMk/>
          <pc:sldMk cId="1798206930" sldId="1178"/>
        </pc:sldMkLst>
        <pc:spChg chg="mod">
          <ac:chgData name="芃銘 黃" userId="28458ccf74237daf" providerId="LiveId" clId="{85F6E323-E5BF-4844-9A1B-D03DCCD5D368}" dt="2023-07-04T14:32:39.032" v="162" actId="20577"/>
          <ac:spMkLst>
            <pc:docMk/>
            <pc:sldMk cId="1798206930" sldId="1178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33:18.468" v="176" actId="20577"/>
        <pc:sldMkLst>
          <pc:docMk/>
          <pc:sldMk cId="505975449" sldId="1179"/>
        </pc:sldMkLst>
        <pc:spChg chg="mod">
          <ac:chgData name="芃銘 黃" userId="28458ccf74237daf" providerId="LiveId" clId="{85F6E323-E5BF-4844-9A1B-D03DCCD5D368}" dt="2023-07-04T14:33:18.468" v="176" actId="20577"/>
          <ac:spMkLst>
            <pc:docMk/>
            <pc:sldMk cId="505975449" sldId="1179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7:44.273" v="34" actId="47"/>
        <pc:sldMkLst>
          <pc:docMk/>
          <pc:sldMk cId="897271636" sldId="1179"/>
        </pc:sldMkLst>
      </pc:sldChg>
      <pc:sldChg chg="del">
        <pc:chgData name="芃銘 黃" userId="28458ccf74237daf" providerId="LiveId" clId="{85F6E323-E5BF-4844-9A1B-D03DCCD5D368}" dt="2023-07-04T14:27:45.272" v="35" actId="47"/>
        <pc:sldMkLst>
          <pc:docMk/>
          <pc:sldMk cId="882119118" sldId="1180"/>
        </pc:sldMkLst>
      </pc:sldChg>
      <pc:sldChg chg="modSp add mod">
        <pc:chgData name="芃銘 黃" userId="28458ccf74237daf" providerId="LiveId" clId="{85F6E323-E5BF-4844-9A1B-D03DCCD5D368}" dt="2023-07-04T14:28:31.415" v="66" actId="20577"/>
        <pc:sldMkLst>
          <pc:docMk/>
          <pc:sldMk cId="2011474731" sldId="1180"/>
        </pc:sldMkLst>
        <pc:spChg chg="mod">
          <ac:chgData name="芃銘 黃" userId="28458ccf74237daf" providerId="LiveId" clId="{85F6E323-E5BF-4844-9A1B-D03DCCD5D368}" dt="2023-07-04T14:28:31.415" v="66" actId="20577"/>
          <ac:spMkLst>
            <pc:docMk/>
            <pc:sldMk cId="2011474731" sldId="1180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7:46.075" v="36" actId="47"/>
        <pc:sldMkLst>
          <pc:docMk/>
          <pc:sldMk cId="1063712818" sldId="1181"/>
        </pc:sldMkLst>
      </pc:sldChg>
      <pc:sldChg chg="modSp add mod">
        <pc:chgData name="芃銘 黃" userId="28458ccf74237daf" providerId="LiveId" clId="{85F6E323-E5BF-4844-9A1B-D03DCCD5D368}" dt="2023-07-04T14:33:33.387" v="179" actId="20577"/>
        <pc:sldMkLst>
          <pc:docMk/>
          <pc:sldMk cId="1685015122" sldId="1181"/>
        </pc:sldMkLst>
        <pc:spChg chg="mod">
          <ac:chgData name="芃銘 黃" userId="28458ccf74237daf" providerId="LiveId" clId="{85F6E323-E5BF-4844-9A1B-D03DCCD5D368}" dt="2023-07-04T14:33:33.387" v="179" actId="20577"/>
          <ac:spMkLst>
            <pc:docMk/>
            <pc:sldMk cId="1685015122" sldId="1181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29:16.986" v="87" actId="20577"/>
        <pc:sldMkLst>
          <pc:docMk/>
          <pc:sldMk cId="240656615" sldId="1182"/>
        </pc:sldMkLst>
        <pc:spChg chg="mod">
          <ac:chgData name="芃銘 黃" userId="28458ccf74237daf" providerId="LiveId" clId="{85F6E323-E5BF-4844-9A1B-D03DCCD5D368}" dt="2023-07-04T14:29:16.986" v="87" actId="20577"/>
          <ac:spMkLst>
            <pc:docMk/>
            <pc:sldMk cId="240656615" sldId="1182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7:46.956" v="37" actId="47"/>
        <pc:sldMkLst>
          <pc:docMk/>
          <pc:sldMk cId="3302067906" sldId="1182"/>
        </pc:sldMkLst>
      </pc:sldChg>
      <pc:sldChg chg="modSp add mod">
        <pc:chgData name="芃銘 黃" userId="28458ccf74237daf" providerId="LiveId" clId="{85F6E323-E5BF-4844-9A1B-D03DCCD5D368}" dt="2023-07-04T14:29:20.155" v="89" actId="20577"/>
        <pc:sldMkLst>
          <pc:docMk/>
          <pc:sldMk cId="605200801" sldId="1183"/>
        </pc:sldMkLst>
        <pc:spChg chg="mod">
          <ac:chgData name="芃銘 黃" userId="28458ccf74237daf" providerId="LiveId" clId="{85F6E323-E5BF-4844-9A1B-D03DCCD5D368}" dt="2023-07-04T14:29:20.155" v="89" actId="20577"/>
          <ac:spMkLst>
            <pc:docMk/>
            <pc:sldMk cId="605200801" sldId="1183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7:47.920" v="38" actId="47"/>
        <pc:sldMkLst>
          <pc:docMk/>
          <pc:sldMk cId="3366442169" sldId="1183"/>
        </pc:sldMkLst>
      </pc:sldChg>
      <pc:sldChg chg="del">
        <pc:chgData name="芃銘 黃" userId="28458ccf74237daf" providerId="LiveId" clId="{85F6E323-E5BF-4844-9A1B-D03DCCD5D368}" dt="2023-07-04T14:27:48.806" v="39" actId="47"/>
        <pc:sldMkLst>
          <pc:docMk/>
          <pc:sldMk cId="310802061" sldId="1184"/>
        </pc:sldMkLst>
      </pc:sldChg>
      <pc:sldChg chg="modSp add mod">
        <pc:chgData name="芃銘 黃" userId="28458ccf74237daf" providerId="LiveId" clId="{85F6E323-E5BF-4844-9A1B-D03DCCD5D368}" dt="2023-07-04T14:29:39.905" v="97" actId="20577"/>
        <pc:sldMkLst>
          <pc:docMk/>
          <pc:sldMk cId="3324894644" sldId="1184"/>
        </pc:sldMkLst>
        <pc:spChg chg="mod">
          <ac:chgData name="芃銘 黃" userId="28458ccf74237daf" providerId="LiveId" clId="{85F6E323-E5BF-4844-9A1B-D03DCCD5D368}" dt="2023-07-04T14:29:39.905" v="97" actId="20577"/>
          <ac:spMkLst>
            <pc:docMk/>
            <pc:sldMk cId="3324894644" sldId="1184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7:49.751" v="40" actId="47"/>
        <pc:sldMkLst>
          <pc:docMk/>
          <pc:sldMk cId="2196950989" sldId="1185"/>
        </pc:sldMkLst>
      </pc:sldChg>
      <pc:sldChg chg="modSp add mod">
        <pc:chgData name="芃銘 黃" userId="28458ccf74237daf" providerId="LiveId" clId="{85F6E323-E5BF-4844-9A1B-D03DCCD5D368}" dt="2023-07-04T14:29:57.130" v="104" actId="20577"/>
        <pc:sldMkLst>
          <pc:docMk/>
          <pc:sldMk cId="4092325309" sldId="1185"/>
        </pc:sldMkLst>
        <pc:spChg chg="mod">
          <ac:chgData name="芃銘 黃" userId="28458ccf74237daf" providerId="LiveId" clId="{85F6E323-E5BF-4844-9A1B-D03DCCD5D368}" dt="2023-07-04T14:29:57.130" v="104" actId="20577"/>
          <ac:spMkLst>
            <pc:docMk/>
            <pc:sldMk cId="4092325309" sldId="1185"/>
            <ac:spMk id="244" creationId="{00000000-0000-0000-0000-000000000000}"/>
          </ac:spMkLst>
        </pc:spChg>
      </pc:sldChg>
      <pc:sldChg chg="del">
        <pc:chgData name="芃銘 黃" userId="28458ccf74237daf" providerId="LiveId" clId="{85F6E323-E5BF-4844-9A1B-D03DCCD5D368}" dt="2023-07-04T14:25:22.216" v="16" actId="47"/>
        <pc:sldMkLst>
          <pc:docMk/>
          <pc:sldMk cId="1131957149" sldId="1186"/>
        </pc:sldMkLst>
      </pc:sldChg>
      <pc:sldChg chg="modSp add mod">
        <pc:chgData name="芃銘 黃" userId="28458ccf74237daf" providerId="LiveId" clId="{85F6E323-E5BF-4844-9A1B-D03DCCD5D368}" dt="2023-07-04T14:30:11.614" v="111" actId="20577"/>
        <pc:sldMkLst>
          <pc:docMk/>
          <pc:sldMk cId="1396546126" sldId="1186"/>
        </pc:sldMkLst>
        <pc:spChg chg="mod">
          <ac:chgData name="芃銘 黃" userId="28458ccf74237daf" providerId="LiveId" clId="{85F6E323-E5BF-4844-9A1B-D03DCCD5D368}" dt="2023-07-04T14:30:11.614" v="111" actId="20577"/>
          <ac:spMkLst>
            <pc:docMk/>
            <pc:sldMk cId="1396546126" sldId="1186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31:06.895" v="123" actId="20577"/>
        <pc:sldMkLst>
          <pc:docMk/>
          <pc:sldMk cId="3302557486" sldId="1187"/>
        </pc:sldMkLst>
        <pc:spChg chg="mod">
          <ac:chgData name="芃銘 黃" userId="28458ccf74237daf" providerId="LiveId" clId="{85F6E323-E5BF-4844-9A1B-D03DCCD5D368}" dt="2023-07-04T14:31:06.895" v="123" actId="20577"/>
          <ac:spMkLst>
            <pc:docMk/>
            <pc:sldMk cId="3302557486" sldId="1187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31:32.487" v="137" actId="20577"/>
        <pc:sldMkLst>
          <pc:docMk/>
          <pc:sldMk cId="3948912893" sldId="1188"/>
        </pc:sldMkLst>
        <pc:spChg chg="mod">
          <ac:chgData name="芃銘 黃" userId="28458ccf74237daf" providerId="LiveId" clId="{85F6E323-E5BF-4844-9A1B-D03DCCD5D368}" dt="2023-07-04T14:31:32.487" v="137" actId="20577"/>
          <ac:spMkLst>
            <pc:docMk/>
            <pc:sldMk cId="3948912893" sldId="1188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34:07.110" v="182" actId="20577"/>
        <pc:sldMkLst>
          <pc:docMk/>
          <pc:sldMk cId="3223617588" sldId="1189"/>
        </pc:sldMkLst>
        <pc:spChg chg="mod">
          <ac:chgData name="芃銘 黃" userId="28458ccf74237daf" providerId="LiveId" clId="{85F6E323-E5BF-4844-9A1B-D03DCCD5D368}" dt="2023-07-04T14:34:07.110" v="182" actId="20577"/>
          <ac:spMkLst>
            <pc:docMk/>
            <pc:sldMk cId="3223617588" sldId="1189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32:21.076" v="153" actId="20577"/>
        <pc:sldMkLst>
          <pc:docMk/>
          <pc:sldMk cId="773168107" sldId="1190"/>
        </pc:sldMkLst>
        <pc:spChg chg="mod">
          <ac:chgData name="芃銘 黃" userId="28458ccf74237daf" providerId="LiveId" clId="{85F6E323-E5BF-4844-9A1B-D03DCCD5D368}" dt="2023-07-04T14:32:21.076" v="153" actId="20577"/>
          <ac:spMkLst>
            <pc:docMk/>
            <pc:sldMk cId="773168107" sldId="1190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34:20.515" v="184" actId="20577"/>
        <pc:sldMkLst>
          <pc:docMk/>
          <pc:sldMk cId="1171866545" sldId="1191"/>
        </pc:sldMkLst>
        <pc:spChg chg="mod">
          <ac:chgData name="芃銘 黃" userId="28458ccf74237daf" providerId="LiveId" clId="{85F6E323-E5BF-4844-9A1B-D03DCCD5D368}" dt="2023-07-04T14:34:20.515" v="184" actId="20577"/>
          <ac:spMkLst>
            <pc:docMk/>
            <pc:sldMk cId="1171866545" sldId="1191"/>
            <ac:spMk id="244" creationId="{00000000-0000-0000-0000-000000000000}"/>
          </ac:spMkLst>
        </pc:spChg>
      </pc:sldChg>
      <pc:sldChg chg="modSp add mod">
        <pc:chgData name="芃銘 黃" userId="28458ccf74237daf" providerId="LiveId" clId="{85F6E323-E5BF-4844-9A1B-D03DCCD5D368}" dt="2023-07-04T14:33:02.801" v="174" actId="20577"/>
        <pc:sldMkLst>
          <pc:docMk/>
          <pc:sldMk cId="1831962545" sldId="1192"/>
        </pc:sldMkLst>
        <pc:spChg chg="mod">
          <ac:chgData name="芃銘 黃" userId="28458ccf74237daf" providerId="LiveId" clId="{85F6E323-E5BF-4844-9A1B-D03DCCD5D368}" dt="2023-07-04T14:33:02.801" v="174" actId="20577"/>
          <ac:spMkLst>
            <pc:docMk/>
            <pc:sldMk cId="1831962545" sldId="1192"/>
            <ac:spMk id="2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119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此投影片標題上下可動</a:t>
            </a:r>
            <a:endParaRPr dirty="0"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34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此投影片標題上下可動</a:t>
            </a:r>
            <a:endParaRPr dirty="0"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8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68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>
            <a:spLocks noGrp="1"/>
          </p:cNvSpPr>
          <p:nvPr>
            <p:ph type="ctrTitle"/>
          </p:nvPr>
        </p:nvSpPr>
        <p:spPr>
          <a:xfrm>
            <a:off x="-120352" y="2058428"/>
            <a:ext cx="1243270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TW" altLang="en-US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「這時代、現在」說話的</a:t>
            </a:r>
            <a:br>
              <a:rPr lang="en-US" altLang="zh-TW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</a:br>
            <a:r>
              <a:rPr lang="zh-TW" altLang="en-US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 神、聖靈、耶穌</a:t>
            </a:r>
            <a:endParaRPr lang="zh-TW" altLang="en-US" b="1" i="0" u="none" strike="noStrike" cap="none" dirty="0">
              <a:solidFill>
                <a:srgbClr val="F7DDBB"/>
              </a:solidFill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731AF5B-A926-4727-AEF9-F3B8335D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45" y="3976064"/>
            <a:ext cx="4504615" cy="1416906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DC38FE7-2B52-4CE6-A76E-773F499C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81" y="1120780"/>
            <a:ext cx="4684800" cy="20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>
            <a:spLocks noGrp="1"/>
          </p:cNvSpPr>
          <p:nvPr>
            <p:ph type="ctrTitle"/>
          </p:nvPr>
        </p:nvSpPr>
        <p:spPr>
          <a:xfrm>
            <a:off x="-120352" y="2058428"/>
            <a:ext cx="1243270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TW" altLang="en-US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＜</a:t>
            </a:r>
            <a:r>
              <a:rPr lang="en-US" altLang="zh-TW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2023</a:t>
            </a:r>
            <a:r>
              <a:rPr lang="zh-TW" altLang="en-US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年</a:t>
            </a:r>
            <a:r>
              <a:rPr lang="en-US" altLang="zh-TW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7</a:t>
            </a:r>
            <a:r>
              <a:rPr lang="zh-TW" altLang="en-US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月</a:t>
            </a:r>
            <a:r>
              <a:rPr lang="en-US" altLang="zh-TW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5</a:t>
            </a:r>
            <a:r>
              <a:rPr lang="zh-TW" altLang="en-US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日週三清晨箴言＞</a:t>
            </a:r>
            <a:endParaRPr lang="zh-TW" altLang="en-US" sz="5400" b="1" i="0" u="none" strike="noStrike" cap="none" dirty="0">
              <a:solidFill>
                <a:srgbClr val="F7DDBB"/>
              </a:solidFill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731AF5B-A926-4727-AEF9-F3B8335D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45" y="3976064"/>
            <a:ext cx="4504615" cy="1416906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DC38FE7-2B52-4CE6-A76E-773F499C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81" y="1120780"/>
            <a:ext cx="4684800" cy="20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"/>
          <p:cNvSpPr txBox="1"/>
          <p:nvPr/>
        </p:nvSpPr>
        <p:spPr>
          <a:xfrm>
            <a:off x="477520" y="630674"/>
            <a:ext cx="1100774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5400" b="1" dirty="0">
                <a:solidFill>
                  <a:srgbClr val="F7DDB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  神和耶穌使用他的肉體，就算他承受時代的痛苦，也必定會透過他展開旨意。</a:t>
            </a:r>
          </a:p>
        </p:txBody>
      </p:sp>
    </p:spTree>
    <p:extLst>
      <p:ext uri="{BB962C8B-B14F-4D97-AF65-F5344CB8AC3E}">
        <p14:creationId xmlns:p14="http://schemas.microsoft.com/office/powerpoint/2010/main" val="183196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9342</TotalTime>
  <Words>67</Words>
  <Application>Microsoft Macintosh PowerPoint</Application>
  <PresentationFormat>寬螢幕</PresentationFormat>
  <Paragraphs>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標楷體</vt:lpstr>
      <vt:lpstr>Arial</vt:lpstr>
      <vt:lpstr>Calibri</vt:lpstr>
      <vt:lpstr>Office 佈景主題</vt:lpstr>
      <vt:lpstr>「這時代、現在」說話的  神、聖靈、耶穌</vt:lpstr>
      <vt:lpstr>＜2023年7月5日週三清晨箴言＞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週三禮拜</dc:title>
  <dc:creator>user</dc:creator>
  <cp:lastModifiedBy>芃銘 黃</cp:lastModifiedBy>
  <cp:revision>551</cp:revision>
  <dcterms:created xsi:type="dcterms:W3CDTF">2014-07-12T09:49:21Z</dcterms:created>
  <dcterms:modified xsi:type="dcterms:W3CDTF">2023-07-05T13:25:23Z</dcterms:modified>
</cp:coreProperties>
</file>