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1343-45D5-480F-AF6A-3E4AD5DFB350}" type="datetimeFigureOut">
              <a:rPr lang="es-CO" smtClean="0"/>
              <a:t>3/10/2021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D127-E706-4B3D-B34F-EC104CE35F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955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1343-45D5-480F-AF6A-3E4AD5DFB350}" type="datetimeFigureOut">
              <a:rPr lang="es-CO" smtClean="0"/>
              <a:t>3/10/2021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D127-E706-4B3D-B34F-EC104CE35F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936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1343-45D5-480F-AF6A-3E4AD5DFB350}" type="datetimeFigureOut">
              <a:rPr lang="es-CO" smtClean="0"/>
              <a:t>3/10/2021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D127-E706-4B3D-B34F-EC104CE35F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779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1343-45D5-480F-AF6A-3E4AD5DFB350}" type="datetimeFigureOut">
              <a:rPr lang="es-CO" smtClean="0"/>
              <a:t>3/10/2021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D127-E706-4B3D-B34F-EC104CE35F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9969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1343-45D5-480F-AF6A-3E4AD5DFB350}" type="datetimeFigureOut">
              <a:rPr lang="es-CO" smtClean="0"/>
              <a:t>3/10/2021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D127-E706-4B3D-B34F-EC104CE35F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913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1343-45D5-480F-AF6A-3E4AD5DFB350}" type="datetimeFigureOut">
              <a:rPr lang="es-CO" smtClean="0"/>
              <a:t>3/10/2021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D127-E706-4B3D-B34F-EC104CE35F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51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1343-45D5-480F-AF6A-3E4AD5DFB350}" type="datetimeFigureOut">
              <a:rPr lang="es-CO" smtClean="0"/>
              <a:t>3/10/2021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D127-E706-4B3D-B34F-EC104CE35F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856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1343-45D5-480F-AF6A-3E4AD5DFB350}" type="datetimeFigureOut">
              <a:rPr lang="es-CO" smtClean="0"/>
              <a:t>3/10/2021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D127-E706-4B3D-B34F-EC104CE35F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593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1343-45D5-480F-AF6A-3E4AD5DFB350}" type="datetimeFigureOut">
              <a:rPr lang="es-CO" smtClean="0"/>
              <a:t>3/10/2021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D127-E706-4B3D-B34F-EC104CE35F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4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1343-45D5-480F-AF6A-3E4AD5DFB350}" type="datetimeFigureOut">
              <a:rPr lang="es-CO" smtClean="0"/>
              <a:t>3/10/2021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D127-E706-4B3D-B34F-EC104CE35F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754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1343-45D5-480F-AF6A-3E4AD5DFB350}" type="datetimeFigureOut">
              <a:rPr lang="es-CO" smtClean="0"/>
              <a:t>3/10/2021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D127-E706-4B3D-B34F-EC104CE35F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053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D1343-45D5-480F-AF6A-3E4AD5DFB350}" type="datetimeFigureOut">
              <a:rPr lang="es-CO" smtClean="0"/>
              <a:t>3/10/2021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D127-E706-4B3D-B34F-EC104CE35F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957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274591" y="108126"/>
            <a:ext cx="1512000" cy="1512000"/>
          </a:xfrm>
          <a:prstGeom prst="flowChartConnector">
            <a:avLst/>
          </a:prstGeom>
          <a:solidFill>
            <a:srgbClr val="165A5A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s-CO" sz="1600" b="1" dirty="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ector 5"/>
          <p:cNvSpPr/>
          <p:nvPr/>
        </p:nvSpPr>
        <p:spPr>
          <a:xfrm>
            <a:off x="1874791" y="108126"/>
            <a:ext cx="1512000" cy="1512000"/>
          </a:xfrm>
          <a:prstGeom prst="flowChartConnector">
            <a:avLst/>
          </a:prstGeom>
          <a:solidFill>
            <a:srgbClr val="165A5A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s-CO" sz="1600" b="1" dirty="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3474991" y="108126"/>
            <a:ext cx="1512000" cy="1512000"/>
          </a:xfrm>
          <a:prstGeom prst="flowChartConnector">
            <a:avLst/>
          </a:prstGeom>
          <a:solidFill>
            <a:srgbClr val="165A5A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s-CO" sz="1600" b="1" dirty="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075191" y="108126"/>
            <a:ext cx="1512000" cy="1512000"/>
          </a:xfrm>
          <a:prstGeom prst="flowChartConnector">
            <a:avLst/>
          </a:prstGeom>
          <a:solidFill>
            <a:srgbClr val="165A5A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s-CO" sz="1600" b="1" dirty="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onector 8"/>
          <p:cNvSpPr/>
          <p:nvPr/>
        </p:nvSpPr>
        <p:spPr>
          <a:xfrm>
            <a:off x="6675391" y="108126"/>
            <a:ext cx="1512000" cy="1512000"/>
          </a:xfrm>
          <a:prstGeom prst="flowChartConnector">
            <a:avLst/>
          </a:prstGeom>
          <a:solidFill>
            <a:srgbClr val="165A5A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es-CO" sz="1600" b="1" dirty="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ector 9"/>
          <p:cNvSpPr/>
          <p:nvPr/>
        </p:nvSpPr>
        <p:spPr>
          <a:xfrm>
            <a:off x="274591" y="1717851"/>
            <a:ext cx="1512000" cy="1512000"/>
          </a:xfrm>
          <a:prstGeom prst="flowChartConnector">
            <a:avLst/>
          </a:prstGeom>
          <a:solidFill>
            <a:srgbClr val="165A5A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es-CO" sz="1600" b="1" dirty="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Conector 10"/>
          <p:cNvSpPr/>
          <p:nvPr/>
        </p:nvSpPr>
        <p:spPr>
          <a:xfrm>
            <a:off x="1874791" y="1717851"/>
            <a:ext cx="1512000" cy="1512000"/>
          </a:xfrm>
          <a:prstGeom prst="flowChartConnector">
            <a:avLst/>
          </a:prstGeom>
          <a:solidFill>
            <a:srgbClr val="165A5A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endParaRPr lang="es-CO" sz="1600" b="1" dirty="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Conector 11"/>
          <p:cNvSpPr/>
          <p:nvPr/>
        </p:nvSpPr>
        <p:spPr>
          <a:xfrm>
            <a:off x="3474991" y="1717851"/>
            <a:ext cx="1512000" cy="1512000"/>
          </a:xfrm>
          <a:prstGeom prst="flowChartConnector">
            <a:avLst/>
          </a:prstGeom>
          <a:solidFill>
            <a:srgbClr val="165A5A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es-CO" sz="1600" b="1" dirty="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Conector 12"/>
          <p:cNvSpPr/>
          <p:nvPr/>
        </p:nvSpPr>
        <p:spPr>
          <a:xfrm>
            <a:off x="5075191" y="1717851"/>
            <a:ext cx="1512000" cy="1512000"/>
          </a:xfrm>
          <a:prstGeom prst="flowChartConnector">
            <a:avLst/>
          </a:prstGeom>
          <a:solidFill>
            <a:srgbClr val="165A5A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endParaRPr lang="es-CO" sz="1600" b="1" dirty="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Conector 13"/>
          <p:cNvSpPr/>
          <p:nvPr/>
        </p:nvSpPr>
        <p:spPr>
          <a:xfrm>
            <a:off x="6675391" y="1717851"/>
            <a:ext cx="1512000" cy="1512000"/>
          </a:xfrm>
          <a:prstGeom prst="flowChartConnector">
            <a:avLst/>
          </a:prstGeom>
          <a:solidFill>
            <a:srgbClr val="165A5A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b="1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endParaRPr lang="es-CO" sz="1200" b="1" dirty="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688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10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Hans Arevalo</dc:creator>
  <cp:lastModifiedBy>Hans Arevalo</cp:lastModifiedBy>
  <cp:revision>7</cp:revision>
  <dcterms:created xsi:type="dcterms:W3CDTF">2021-10-03T22:49:34Z</dcterms:created>
  <dcterms:modified xsi:type="dcterms:W3CDTF">2021-10-04T23:03:49Z</dcterms:modified>
</cp:coreProperties>
</file>