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6" r:id="rId13"/>
    <p:sldId id="269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2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80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系统图片调用</a:t>
            </a:r>
            <a:endParaRPr 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UIImagePickerController</a:t>
            </a:r>
            <a:endParaRPr lang="de-DE" dirty="0" smtClean="0"/>
          </a:p>
          <a:p>
            <a:r>
              <a:rPr lang="zh-CN" altLang="en-US" dirty="0" smtClean="0"/>
              <a:t>图片文件的读取保存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10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UI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的设计</a:t>
            </a:r>
            <a:endParaRPr 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Interface Builder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屏幕尺寸问题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21596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键盘的调用</a:t>
            </a:r>
            <a:endParaRPr 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键盘遮挡文字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移动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的位置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取消键盘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00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代码的优化</a:t>
            </a:r>
            <a:endParaRPr 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Group</a:t>
            </a:r>
            <a:r>
              <a:rPr lang="zh-CN" altLang="en-US" dirty="0" smtClean="0"/>
              <a:t>设置增强代码可读性</a:t>
            </a:r>
            <a:endParaRPr lang="en-US" altLang="zh-CN" dirty="0" smtClean="0"/>
          </a:p>
          <a:p>
            <a:r>
              <a:rPr lang="zh-CN" altLang="en-US" dirty="0" smtClean="0"/>
              <a:t>代码的重构，对象抽象</a:t>
            </a:r>
            <a:endParaRPr lang="en-US" altLang="zh-CN" dirty="0"/>
          </a:p>
          <a:p>
            <a:pPr lvl="1"/>
            <a:r>
              <a:rPr lang="en-US" altLang="zh-CN" dirty="0" smtClean="0"/>
              <a:t>Contact</a:t>
            </a:r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55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收获</a:t>
            </a:r>
            <a:endParaRPr 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Objective</a:t>
            </a:r>
            <a:r>
              <a:rPr lang="zh-CN" altLang="en-US" dirty="0" smtClean="0"/>
              <a:t>－</a:t>
            </a:r>
            <a:r>
              <a:rPr lang="en-US" altLang="zh-CN" dirty="0" smtClean="0"/>
              <a:t>C</a:t>
            </a:r>
          </a:p>
          <a:p>
            <a:pPr lvl="1"/>
            <a:r>
              <a:rPr lang="zh-CN" altLang="en-US" dirty="0" smtClean="0"/>
              <a:t>语言特性</a:t>
            </a:r>
            <a:endParaRPr lang="en-US" altLang="zh-CN" dirty="0"/>
          </a:p>
          <a:p>
            <a:pPr lvl="1"/>
            <a:r>
              <a:rPr lang="zh-CN" altLang="en-US" dirty="0" smtClean="0"/>
              <a:t>继续学习掌握语言精髓</a:t>
            </a:r>
            <a:endParaRPr lang="en-US" altLang="zh-CN" dirty="0" smtClean="0"/>
          </a:p>
          <a:p>
            <a:r>
              <a:rPr lang="en-US" altLang="zh-CN" dirty="0" err="1" smtClean="0"/>
              <a:t>iOS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如何出炉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iOS</a:t>
            </a:r>
            <a:r>
              <a:rPr lang="zh-CN" altLang="en-US" dirty="0" smtClean="0"/>
              <a:t>开发环境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r>
              <a:rPr lang="en-US" altLang="zh-CN" dirty="0" err="1" smtClean="0"/>
              <a:t>iOS</a:t>
            </a:r>
            <a:r>
              <a:rPr lang="zh-CN" altLang="en-US" dirty="0" smtClean="0"/>
              <a:t>学习的过程和方法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Cocoa Touch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苹果提供的开发文档</a:t>
            </a:r>
            <a:endParaRPr lang="en-US" altLang="zh-CN" dirty="0"/>
          </a:p>
          <a:p>
            <a:pPr lvl="1"/>
            <a:r>
              <a:rPr lang="en-US" altLang="zh-CN" dirty="0" err="1" smtClean="0"/>
              <a:t>iOS</a:t>
            </a:r>
            <a:r>
              <a:rPr lang="zh-CN" altLang="en-US" dirty="0" smtClean="0"/>
              <a:t>开发相关论坛资料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良好的开发风格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0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学习的过程</a:t>
            </a:r>
            <a:endParaRPr lang="en-US" altLang="zh-CN" dirty="0" smtClean="0"/>
          </a:p>
          <a:p>
            <a:pPr lvl="1"/>
            <a:r>
              <a:rPr lang="en-US" altLang="zh-CN" dirty="0"/>
              <a:t>Objective-C</a:t>
            </a:r>
          </a:p>
          <a:p>
            <a:pPr lvl="1"/>
            <a:r>
              <a:rPr lang="en-US" altLang="zh-CN" dirty="0"/>
              <a:t>Cocoa Touch</a:t>
            </a:r>
          </a:p>
          <a:p>
            <a:pPr lvl="1"/>
            <a:r>
              <a:rPr lang="en-US" altLang="zh-CN" dirty="0"/>
              <a:t>Simple </a:t>
            </a:r>
            <a:r>
              <a:rPr lang="en-US" altLang="zh-CN" dirty="0" smtClean="0"/>
              <a:t>Demo</a:t>
            </a:r>
          </a:p>
          <a:p>
            <a:pPr lvl="1"/>
            <a:r>
              <a:rPr lang="en-US" altLang="zh-CN" dirty="0" smtClean="0"/>
              <a:t>Simple Address Book</a:t>
            </a:r>
          </a:p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开发中遇到的问题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相应的解决方法</a:t>
            </a:r>
            <a:endParaRPr lang="en-US" altLang="zh-CN" dirty="0" smtClean="0"/>
          </a:p>
          <a:p>
            <a:r>
              <a:rPr lang="zh-CN" altLang="en-US" dirty="0" smtClean="0"/>
              <a:t>收获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1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Objective-C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Cocoa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Objective-C</a:t>
            </a:r>
            <a:r>
              <a:rPr lang="zh-CN" altLang="en-US" dirty="0" smtClean="0"/>
              <a:t>语言学习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语法：</a:t>
            </a:r>
            <a:r>
              <a:rPr lang="en-US" dirty="0"/>
              <a:t>[</a:t>
            </a:r>
            <a:r>
              <a:rPr lang="en-US" dirty="0" err="1"/>
              <a:t>NSString</a:t>
            </a:r>
            <a:r>
              <a:rPr lang="en-US" dirty="0"/>
              <a:t> </a:t>
            </a:r>
            <a:r>
              <a:rPr lang="en-US" dirty="0" err="1"/>
              <a:t>stringWithFormat</a:t>
            </a:r>
            <a:r>
              <a:rPr lang="en-US" dirty="0"/>
              <a:t>:@ "%d" , 3 ];           </a:t>
            </a:r>
          </a:p>
          <a:p>
            <a:pPr lvl="1"/>
            <a:r>
              <a:rPr lang="zh-CN" altLang="en-US" dirty="0" smtClean="0"/>
              <a:t>语言特性：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消息传递，类继承和扩展，动态特性</a:t>
            </a:r>
            <a:endParaRPr lang="en-US" altLang="zh-CN" dirty="0" smtClean="0"/>
          </a:p>
          <a:p>
            <a:r>
              <a:rPr lang="en-US" altLang="zh-CN" dirty="0" smtClean="0"/>
              <a:t>Cocoa Touch</a:t>
            </a:r>
            <a:r>
              <a:rPr lang="zh-CN" altLang="en-US" dirty="0" smtClean="0"/>
              <a:t>的学习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3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 First </a:t>
            </a:r>
            <a:r>
              <a:rPr lang="en-US" altLang="zh-CN" dirty="0" err="1" smtClean="0"/>
              <a:t>iOS</a:t>
            </a:r>
            <a:r>
              <a:rPr lang="en-US" altLang="zh-CN" dirty="0" smtClean="0"/>
              <a:t>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UIAlertView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接触了</a:t>
            </a:r>
            <a:r>
              <a:rPr lang="en-US" altLang="zh-CN" dirty="0" smtClean="0"/>
              <a:t>Interface Builder</a:t>
            </a:r>
            <a:r>
              <a:rPr lang="zh-CN" altLang="en-US" dirty="0" smtClean="0"/>
              <a:t>，熟悉了</a:t>
            </a:r>
            <a:r>
              <a:rPr lang="en-US" altLang="zh-CN" dirty="0" err="1" smtClean="0"/>
              <a:t>xcode</a:t>
            </a:r>
            <a:r>
              <a:rPr lang="zh-CN" altLang="en-US" dirty="0" smtClean="0"/>
              <a:t>工具的使用方法</a:t>
            </a:r>
            <a:endParaRPr lang="en-US" dirty="0"/>
          </a:p>
        </p:txBody>
      </p:sp>
      <p:pic>
        <p:nvPicPr>
          <p:cNvPr id="4" name="Picture 3" descr="Screen Shot 2013-01-10 at 2.15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857" y="76426"/>
            <a:ext cx="3650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90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Simple Address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用户列表展示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新建联系人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详情页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联系人信息编辑</a:t>
            </a:r>
            <a:endParaRPr lang="en-US" altLang="zh-CN" dirty="0" smtClean="0"/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36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信息存取</a:t>
            </a:r>
            <a:endParaRPr lang="en-US" altLang="zh-CN" dirty="0" smtClean="0"/>
          </a:p>
          <a:p>
            <a:r>
              <a:rPr lang="zh-CN" altLang="en-US" dirty="0" smtClean="0"/>
              <a:t>页面的跳转</a:t>
            </a:r>
            <a:endParaRPr lang="en-US" altLang="zh-CN" dirty="0" smtClean="0"/>
          </a:p>
          <a:p>
            <a:r>
              <a:rPr lang="zh-CN" altLang="en-US" dirty="0" smtClean="0"/>
              <a:t>各种</a:t>
            </a:r>
            <a:r>
              <a:rPr lang="en-US" altLang="zh-CN" dirty="0" err="1" smtClean="0"/>
              <a:t>UIView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的学习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28621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信息存取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1. Google</a:t>
            </a:r>
            <a:r>
              <a:rPr lang="zh-CN" altLang="en-US" dirty="0" smtClean="0"/>
              <a:t>到了三种方法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文件存取</a:t>
            </a:r>
            <a:endParaRPr lang="en-US" altLang="zh-CN" dirty="0" smtClean="0"/>
          </a:p>
          <a:p>
            <a:pPr lvl="1"/>
            <a:r>
              <a:rPr lang="fr-FR" dirty="0" err="1"/>
              <a:t>NSUserDefaults</a:t>
            </a:r>
            <a:endParaRPr lang="en-US" altLang="zh-CN" dirty="0" smtClean="0"/>
          </a:p>
          <a:p>
            <a:pPr lvl="1"/>
            <a:r>
              <a:rPr lang="zh-TW" altLang="en-US" dirty="0" smtClean="0"/>
              <a:t>数据库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228600" lvl="1" indent="0">
              <a:buClr>
                <a:schemeClr val="accent1">
                  <a:lumMod val="75000"/>
                </a:schemeClr>
              </a:buClr>
              <a:buSzPct val="194000"/>
              <a:buNone/>
            </a:pPr>
            <a:r>
              <a:rPr lang="zh-CN" altLang="zh-CN" dirty="0" smtClean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文件存取，</a:t>
            </a:r>
            <a:r>
              <a:rPr lang="en-US" altLang="zh-CN" dirty="0" err="1" smtClean="0"/>
              <a:t>plist</a:t>
            </a:r>
            <a:r>
              <a:rPr lang="zh-CN" altLang="en-US" dirty="0" smtClean="0"/>
              <a:t>写失败</a:t>
            </a:r>
            <a:endParaRPr lang="en-US" altLang="zh-CN" dirty="0" smtClean="0"/>
          </a:p>
          <a:p>
            <a:pPr marL="228600" lvl="1" indent="0">
              <a:buClr>
                <a:schemeClr val="accent1">
                  <a:lumMod val="75000"/>
                </a:schemeClr>
              </a:buClr>
              <a:buSzPct val="194000"/>
              <a:buNone/>
            </a:pPr>
            <a:r>
              <a:rPr lang="zh-CN" altLang="en-US" dirty="0" smtClean="0"/>
              <a:t>解决方法：</a:t>
            </a:r>
            <a:r>
              <a:rPr lang="en-US" altLang="zh-CN" dirty="0" err="1" smtClean="0"/>
              <a:t>plist</a:t>
            </a:r>
            <a:r>
              <a:rPr lang="zh-CN" altLang="en-US" dirty="0" smtClean="0"/>
              <a:t>应该在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中，设置资源路径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9924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页面跳转</a:t>
            </a:r>
            <a:endParaRPr 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页面跳转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UINavigationController</a:t>
            </a:r>
            <a:endParaRPr lang="en-US" altLang="zh-CN" dirty="0" smtClean="0"/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ush</a:t>
            </a:r>
          </a:p>
          <a:p>
            <a:pPr lvl="1"/>
            <a:r>
              <a:rPr lang="en-US" altLang="zh-CN" dirty="0" smtClean="0"/>
              <a:t>modal</a:t>
            </a:r>
          </a:p>
          <a:p>
            <a:r>
              <a:rPr lang="zh-CN" altLang="en-US" dirty="0" smtClean="0"/>
              <a:t>数据传递</a:t>
            </a:r>
            <a:endParaRPr lang="en-US" altLang="zh-CN" dirty="0" smtClean="0"/>
          </a:p>
          <a:p>
            <a:pPr lvl="1"/>
            <a:r>
              <a:rPr lang="pt-BR" dirty="0" err="1"/>
              <a:t>prepareForSegue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Hiragino Sans GB W3"/>
                <a:ea typeface="Hiragino Sans GB W3"/>
                <a:cs typeface="Hiragino Sans GB W3"/>
              </a:rPr>
              <a:t>各种</a:t>
            </a:r>
            <a:r>
              <a:rPr lang="en-US" altLang="zh-CN" dirty="0" err="1">
                <a:latin typeface="Hiragino Sans GB W3"/>
                <a:ea typeface="Hiragino Sans GB W3"/>
                <a:cs typeface="Hiragino Sans GB W3"/>
              </a:rPr>
              <a:t>UIView</a:t>
            </a:r>
            <a:r>
              <a:rPr lang="zh-CN" altLang="en-US" dirty="0">
                <a:latin typeface="Hiragino Sans GB W3"/>
                <a:ea typeface="Hiragino Sans GB W3"/>
                <a:cs typeface="Hiragino Sans GB W3"/>
              </a:rPr>
              <a:t>和</a:t>
            </a:r>
            <a:r>
              <a:rPr lang="en-US" altLang="zh-CN" dirty="0">
                <a:latin typeface="Hiragino Sans GB W3"/>
                <a:ea typeface="Hiragino Sans GB W3"/>
                <a:cs typeface="Hiragino Sans GB W3"/>
              </a:rPr>
              <a:t>Control</a:t>
            </a:r>
            <a:r>
              <a:rPr lang="zh-CN" altLang="en-US" dirty="0">
                <a:latin typeface="Hiragino Sans GB W3"/>
                <a:ea typeface="Hiragino Sans GB W3"/>
                <a:cs typeface="Hiragino Sans GB W3"/>
              </a:rPr>
              <a:t>的学习</a:t>
            </a:r>
            <a:r>
              <a:rPr lang="en-US" altLang="zh-CN" dirty="0">
                <a:latin typeface="Hiragino Sans GB W3"/>
                <a:ea typeface="Hiragino Sans GB W3"/>
                <a:cs typeface="Hiragino Sans GB W3"/>
              </a:rPr>
              <a:t/>
            </a:r>
            <a:br>
              <a:rPr lang="en-US" altLang="zh-CN" dirty="0">
                <a:latin typeface="Hiragino Sans GB W3"/>
                <a:ea typeface="Hiragino Sans GB W3"/>
                <a:cs typeface="Hiragino Sans GB W3"/>
              </a:rPr>
            </a:br>
            <a:endParaRPr 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UINavigationController</a:t>
            </a:r>
            <a:endParaRPr lang="en-US" altLang="zh-CN" dirty="0" smtClean="0"/>
          </a:p>
          <a:p>
            <a:r>
              <a:rPr lang="en-US" dirty="0" err="1" smtClean="0"/>
              <a:t>TableView</a:t>
            </a:r>
            <a:endParaRPr lang="en-US" dirty="0" smtClean="0"/>
          </a:p>
          <a:p>
            <a:r>
              <a:rPr lang="en-US" dirty="0" err="1" smtClean="0"/>
              <a:t>Stroryboard</a:t>
            </a:r>
            <a:endParaRPr lang="en-US" dirty="0"/>
          </a:p>
          <a:p>
            <a:r>
              <a:rPr lang="en-US" altLang="zh-CN" dirty="0" smtClean="0"/>
              <a:t>touch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r>
              <a:rPr lang="en-US" dirty="0" err="1" smtClean="0"/>
              <a:t>UIImageView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0581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412</TotalTime>
  <Words>220</Words>
  <Application>Microsoft Macintosh PowerPoint</Application>
  <PresentationFormat>On-screen Show (4:3)</PresentationFormat>
  <Paragraphs>79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Advantage</vt:lpstr>
      <vt:lpstr>Review</vt:lpstr>
      <vt:lpstr>Structure</vt:lpstr>
      <vt:lpstr>Objective-C和Cocoa</vt:lpstr>
      <vt:lpstr>My First iOS “Hello World”</vt:lpstr>
      <vt:lpstr>Simple Address Book</vt:lpstr>
      <vt:lpstr>问题</vt:lpstr>
      <vt:lpstr>信息存取</vt:lpstr>
      <vt:lpstr>页面跳转</vt:lpstr>
      <vt:lpstr>各种UIView和Control的学习 </vt:lpstr>
      <vt:lpstr>系统图片调用</vt:lpstr>
      <vt:lpstr>UI的设计</vt:lpstr>
      <vt:lpstr>键盘的调用</vt:lpstr>
      <vt:lpstr>代码的优化</vt:lpstr>
      <vt:lpstr>收获</vt:lpstr>
    </vt:vector>
  </TitlesOfParts>
  <Company>GK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 Kevin</dc:creator>
  <cp:lastModifiedBy>Gao Kevin</cp:lastModifiedBy>
  <cp:revision>23</cp:revision>
  <dcterms:created xsi:type="dcterms:W3CDTF">2013-01-09T08:28:57Z</dcterms:created>
  <dcterms:modified xsi:type="dcterms:W3CDTF">2013-01-10T06:21:10Z</dcterms:modified>
</cp:coreProperties>
</file>