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9"/>
  </p:normalViewPr>
  <p:slideViewPr>
    <p:cSldViewPr snapToGrid="0" snapToObjects="1">
      <p:cViewPr varScale="1">
        <p:scale>
          <a:sx n="93" d="100"/>
          <a:sy n="93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6CA9-0113-C841-A100-CD99D55BE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GB" dirty="0" err="1"/>
              <a:t>MuscleHub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9757-434C-F246-B412-C75012119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Codecademy</a:t>
            </a:r>
            <a:r>
              <a:rPr lang="en-GB" dirty="0"/>
              <a:t>  - Capstone project 3</a:t>
            </a:r>
          </a:p>
        </p:txBody>
      </p:sp>
    </p:spTree>
    <p:extLst>
      <p:ext uri="{BB962C8B-B14F-4D97-AF65-F5344CB8AC3E}">
        <p14:creationId xmlns:p14="http://schemas.microsoft.com/office/powerpoint/2010/main" val="61935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72A3-7E66-4744-860E-514F1DB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A/B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7692-0DD1-8841-81BE-28E3F075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331" y="1969789"/>
            <a:ext cx="7389524" cy="284884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Group A: people that do a fitness test</a:t>
            </a:r>
          </a:p>
          <a:p>
            <a:r>
              <a:rPr lang="en-GB" dirty="0"/>
              <a:t>Group B: visitors that did not do a fitness test</a:t>
            </a:r>
          </a:p>
          <a:p>
            <a:r>
              <a:rPr lang="en-GB" dirty="0"/>
              <a:t>3 hypotheses tested:</a:t>
            </a:r>
          </a:p>
          <a:p>
            <a:pPr lvl="1" fontAlgn="t"/>
            <a:r>
              <a:rPr lang="en-GB" sz="1500" dirty="0"/>
              <a:t>1. There is no difference in number of applications between people who do a fitness test and people who don’t</a:t>
            </a:r>
            <a:endParaRPr lang="en-US" sz="1500" dirty="0"/>
          </a:p>
          <a:p>
            <a:pPr lvl="1" fontAlgn="t"/>
            <a:r>
              <a:rPr lang="en-GB" sz="1500" dirty="0"/>
              <a:t>2. </a:t>
            </a:r>
            <a:r>
              <a:rPr lang="en-US" sz="1500" dirty="0"/>
              <a:t>People who take the fitness test are not more likely to purchase a membership if they picked up an application</a:t>
            </a:r>
          </a:p>
          <a:p>
            <a:pPr lvl="1" fontAlgn="t"/>
            <a:r>
              <a:rPr lang="en-GB" sz="1500" dirty="0"/>
              <a:t>3. </a:t>
            </a:r>
            <a:r>
              <a:rPr lang="en-US" sz="1500" dirty="0"/>
              <a:t>From all people who visit </a:t>
            </a:r>
            <a:r>
              <a:rPr lang="en-US" sz="1500" dirty="0" err="1"/>
              <a:t>MuscleHub</a:t>
            </a:r>
            <a:r>
              <a:rPr lang="en-US" sz="1500" dirty="0"/>
              <a:t>, There is no difference between the group that did or did not do the fitness test in terms of conversion to membership.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1CFBA-AC61-D742-A247-2E25771D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69790"/>
            <a:ext cx="3255818" cy="28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72A3-7E66-4744-860E-514F1DB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Available dataset consists of 4 tables in </a:t>
            </a:r>
            <a:r>
              <a:rPr lang="en-US" sz="3200" dirty="0" err="1"/>
              <a:t>SQLlite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7692-0DD1-8841-81BE-28E3F075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2205319"/>
            <a:ext cx="9864436" cy="3959954"/>
          </a:xfrm>
        </p:spPr>
        <p:txBody>
          <a:bodyPr>
            <a:normAutofit/>
          </a:bodyPr>
          <a:lstStyle/>
          <a:p>
            <a:r>
              <a:rPr lang="en-US" sz="1800" dirty="0"/>
              <a:t>Available dataset consists of 4 tables in </a:t>
            </a:r>
            <a:r>
              <a:rPr lang="en-US" sz="1800" dirty="0" err="1"/>
              <a:t>SQLlite</a:t>
            </a:r>
            <a:endParaRPr lang="en-US" sz="1800" b="1" dirty="0"/>
          </a:p>
          <a:p>
            <a:pPr lvl="1">
              <a:buFont typeface="+mj-lt"/>
              <a:buAutoNum type="arabicPeriod"/>
            </a:pPr>
            <a:r>
              <a:rPr lang="en-US" sz="1600" b="1" dirty="0"/>
              <a:t>visits</a:t>
            </a:r>
            <a:r>
              <a:rPr lang="en-US" sz="1600" dirty="0"/>
              <a:t> contains information about potential gym customers who have visited </a:t>
            </a:r>
            <a:r>
              <a:rPr lang="en-US" sz="1600" dirty="0" err="1"/>
              <a:t>MuscleHub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b="1" dirty="0" err="1"/>
              <a:t>fitness_tests</a:t>
            </a:r>
            <a:r>
              <a:rPr lang="en-US" sz="1600" dirty="0"/>
              <a:t> contains information about potential customers in "Group A", who were given a fitness test</a:t>
            </a:r>
          </a:p>
          <a:p>
            <a:pPr lvl="1">
              <a:buFont typeface="+mj-lt"/>
              <a:buAutoNum type="arabicPeriod"/>
            </a:pPr>
            <a:r>
              <a:rPr lang="en-US" sz="1600" b="1" dirty="0"/>
              <a:t>application</a:t>
            </a:r>
            <a:r>
              <a:rPr lang="en-US" sz="1600" dirty="0"/>
              <a:t>s contains information about any potential customers (both "Group A" and "Group B") who filled out an application. Not everyone in visits will have filled out an application.</a:t>
            </a:r>
          </a:p>
          <a:p>
            <a:pPr lvl="1">
              <a:buFont typeface="+mj-lt"/>
              <a:buAutoNum type="arabicPeriod"/>
            </a:pPr>
            <a:r>
              <a:rPr lang="en-US" sz="1600" b="1" dirty="0"/>
              <a:t>purchases</a:t>
            </a:r>
            <a:r>
              <a:rPr lang="en-US" sz="1600" dirty="0"/>
              <a:t> contains information about customers who purchased a membership to </a:t>
            </a:r>
            <a:r>
              <a:rPr lang="en-US" sz="1600" dirty="0" err="1"/>
              <a:t>MuscleHub</a:t>
            </a:r>
            <a:r>
              <a:rPr lang="en-US" sz="1600" dirty="0"/>
              <a:t>.</a:t>
            </a:r>
          </a:p>
          <a:p>
            <a:r>
              <a:rPr lang="en-GB" sz="1800" dirty="0"/>
              <a:t>Tables joined on first name, last name and e-mail address</a:t>
            </a:r>
          </a:p>
          <a:p>
            <a:r>
              <a:rPr lang="en-GB" sz="1800" dirty="0"/>
              <a:t>Only data incorporated as of 7-1-2017 (start of A/B test)</a:t>
            </a:r>
          </a:p>
          <a:p>
            <a:endParaRPr lang="en-GB" sz="1800" dirty="0"/>
          </a:p>
          <a:p>
            <a:pPr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1165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72A3-7E66-4744-860E-514F1DB2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results of the three hypothesis tests</a:t>
            </a:r>
            <a:br>
              <a:rPr lang="en-US" sz="2800" dirty="0"/>
            </a:br>
            <a:r>
              <a:rPr lang="en-US" sz="2800" dirty="0"/>
              <a:t>method: Chi 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7692-0DD1-8841-81BE-28E3F075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692562"/>
            <a:ext cx="9772507" cy="2463664"/>
          </a:xfrm>
        </p:spPr>
        <p:txBody>
          <a:bodyPr>
            <a:normAutofit/>
          </a:bodyPr>
          <a:lstStyle/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I </a:t>
            </a:r>
            <a:r>
              <a:rPr lang="nl-NL" dirty="0" err="1"/>
              <a:t>use</a:t>
            </a:r>
            <a:r>
              <a:rPr lang="nl-NL" dirty="0"/>
              <a:t> Chi square?: </a:t>
            </a:r>
            <a:r>
              <a:rPr lang="nl-NL" dirty="0" err="1"/>
              <a:t>categorical</a:t>
            </a:r>
            <a:r>
              <a:rPr lang="nl-NL" dirty="0"/>
              <a:t> variables, </a:t>
            </a:r>
            <a:r>
              <a:rPr lang="nl-NL" dirty="0" err="1"/>
              <a:t>with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sample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51D8B6-4B95-DF4E-8133-A53B22A5D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24513"/>
              </p:ext>
            </p:extLst>
          </p:nvPr>
        </p:nvGraphicFramePr>
        <p:xfrm>
          <a:off x="826654" y="2562027"/>
          <a:ext cx="10243128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673">
                  <a:extLst>
                    <a:ext uri="{9D8B030D-6E8A-4147-A177-3AD203B41FA5}">
                      <a16:colId xmlns:a16="http://schemas.microsoft.com/office/drawing/2014/main" val="2832982111"/>
                    </a:ext>
                  </a:extLst>
                </a:gridCol>
                <a:gridCol w="4433455">
                  <a:extLst>
                    <a:ext uri="{9D8B030D-6E8A-4147-A177-3AD203B41FA5}">
                      <a16:colId xmlns:a16="http://schemas.microsoft.com/office/drawing/2014/main" val="2700114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 There is no difference in number of applications between people who do a fitness test and people who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 = 0.001</a:t>
                      </a:r>
                    </a:p>
                    <a:p>
                      <a:r>
                        <a:rPr lang="en-GB" dirty="0"/>
                        <a:t>So visitors who did not do a fitness test converted significantly better to </a:t>
                      </a:r>
                      <a:r>
                        <a:rPr lang="en-GB" dirty="0" err="1"/>
                        <a:t>aplications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8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2. People who take the fitness test are not more likely to purchase a membership if they picked up an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p=0.43</a:t>
                      </a:r>
                    </a:p>
                    <a:p>
                      <a:r>
                        <a:rPr lang="en-GB" dirty="0"/>
                        <a:t>So indeed there is no significant difference between people who took the test and people who </a:t>
                      </a:r>
                      <a:r>
                        <a:rPr lang="en-GB" dirty="0" err="1"/>
                        <a:t>didn</a:t>
                      </a:r>
                      <a:r>
                        <a:rPr lang="en-GB" dirty="0"/>
                        <a:t>’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2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dirty="0"/>
                        <a:t>3. From all people who visit </a:t>
                      </a:r>
                      <a:r>
                        <a:rPr lang="en-GB" dirty="0" err="1"/>
                        <a:t>MuscleHub</a:t>
                      </a:r>
                      <a:r>
                        <a:rPr lang="en-GB" dirty="0"/>
                        <a:t>, There is no difference between the group that did or did not do the fitness test in terms of conversion to membership.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p=0.01</a:t>
                      </a:r>
                    </a:p>
                    <a:p>
                      <a:r>
                        <a:rPr lang="en-GB" dirty="0"/>
                        <a:t>This means that visitors that did not do a fitness test covert significantly better into membership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9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6D0B-5755-2F49-8A8D-D29C5126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qualitative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45261-BCD4-444D-A018-9CD5F857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18" y="2770908"/>
            <a:ext cx="3744856" cy="244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B370D-7454-4640-A949-CF2FACF3D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94" y="2770908"/>
            <a:ext cx="3937000" cy="2446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4844D8-83CB-1943-84EB-41E014E5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3" y="2770908"/>
            <a:ext cx="3779982" cy="24452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A2A92A-211F-3543-BC9A-52B813CCCE16}"/>
              </a:ext>
            </a:extLst>
          </p:cNvPr>
          <p:cNvSpPr/>
          <p:nvPr/>
        </p:nvSpPr>
        <p:spPr>
          <a:xfrm>
            <a:off x="586022" y="2415431"/>
            <a:ext cx="3052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Percent of Visitors who Apply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8AD4F-34E6-934C-8CCB-43ACE66F8A15}"/>
              </a:ext>
            </a:extLst>
          </p:cNvPr>
          <p:cNvSpPr/>
          <p:nvPr/>
        </p:nvSpPr>
        <p:spPr>
          <a:xfrm>
            <a:off x="4185890" y="2401576"/>
            <a:ext cx="3796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Percent of Applicants who Purchase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F15A8-FF7C-DA40-AFEA-BCE5247943FE}"/>
              </a:ext>
            </a:extLst>
          </p:cNvPr>
          <p:cNvSpPr/>
          <p:nvPr/>
        </p:nvSpPr>
        <p:spPr>
          <a:xfrm>
            <a:off x="8240325" y="2415431"/>
            <a:ext cx="3406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Percent of Visitors who purchase</a:t>
            </a:r>
          </a:p>
        </p:txBody>
      </p:sp>
    </p:spTree>
    <p:extLst>
      <p:ext uri="{BB962C8B-B14F-4D97-AF65-F5344CB8AC3E}">
        <p14:creationId xmlns:p14="http://schemas.microsoft.com/office/powerpoint/2010/main" val="14065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3907-9615-BF4F-97C3-E7CFEABB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skip the fitness test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FB404-4482-0942-A8E1-3513C683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Skip the fitness test, It reduces conversion of visitors to membership</a:t>
            </a:r>
          </a:p>
          <a:p>
            <a:r>
              <a:rPr lang="en-GB" dirty="0"/>
              <a:t>Once applications has been picked-up, people who did the fitness test also don’t convert better to membership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46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458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MuscleHub</vt:lpstr>
      <vt:lpstr>Description A/B test</vt:lpstr>
      <vt:lpstr>Available dataset consists of 4 tables in SQLlite</vt:lpstr>
      <vt:lpstr>The results of the three hypothesis tests method: Chi square</vt:lpstr>
      <vt:lpstr>Summary of the qualitative data</vt:lpstr>
      <vt:lpstr>Recommendation: skip the fitness 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performance</dc:title>
  <dc:creator>Hans van Avendonk</dc:creator>
  <cp:lastModifiedBy>Hans van Avendonk</cp:lastModifiedBy>
  <cp:revision>20</cp:revision>
  <dcterms:created xsi:type="dcterms:W3CDTF">2020-05-26T12:52:21Z</dcterms:created>
  <dcterms:modified xsi:type="dcterms:W3CDTF">2020-06-11T13:53:29Z</dcterms:modified>
</cp:coreProperties>
</file>