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0cc3de244_0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80cc3de244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0cc3de244_0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80cc3de244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0cc3de244_0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80cc3de244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0cc3de244_1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80cc3de244_1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0cc3de244_1_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80cc3de244_1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0cc3de244_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80cc3de244_1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0cc3de244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80cc3de244_1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0cc3de244_1_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80cc3de244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cc3de244_1_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80cc3de244_1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cc3de244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80cc3de244_1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7de787bcf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77de787bc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77de787bc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0cc3de244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80cc3de244_1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7b267ec3b_0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87b267ec3b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0cc3de244_0_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80cc3de244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0cc3de244_0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80cc3de244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0cc3de244_0_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80cc3de244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0cc3de244_0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80cc3de244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4">
  <p:cSld name="Filmina - Conceptos_2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7" name="Google Shape;467;p5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68" name="Google Shape;468;p5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5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5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74" name="Google Shape;474;p5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5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5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p5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hyperlink" Target="http://babel" TargetMode="External"/><Relationship Id="rId5" Type="http://schemas.openxmlformats.org/officeDocument/2006/relationships/hyperlink" Target="https://babeljs.io/repl/#?browsers=defaults%2C%20not%20ie%2011%2C%20not%20ie_mob%2011&amp;build=&amp;builtIns=false&amp;corejs=3.21&amp;spec=false&amp;loose=false&amp;code_lz=GYVwdgxgLglg9mABACwKYBt1wBQEpEDeAUIogE6pQhlIA8AJjAG4B8AEhlogO5xnr0AhLQD0jVgG4iAXyJA&amp;debug=false&amp;forceAllTransforms=false&amp;shippedProposals=false&amp;circleciRepo=&amp;evaluate=false&amp;fileSize=false&amp;timeTravel=false&amp;sourceType=module&amp;lineWrap=true&amp;presets=react&amp;prettier=false&amp;targets=&amp;version=7.19.5&amp;externalPlugins=&amp;assumptions=%7B%7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FW Front End</a:t>
            </a:r>
            <a:endParaRPr/>
          </a:p>
        </p:txBody>
      </p:sp>
      <p:sp>
        <p:nvSpPr>
          <p:cNvPr id="485" name="Google Shape;485;p5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React introduction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/>
          <p:nvPr>
            <p:ph type="title"/>
          </p:nvPr>
        </p:nvSpPr>
        <p:spPr>
          <a:xfrm>
            <a:off x="628675" y="428100"/>
            <a:ext cx="7886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 de Comment</a:t>
            </a:r>
            <a:endParaRPr/>
          </a:p>
        </p:txBody>
      </p:sp>
      <p:sp>
        <p:nvSpPr>
          <p:cNvPr id="552" name="Google Shape;552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3" name="Google Shape;55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" y="1231600"/>
            <a:ext cx="9144000" cy="519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9" name="Google Shape;55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00" y="981450"/>
            <a:ext cx="8547649" cy="5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3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Extracción de Componentes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6" name="Google Shape;56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1496100"/>
            <a:ext cx="9144003" cy="452735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4"/>
          <p:cNvSpPr txBox="1"/>
          <p:nvPr>
            <p:ph type="title"/>
          </p:nvPr>
        </p:nvSpPr>
        <p:spPr>
          <a:xfrm>
            <a:off x="628675" y="428100"/>
            <a:ext cx="7886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 Children</a:t>
            </a:r>
            <a:endParaRPr/>
          </a:p>
        </p:txBody>
      </p:sp>
      <p:sp>
        <p:nvSpPr>
          <p:cNvPr id="568" name="Google Shape;568;p64"/>
          <p:cNvSpPr txBox="1"/>
          <p:nvPr/>
        </p:nvSpPr>
        <p:spPr>
          <a:xfrm>
            <a:off x="2128793" y="6023453"/>
            <a:ext cx="4886409" cy="445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</a:t>
            </a:r>
            <a:r>
              <a:rPr lang="en-US" sz="2000">
                <a:solidFill>
                  <a:schemeClr val="dk1"/>
                </a:solidFill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Describir una IU con componentes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65"/>
          <p:cNvSpPr txBox="1"/>
          <p:nvPr>
            <p:ph idx="1" type="body"/>
          </p:nvPr>
        </p:nvSpPr>
        <p:spPr>
          <a:xfrm>
            <a:off x="628650" y="1844425"/>
            <a:ext cx="7886700" cy="27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 llama </a:t>
            </a:r>
            <a:r>
              <a:rPr lang="en-US" sz="2000">
                <a:solidFill>
                  <a:srgbClr val="FF0000"/>
                </a:solidFill>
              </a:rPr>
              <a:t>JSX</a:t>
            </a:r>
            <a:r>
              <a:rPr lang="en-US" sz="2000"/>
              <a:t> y es una extensión de </a:t>
            </a:r>
            <a:r>
              <a:rPr lang="en-US" sz="2000">
                <a:solidFill>
                  <a:srgbClr val="FF0000"/>
                </a:solidFill>
              </a:rPr>
              <a:t>sintaxis</a:t>
            </a:r>
            <a:r>
              <a:rPr lang="en-US" sz="2000"/>
              <a:t> de JavaScript. 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Recomendamos usarlo con React para describir cómo debería verse la </a:t>
            </a:r>
            <a:r>
              <a:rPr lang="en-US" sz="2000">
                <a:solidFill>
                  <a:srgbClr val="FF0000"/>
                </a:solidFill>
              </a:rPr>
              <a:t>interfaz</a:t>
            </a:r>
            <a:r>
              <a:rPr lang="en-US" sz="2000"/>
              <a:t> de usuario. JSX produce "elementos" de React. 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 lugar de separar tecnologías artificialmente colocando los datos y la lógica en archivos separados, React separa las preocupaciones con unidades poco acopladas llamadas "</a:t>
            </a:r>
            <a:r>
              <a:rPr lang="en-US" sz="2000">
                <a:solidFill>
                  <a:srgbClr val="FF0000"/>
                </a:solidFill>
              </a:rPr>
              <a:t>componentes</a:t>
            </a:r>
            <a:r>
              <a:rPr lang="en-US" sz="2000"/>
              <a:t>" que contienen ambos. </a:t>
            </a:r>
            <a:endParaRPr/>
          </a:p>
        </p:txBody>
      </p:sp>
      <p:pic>
        <p:nvPicPr>
          <p:cNvPr id="575" name="Google Shape;57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8" y="4612723"/>
            <a:ext cx="8704752" cy="19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5"/>
          <p:cNvSpPr txBox="1"/>
          <p:nvPr>
            <p:ph type="title"/>
          </p:nvPr>
        </p:nvSpPr>
        <p:spPr>
          <a:xfrm>
            <a:off x="628675" y="428100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pic>
        <p:nvPicPr>
          <p:cNvPr id="577" name="Google Shape;5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168500"/>
            <a:ext cx="4267966" cy="4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5"/>
          <p:cNvSpPr txBox="1"/>
          <p:nvPr>
            <p:ph idx="1" type="body"/>
          </p:nvPr>
        </p:nvSpPr>
        <p:spPr>
          <a:xfrm>
            <a:off x="5657850" y="1182950"/>
            <a:ext cx="2236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300"/>
              <a:t>¿Qué es esto?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4" name="Google Shape;58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544832"/>
            <a:ext cx="9144001" cy="3087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6"/>
          <p:cNvSpPr txBox="1"/>
          <p:nvPr>
            <p:ph type="title"/>
          </p:nvPr>
        </p:nvSpPr>
        <p:spPr>
          <a:xfrm>
            <a:off x="628675" y="428100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70" y="1035622"/>
            <a:ext cx="6591500" cy="1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20" y="2948551"/>
            <a:ext cx="8263600" cy="3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8" name="Google Shape;59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" y="1437364"/>
            <a:ext cx="9144000" cy="351781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8">
            <a:hlinkClick r:id="rId4"/>
          </p:cNvPr>
          <p:cNvSpPr txBox="1"/>
          <p:nvPr/>
        </p:nvSpPr>
        <p:spPr>
          <a:xfrm>
            <a:off x="1372712" y="5903528"/>
            <a:ext cx="6398601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sng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https://babeljs.io/repl/#?browsers=defaults%2C%20not%20ie%201...</a:t>
            </a:r>
            <a:endParaRPr b="0" i="1" sz="1600" u="sng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5" name="Google Shape;605;p69"/>
          <p:cNvPicPr preferRelativeResize="0"/>
          <p:nvPr/>
        </p:nvPicPr>
        <p:blipFill rotWithShape="1">
          <a:blip r:embed="rId3">
            <a:alphaModFix/>
          </a:blip>
          <a:srcRect b="0" l="-890" r="890" t="0"/>
          <a:stretch/>
        </p:blipFill>
        <p:spPr>
          <a:xfrm>
            <a:off x="345270" y="575170"/>
            <a:ext cx="8520600" cy="30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70" y="3408925"/>
            <a:ext cx="7885300" cy="31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>
            <p:ph type="title"/>
          </p:nvPr>
        </p:nvSpPr>
        <p:spPr>
          <a:xfrm>
            <a:off x="628675" y="428100"/>
            <a:ext cx="7886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 (tipografía)</a:t>
            </a:r>
            <a:endParaRPr/>
          </a:p>
        </p:txBody>
      </p:sp>
      <p:sp>
        <p:nvSpPr>
          <p:cNvPr id="612" name="Google Shape;612;p7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3" name="Google Shape;61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87051"/>
            <a:ext cx="90678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9" name="Google Shape;61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13" y="2085453"/>
            <a:ext cx="8839199" cy="3010396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71"/>
          <p:cNvSpPr txBox="1"/>
          <p:nvPr>
            <p:ph type="title"/>
          </p:nvPr>
        </p:nvSpPr>
        <p:spPr>
          <a:xfrm>
            <a:off x="628675" y="428100"/>
            <a:ext cx="7886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 (tipografía)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2" name="Google Shape;4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" y="1423614"/>
            <a:ext cx="9144003" cy="41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4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 txBox="1"/>
          <p:nvPr>
            <p:ph type="title"/>
          </p:nvPr>
        </p:nvSpPr>
        <p:spPr>
          <a:xfrm>
            <a:off x="628675" y="428100"/>
            <a:ext cx="7886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626" name="Google Shape;626;p7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7" name="Google Shape;62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13" y="1665764"/>
            <a:ext cx="8839199" cy="412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9" name="Google Shape;49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" y="1205257"/>
            <a:ext cx="9144003" cy="433536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5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6" name="Google Shape;50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" y="1891758"/>
            <a:ext cx="9144003" cy="322361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6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5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Se limitan a </a:t>
            </a:r>
            <a:r>
              <a:rPr lang="en-US" sz="2000">
                <a:solidFill>
                  <a:srgbClr val="FF0000"/>
                </a:solidFill>
              </a:rPr>
              <a:t>mostrar</a:t>
            </a:r>
            <a:r>
              <a:rPr lang="en-US" sz="2000"/>
              <a:t> datos y tienen poca o nula lógica asociada a manipulación del </a:t>
            </a:r>
            <a:r>
              <a:rPr lang="en-US" sz="2000">
                <a:solidFill>
                  <a:schemeClr val="dk1"/>
                </a:solidFill>
              </a:rPr>
              <a:t>estado</a:t>
            </a:r>
            <a:r>
              <a:rPr lang="en-US" sz="2000"/>
              <a:t> (por eso también son llamadas “</a:t>
            </a:r>
            <a:r>
              <a:rPr lang="en-US" sz="2000">
                <a:solidFill>
                  <a:srgbClr val="FF0000"/>
                </a:solidFill>
              </a:rPr>
              <a:t>stateless</a:t>
            </a:r>
            <a:r>
              <a:rPr lang="en-US" sz="2000"/>
              <a:t> component”)</a:t>
            </a:r>
            <a:endParaRPr sz="2000"/>
          </a:p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3">
            <a:alphaModFix/>
          </a:blip>
          <a:srcRect b="4560" l="-1620" r="1618" t="-4560"/>
          <a:stretch/>
        </p:blipFill>
        <p:spPr>
          <a:xfrm>
            <a:off x="40700" y="2607350"/>
            <a:ext cx="9062600" cy="33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7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" y="929466"/>
            <a:ext cx="9144002" cy="211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483" y="2885046"/>
            <a:ext cx="4821271" cy="32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8"/>
          <p:cNvSpPr txBox="1"/>
          <p:nvPr/>
        </p:nvSpPr>
        <p:spPr>
          <a:xfrm>
            <a:off x="557468" y="6223424"/>
            <a:ext cx="60960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sng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https://codepen.io/gaearon/pen/KgQKPM?editors=1010codepen</a:t>
            </a:r>
            <a:endParaRPr b="0" i="1" sz="1600" u="sng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8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Componentes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>
            <p:ph type="title"/>
          </p:nvPr>
        </p:nvSpPr>
        <p:spPr>
          <a:xfrm>
            <a:off x="628650" y="400075"/>
            <a:ext cx="7886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 (propiedades)</a:t>
            </a:r>
            <a:endParaRPr/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1" name="Google Shape;531;p59"/>
          <p:cNvPicPr preferRelativeResize="0"/>
          <p:nvPr/>
        </p:nvPicPr>
        <p:blipFill rotWithShape="1">
          <a:blip r:embed="rId3">
            <a:alphaModFix/>
          </a:blip>
          <a:srcRect b="0" l="0" r="0" t="28062"/>
          <a:stretch/>
        </p:blipFill>
        <p:spPr>
          <a:xfrm>
            <a:off x="628663" y="1981342"/>
            <a:ext cx="7747876" cy="27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9"/>
          <p:cNvSpPr txBox="1"/>
          <p:nvPr/>
        </p:nvSpPr>
        <p:spPr>
          <a:xfrm>
            <a:off x="1048350" y="5154425"/>
            <a:ext cx="4935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5" y="929350"/>
            <a:ext cx="8114549" cy="56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0"/>
          <p:cNvSpPr txBox="1"/>
          <p:nvPr>
            <p:ph type="title"/>
          </p:nvPr>
        </p:nvSpPr>
        <p:spPr>
          <a:xfrm>
            <a:off x="628650" y="400075"/>
            <a:ext cx="7886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 (propiedades)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78" y="923100"/>
            <a:ext cx="8782269" cy="59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1"/>
          <p:cNvSpPr txBox="1"/>
          <p:nvPr>
            <p:ph type="title"/>
          </p:nvPr>
        </p:nvSpPr>
        <p:spPr>
          <a:xfrm>
            <a:off x="628675" y="428100"/>
            <a:ext cx="78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Extracción de </a:t>
            </a:r>
            <a:r>
              <a:rPr lang="en-US"/>
              <a:t>Componentes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