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9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33" Type="http://schemas.openxmlformats.org/officeDocument/2006/relationships/font" Target="fonts/Nunito-regular.fntdata"/><Relationship Id="rId32" Type="http://schemas.openxmlformats.org/officeDocument/2006/relationships/font" Target="fonts/Roboto-boldItalic.fntdata"/><Relationship Id="rId35" Type="http://schemas.openxmlformats.org/officeDocument/2006/relationships/font" Target="fonts/Nunito-italic.fntdata"/><Relationship Id="rId34" Type="http://schemas.openxmlformats.org/officeDocument/2006/relationships/font" Target="fonts/Nunito-bold.fntdata"/><Relationship Id="rId36" Type="http://schemas.openxmlformats.org/officeDocument/2006/relationships/font" Target="fonts/Nuni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font" Target="fonts/Robot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d42e15ee09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d42e15ee0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d42e15ee09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d42e15ee09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d42e15ee0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d42e15ee0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d42e15ee09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d42e15ee0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d42e15ee09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d9dac383f0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d9dac383f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1d9dac383f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d9dac383f0_1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d9dac383f0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d9dac383f0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d9dac383f0_1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d9dac383f0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d9dac383f0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ea8c1a1f7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ea8c1a1f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ea8c1a1f7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ea8c1a1f7e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ea8c1a1f7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1ea8c1a1f7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ea8c1a1f7e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ea8c1a1f7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1ea8c1a1f7e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eb2530e1ab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eb2530e1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eb2530e1a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eb3686129c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eb3686129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1eb3686129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eb3686129c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eb3686129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1eb3686129c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eb3686129c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eb3686129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1eb3686129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eb3686129c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eb3686129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1eb3686129c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d9dac383f0_1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d9dac383f0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1d9dac383f0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d3580a0b61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d3580a0b6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d3580a0b6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d3580a0b61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d3580a0b6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d3580a0b6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d3580a0b61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d3580a0b6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1d3580a0b61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d3580a0b61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d3580a0b6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d3580a0b61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d3580a0b61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d3580a0b61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1d3580a0b61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d9dac383f0_1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d9dac383f0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d9dac383f0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7b267ec3b_0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87b267ec3b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3">
  <p:cSld name="Filmina - Conceptos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6" name="Google Shape;266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4">
  <p:cSld name="Filmina - Conceptos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6" name="Google Shape;276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5">
  <p:cSld name="Filmina - Conceptos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6" name="Google Shape;286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6">
  <p:cSld name="Filmina - Conceptos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7">
  <p:cSld name="Filmina - Conceptos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6" name="Google Shape;306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8">
  <p:cSld name="Filmina - Conceptos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6" name="Google Shape;316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9">
  <p:cSld name="Filmina - Conceptos_9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6" name="Google Shape;326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0">
  <p:cSld name="Filmina - Conceptos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6" name="Google Shape;336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1">
  <p:cSld name="Filmina - Conceptos_1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6" name="Google Shape;346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2">
  <p:cSld name="Filmina - Conceptos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6" name="Google Shape;356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3">
  <p:cSld name="Filmina - Conceptos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6" name="Google Shape;366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5">
  <p:cSld name="Filmina - Conceptos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6" name="Google Shape;376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6">
  <p:cSld name="Filmina - Conceptos_1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6" name="Google Shape;386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7">
  <p:cSld name="Filmina - Conceptos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5" name="Google Shape;395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6" name="Google Shape;396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8">
  <p:cSld name="Filmina - Conceptos_1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6" name="Google Shape;406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9">
  <p:cSld name="Filmina - Conceptos_1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5" name="Google Shape;415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6" name="Google Shape;416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1">
  <p:cSld name="Filmina - Conceptos_2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6" name="Google Shape;426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2">
  <p:cSld name="Filmina - Conceptos_2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5" name="Google Shape;435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6" name="Google Shape;436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43" name="Google Shape;44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5" name="Google Shape;445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6" name="Google Shape;456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4">
  <p:cSld name="Filmina - Conceptos_23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7" name="Google Shape;467;p5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68" name="Google Shape;468;p5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5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5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ocalhost:3000/ventas/reportes?provincia=2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localhost:3000/ventas/reportes/24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pmjs.com/package/react-router-dom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FW Front End</a:t>
            </a:r>
            <a:endParaRPr/>
          </a:p>
        </p:txBody>
      </p:sp>
      <p:sp>
        <p:nvSpPr>
          <p:cNvPr id="477" name="Google Shape;477;p5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React Forms - Router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61"/>
          <p:cNvSpPr txBox="1"/>
          <p:nvPr/>
        </p:nvSpPr>
        <p:spPr>
          <a:xfrm>
            <a:off x="1275325" y="1212075"/>
            <a:ext cx="656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Nunito"/>
                <a:ea typeface="Nunito"/>
                <a:cs typeface="Nunito"/>
                <a:sym typeface="Nunito"/>
              </a:rPr>
              <a:t>¿</a:t>
            </a:r>
            <a:r>
              <a:rPr b="1" lang="en-US" sz="2200">
                <a:latin typeface="Nunito"/>
                <a:ea typeface="Nunito"/>
                <a:cs typeface="Nunito"/>
                <a:sym typeface="Nunito"/>
              </a:rPr>
              <a:t>Cuáles</a:t>
            </a:r>
            <a:r>
              <a:rPr b="1" lang="en-US" sz="2200">
                <a:latin typeface="Nunito"/>
                <a:ea typeface="Nunito"/>
                <a:cs typeface="Nunito"/>
                <a:sym typeface="Nunito"/>
              </a:rPr>
              <a:t> son las ventajas de usar React Router?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3" name="Google Shape;553;p61"/>
          <p:cNvSpPr txBox="1"/>
          <p:nvPr/>
        </p:nvSpPr>
        <p:spPr>
          <a:xfrm>
            <a:off x="1128600" y="2354775"/>
            <a:ext cx="6886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5353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La ventaja de usar React Router sobre otras maneras de crear rutas de navegación es que con ella podremos poner enlaces e incluso redirigir rutas </a:t>
            </a:r>
            <a:r>
              <a:rPr b="1" lang="en-US" sz="1750">
                <a:solidFill>
                  <a:srgbClr val="35353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sin hacer peticiones nuevas a nuestro servidor. </a:t>
            </a:r>
            <a:r>
              <a:rPr lang="en-US" sz="1750">
                <a:solidFill>
                  <a:srgbClr val="35353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Normalmente, cada vez que cambia nuestro enlace estamos llamando a nuestro servidor de nuevo, igual que sucede cuando hacemos una recarga</a:t>
            </a:r>
            <a:endParaRPr sz="175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62"/>
          <p:cNvSpPr txBox="1"/>
          <p:nvPr/>
        </p:nvSpPr>
        <p:spPr>
          <a:xfrm>
            <a:off x="836175" y="896150"/>
            <a:ext cx="73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Cómo usar React Router DOM en nuestro proyecto</a:t>
            </a:r>
            <a:endParaRPr sz="2200"/>
          </a:p>
        </p:txBody>
      </p:sp>
      <p:sp>
        <p:nvSpPr>
          <p:cNvPr id="561" name="Google Shape;561;p62"/>
          <p:cNvSpPr txBox="1"/>
          <p:nvPr/>
        </p:nvSpPr>
        <p:spPr>
          <a:xfrm>
            <a:off x="768800" y="1507550"/>
            <a:ext cx="72231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</a:rPr>
              <a:t>Paso 1 : Instale el paquete.</a:t>
            </a:r>
            <a:endParaRPr sz="1650">
              <a:solidFill>
                <a:srgbClr val="3D3D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3D3D3D"/>
              </a:solidFill>
              <a:highlight>
                <a:srgbClr val="FFFFFF"/>
              </a:highlight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react-router-dom</a:t>
            </a:r>
            <a:endParaRPr sz="17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</a:rPr>
              <a:t>Paso 2: Importar  &lt;</a:t>
            </a: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BrowserRouter&gt;.</a:t>
            </a:r>
            <a:endParaRPr sz="1650">
              <a:solidFill>
                <a:srgbClr val="3D3D3D"/>
              </a:solidFill>
              <a:highlight>
                <a:srgbClr val="FFFFFF"/>
              </a:highlight>
            </a:endParaRPr>
          </a:p>
        </p:txBody>
      </p:sp>
      <p:pic>
        <p:nvPicPr>
          <p:cNvPr id="562" name="Google Shape;56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75" y="3018650"/>
            <a:ext cx="7145050" cy="31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63"/>
          <p:cNvSpPr txBox="1"/>
          <p:nvPr/>
        </p:nvSpPr>
        <p:spPr>
          <a:xfrm>
            <a:off x="681300" y="815775"/>
            <a:ext cx="746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</a:rPr>
              <a:t>Paso </a:t>
            </a: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</a:rPr>
              <a:t>3: Importar y usar el componente hijo, &lt;Route&gt; y el componente &lt;Routes&gt; (contiene a los componentes &lt;Route&gt;)</a:t>
            </a:r>
            <a:endParaRPr sz="1700"/>
          </a:p>
        </p:txBody>
      </p:sp>
      <p:pic>
        <p:nvPicPr>
          <p:cNvPr id="570" name="Google Shape;5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25" y="1603425"/>
            <a:ext cx="7138550" cy="42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64"/>
          <p:cNvSpPr txBox="1"/>
          <p:nvPr/>
        </p:nvSpPr>
        <p:spPr>
          <a:xfrm>
            <a:off x="681300" y="815775"/>
            <a:ext cx="7460100" cy="4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Debemos utilizarlos siempre de la siguiente manera:</a:t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1 - Componente &lt;BrowserRouter&gt;</a:t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2- Anidado debemos utilizar el componente &lt;Routes&gt;</a:t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3- Dentro de este vamos a trabajar con los componentes &lt;Route/&gt; (no tiene etiqueta de cierre) y vamos a utilizar los atributos “path” para decirle a que URL queremos dirigir nuestra ruta y el atributo “element” que va a tener como valor el componente que queremos que se muestre cuando nos dirijamos a esa ruta.</a:t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Por ejemplo:</a:t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&lt;Route path=”/contact” element=”&lt;Contact/&gt;” /&gt;</a:t>
            </a:r>
            <a:endParaRPr sz="23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4" name="Google Shape;584;p65"/>
          <p:cNvSpPr txBox="1"/>
          <p:nvPr/>
        </p:nvSpPr>
        <p:spPr>
          <a:xfrm>
            <a:off x="681300" y="815775"/>
            <a:ext cx="7460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Una vez que ya tenemos nuestras rutas declaradas, podemos proseguir para crear nuestra </a:t>
            </a: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navegación</a:t>
            </a: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Para este paso vamos a importar el componente Link desde “react-router-dom”  (lo podemos agregar al conjunto de </a:t>
            </a: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importaciones</a:t>
            </a: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que ya </a:t>
            </a: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teníamos</a:t>
            </a: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): </a:t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5" name="Google Shape;5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00" y="2016375"/>
            <a:ext cx="7460100" cy="16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5"/>
          <p:cNvSpPr txBox="1"/>
          <p:nvPr/>
        </p:nvSpPr>
        <p:spPr>
          <a:xfrm>
            <a:off x="761100" y="3730025"/>
            <a:ext cx="7460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 creamos la barra de navegacion dentro del componente &lt;BrowserRoutes&gt; utilizando como enlace la etiqueta &lt;Link&gt; en reemplazo de la etiqueta &lt;a/&gt; que se usa normalmente: </a:t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7" name="Google Shape;58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725" y="4676525"/>
            <a:ext cx="3797343" cy="18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4" name="Google Shape;594;p66"/>
          <p:cNvSpPr txBox="1"/>
          <p:nvPr/>
        </p:nvSpPr>
        <p:spPr>
          <a:xfrm>
            <a:off x="586300" y="798575"/>
            <a:ext cx="7460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3D3D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Finalmente quedando el componente de la siguiente manera:</a:t>
            </a:r>
            <a:endParaRPr sz="1650">
              <a:solidFill>
                <a:srgbClr val="3D3D3D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95" name="Google Shape;59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975" y="1259400"/>
            <a:ext cx="5259350" cy="53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2" name="Google Shape;602;p6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Ruteo En Nextjs</a:t>
            </a:r>
            <a:endParaRPr/>
          </a:p>
        </p:txBody>
      </p:sp>
      <p:sp>
        <p:nvSpPr>
          <p:cNvPr id="603" name="Google Shape;603;p6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Ruteo basado en carpetas: cada directorio/subdirectorio va formando la ruta que utilizamos en la URL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Cada ruta tiene su page.tsx: Por </a:t>
            </a:r>
            <a:r>
              <a:rPr lang="en-US"/>
              <a:t>convención</a:t>
            </a:r>
            <a:r>
              <a:rPr lang="en-US"/>
              <a:t> cada ruta tiene que tener su archivo </a:t>
            </a:r>
            <a:r>
              <a:rPr b="1" lang="en-US"/>
              <a:t>page.tsx</a:t>
            </a:r>
            <a:r>
              <a:rPr lang="en-US"/>
              <a:t> para ser considerada una ruta válida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0" name="Google Shape;610;p6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Ruteo En Nextjs</a:t>
            </a:r>
            <a:endParaRPr/>
          </a:p>
        </p:txBody>
      </p:sp>
      <p:sp>
        <p:nvSpPr>
          <p:cNvPr id="611" name="Google Shape;611;p68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En este ejemplo tenemos 2 rutas: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/ventas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/ventas/reportes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00" y="2749400"/>
            <a:ext cx="6375400" cy="33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9" name="Google Shape;619;p6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Ruteo En Nextjs</a:t>
            </a:r>
            <a:endParaRPr/>
          </a:p>
        </p:txBody>
      </p:sp>
      <p:sp>
        <p:nvSpPr>
          <p:cNvPr id="620" name="Google Shape;620;p6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Layout: El layout es un wrapper (envoltorio) para cada pagina, en la cual se aplica una </a:t>
            </a:r>
            <a:r>
              <a:rPr lang="en-US"/>
              <a:t>disposición</a:t>
            </a:r>
            <a:r>
              <a:rPr lang="en-US"/>
              <a:t> </a:t>
            </a:r>
            <a:r>
              <a:rPr lang="en-US"/>
              <a:t>común</a:t>
            </a:r>
            <a:r>
              <a:rPr lang="en-US"/>
              <a:t> para todas las </a:t>
            </a:r>
            <a:r>
              <a:rPr lang="en-US"/>
              <a:t>páginas</a:t>
            </a:r>
            <a:r>
              <a:rPr lang="en-US"/>
              <a:t> que pertenezcan al directorio o a cualquier </a:t>
            </a:r>
            <a:r>
              <a:rPr lang="en-US"/>
              <a:t>subdirectorio</a:t>
            </a:r>
            <a:r>
              <a:rPr lang="en-US"/>
              <a:t>. Solo se renderiza una vez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Template</a:t>
            </a:r>
            <a:r>
              <a:rPr lang="en-US"/>
              <a:t>: El template es un wrapper (envoltorio) para cada pagina, en la cual se aplica una disposición común para todas las páginas que pertenezcan al directorio o a cualquier subdirectorio. Se renderiza en cada cambio de página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7" name="Google Shape;627;p7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Ruteo En Nextjs</a:t>
            </a:r>
            <a:endParaRPr/>
          </a:p>
        </p:txBody>
      </p:sp>
      <p:sp>
        <p:nvSpPr>
          <p:cNvPr id="628" name="Google Shape;628;p70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Parámetros de búsqueda</a:t>
            </a:r>
            <a:r>
              <a:rPr lang="en-US"/>
              <a:t> en la URL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Ejemplo: Si tenemos una URL con </a:t>
            </a:r>
            <a:r>
              <a:rPr lang="en-US"/>
              <a:t>parámetros</a:t>
            </a:r>
            <a:r>
              <a:rPr lang="en-US"/>
              <a:t> de </a:t>
            </a:r>
            <a:r>
              <a:rPr lang="en-US"/>
              <a:t>búsqueda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http://localhost:3000/ventas/reportes?provincia=24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Podemos obtenerlo usando el router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4" name="Google Shape;484;p53"/>
          <p:cNvSpPr txBox="1"/>
          <p:nvPr>
            <p:ph type="title"/>
          </p:nvPr>
        </p:nvSpPr>
        <p:spPr>
          <a:xfrm>
            <a:off x="628675" y="428100"/>
            <a:ext cx="788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Forms</a:t>
            </a:r>
            <a:endParaRPr/>
          </a:p>
        </p:txBody>
      </p:sp>
      <p:sp>
        <p:nvSpPr>
          <p:cNvPr id="485" name="Google Shape;485;p53"/>
          <p:cNvSpPr txBox="1"/>
          <p:nvPr/>
        </p:nvSpPr>
        <p:spPr>
          <a:xfrm>
            <a:off x="872150" y="1429900"/>
            <a:ext cx="75828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E1B3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El comportamiento de formularios en React es un poco diferente a otros elementos dentro del DOM que crea la librería de React, y esto se debe a que los formularios por </a:t>
            </a:r>
            <a:r>
              <a:rPr lang="en-US" sz="1900">
                <a:solidFill>
                  <a:srgbClr val="1E1B3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sí mismos</a:t>
            </a:r>
            <a:r>
              <a:rPr lang="en-US" sz="1900">
                <a:solidFill>
                  <a:srgbClr val="1E1B3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US" sz="1900" u="sng">
                <a:solidFill>
                  <a:srgbClr val="1E1B3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almacenan un cierto tipo de estado.</a:t>
            </a:r>
            <a:endParaRPr b="1" sz="1900" u="sng">
              <a:solidFill>
                <a:srgbClr val="1E1B3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E1B3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Esto lo podemos ver claramente cuando utilizamos el tag form en HTML el cual tiene uno o </a:t>
            </a:r>
            <a:r>
              <a:rPr lang="en-US" sz="1900">
                <a:solidFill>
                  <a:srgbClr val="1E1B3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más</a:t>
            </a:r>
            <a:r>
              <a:rPr lang="en-US" sz="1900">
                <a:solidFill>
                  <a:srgbClr val="1E1B3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inputs dentro de su estructura.</a:t>
            </a:r>
            <a:endParaRPr sz="1900">
              <a:solidFill>
                <a:srgbClr val="1E1B3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E1B3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Cada input es capaz de almacenar información, por ejemplo, el name o el value, y después, recuperar el value a través de un identificador como el name para enviarlo al servidor a través de una API u otro medio de comunicación que tengamos con nuestro servidor.</a:t>
            </a:r>
            <a:endParaRPr sz="1900">
              <a:solidFill>
                <a:srgbClr val="1E1B3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71"/>
          <p:cNvSpPr txBox="1"/>
          <p:nvPr>
            <p:ph type="title"/>
          </p:nvPr>
        </p:nvSpPr>
        <p:spPr>
          <a:xfrm>
            <a:off x="790063" y="346725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Ruteo En Nextjs</a:t>
            </a:r>
            <a:endParaRPr/>
          </a:p>
        </p:txBody>
      </p:sp>
      <p:sp>
        <p:nvSpPr>
          <p:cNvPr id="636" name="Google Shape;636;p71"/>
          <p:cNvSpPr txBox="1"/>
          <p:nvPr>
            <p:ph idx="1" type="body"/>
          </p:nvPr>
        </p:nvSpPr>
        <p:spPr>
          <a:xfrm>
            <a:off x="628650" y="1496100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Importamos </a:t>
            </a:r>
            <a:r>
              <a:rPr b="1" lang="en-US"/>
              <a:t>useSearchParam </a:t>
            </a:r>
            <a:r>
              <a:rPr lang="en-US"/>
              <a:t>desde next/navigate e instanciamos una constante para manejar sus funcionalidades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Luego con el </a:t>
            </a:r>
            <a:r>
              <a:rPr lang="en-US"/>
              <a:t>método</a:t>
            </a:r>
            <a:r>
              <a:rPr lang="en-US"/>
              <a:t> get podemos obtener el valor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85" y="2966150"/>
            <a:ext cx="6931525" cy="19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050" y="5819425"/>
            <a:ext cx="6144025" cy="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5" name="Google Shape;645;p7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Ruteo En Nextjs</a:t>
            </a:r>
            <a:endParaRPr/>
          </a:p>
        </p:txBody>
      </p:sp>
      <p:sp>
        <p:nvSpPr>
          <p:cNvPr id="646" name="Google Shape;646;p72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Parámetros en la URL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Ejemplo: Si tenemos una URL con parámetros dentro de la misma: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http://localhost:3000/ventas/reportes/24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Podemos obtenerlo usando el router, pero para esto necesitamos crear una estructura de carpetas distinta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3" name="Google Shape;653;p7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Ruteo En Nextjs</a:t>
            </a:r>
            <a:endParaRPr/>
          </a:p>
        </p:txBody>
      </p:sp>
      <p:sp>
        <p:nvSpPr>
          <p:cNvPr id="654" name="Google Shape;654;p7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Vamos a crear una carpeta con el nombre del </a:t>
            </a:r>
            <a:r>
              <a:rPr lang="en-US"/>
              <a:t>parámetro</a:t>
            </a:r>
            <a:r>
              <a:rPr lang="en-US"/>
              <a:t> encerrado en []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Next interpretara que la parte de la url que ponemos entre [] es </a:t>
            </a:r>
            <a:r>
              <a:rPr lang="en-US"/>
              <a:t>dinámica</a:t>
            </a:r>
            <a:r>
              <a:rPr lang="en-US"/>
              <a:t> y </a:t>
            </a:r>
            <a:r>
              <a:rPr lang="en-US"/>
              <a:t>pondrá</a:t>
            </a:r>
            <a:r>
              <a:rPr lang="en-US"/>
              <a:t> el valor en la variable con el nombre definido.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52" y="4002827"/>
            <a:ext cx="5893975" cy="24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2" name="Google Shape;662;p7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Ruteo En Nextjs</a:t>
            </a:r>
            <a:endParaRPr/>
          </a:p>
        </p:txBody>
      </p:sp>
      <p:sp>
        <p:nvSpPr>
          <p:cNvPr id="663" name="Google Shape;663;p74"/>
          <p:cNvSpPr txBox="1"/>
          <p:nvPr>
            <p:ph idx="1" type="body"/>
          </p:nvPr>
        </p:nvSpPr>
        <p:spPr>
          <a:xfrm>
            <a:off x="628650" y="1496100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Importamos </a:t>
            </a:r>
            <a:r>
              <a:rPr b="1" lang="en-US"/>
              <a:t>useParam </a:t>
            </a:r>
            <a:r>
              <a:rPr lang="en-US"/>
              <a:t>desde next/navigate e instanciamos una constante para manejar sus funcionalidades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4" name="Google Shape;66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881" y="2833825"/>
            <a:ext cx="5751775" cy="34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75"/>
          <p:cNvSpPr txBox="1"/>
          <p:nvPr/>
        </p:nvSpPr>
        <p:spPr>
          <a:xfrm>
            <a:off x="837650" y="1032200"/>
            <a:ext cx="7165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Nunito"/>
                <a:ea typeface="Nunito"/>
                <a:cs typeface="Nunito"/>
                <a:sym typeface="Nunito"/>
              </a:rPr>
              <a:t>EJERCICIO </a:t>
            </a:r>
            <a:r>
              <a:rPr lang="en-US" sz="2100">
                <a:latin typeface="Nunito"/>
                <a:ea typeface="Nunito"/>
                <a:cs typeface="Nunito"/>
                <a:sym typeface="Nunito"/>
              </a:rPr>
              <a:t>PRÁCTICO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Nunito"/>
                <a:ea typeface="Nunito"/>
                <a:cs typeface="Nunito"/>
                <a:sym typeface="Nunito"/>
              </a:rPr>
              <a:t>Crear un menú de navegación en tu proyecto. Debe tener al menos 3 secciones: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-US" sz="2100">
                <a:latin typeface="Nunito"/>
                <a:ea typeface="Nunito"/>
                <a:cs typeface="Nunito"/>
                <a:sym typeface="Nunito"/>
              </a:rPr>
              <a:t>La ruta “/”  debe llevar al componente principal.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-US" sz="2100">
                <a:latin typeface="Nunito"/>
                <a:ea typeface="Nunito"/>
                <a:cs typeface="Nunito"/>
                <a:sym typeface="Nunito"/>
              </a:rPr>
              <a:t>La ruta “/contacto” debe llevar a un componente &lt;Contacto/&gt; que contenga un formulario, debes tomar los datos de este y mostrarlos por consola.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-US" sz="2100">
                <a:latin typeface="Nunito"/>
                <a:ea typeface="Nunito"/>
                <a:cs typeface="Nunito"/>
                <a:sym typeface="Nunito"/>
              </a:rPr>
              <a:t>La última sección es a elección de ruta y componente.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54"/>
          <p:cNvSpPr txBox="1"/>
          <p:nvPr/>
        </p:nvSpPr>
        <p:spPr>
          <a:xfrm>
            <a:off x="1065650" y="1984850"/>
            <a:ext cx="7288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La forma recomendada de trabajar los Forms en React es a 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través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b="1" lang="en-US" sz="2000" u="sng">
                <a:latin typeface="Nunito"/>
                <a:ea typeface="Nunito"/>
                <a:cs typeface="Nunito"/>
                <a:sym typeface="Nunito"/>
              </a:rPr>
              <a:t>componentes controlados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, ya que esto 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permitirá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reutilizar código y adherir muchas funcionalidades a los mismos.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Vamos a manejar los estados de nuestro componente con el Hook </a:t>
            </a:r>
            <a:r>
              <a:rPr lang="en-US" sz="2000" u="sng">
                <a:latin typeface="Nunito"/>
                <a:ea typeface="Nunito"/>
                <a:cs typeface="Nunito"/>
                <a:sym typeface="Nunito"/>
              </a:rPr>
              <a:t>useState.</a:t>
            </a:r>
            <a:endParaRPr sz="2000" u="sng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55"/>
          <p:cNvSpPr txBox="1"/>
          <p:nvPr/>
        </p:nvSpPr>
        <p:spPr>
          <a:xfrm>
            <a:off x="1032550" y="1294200"/>
            <a:ext cx="75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unito"/>
                <a:ea typeface="Nunito"/>
                <a:cs typeface="Nunito"/>
                <a:sym typeface="Nunito"/>
              </a:rPr>
              <a:t>En el state vamos a tener los datos que utilizaremos en el form: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0" name="Google Shape;5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638" y="2439025"/>
            <a:ext cx="5836825" cy="18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56"/>
          <p:cNvSpPr txBox="1"/>
          <p:nvPr/>
        </p:nvSpPr>
        <p:spPr>
          <a:xfrm>
            <a:off x="449025" y="841750"/>
            <a:ext cx="830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Nunito"/>
                <a:ea typeface="Nunito"/>
                <a:cs typeface="Nunito"/>
                <a:sym typeface="Nunito"/>
              </a:rPr>
              <a:t>Y luego trabajaremos sobre el siguiente formulario, (trabajado con bootstrap opcional):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8" name="Google Shape;5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175" y="1318150"/>
            <a:ext cx="6472000" cy="50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57"/>
          <p:cNvSpPr txBox="1"/>
          <p:nvPr/>
        </p:nvSpPr>
        <p:spPr>
          <a:xfrm>
            <a:off x="621750" y="728625"/>
            <a:ext cx="790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Evento onChange</a:t>
            </a:r>
            <a:endParaRPr b="1" sz="2500"/>
          </a:p>
        </p:txBody>
      </p:sp>
      <p:pic>
        <p:nvPicPr>
          <p:cNvPr id="516" name="Google Shape;516;p57"/>
          <p:cNvPicPr preferRelativeResize="0"/>
          <p:nvPr/>
        </p:nvPicPr>
        <p:blipFill rotWithShape="1">
          <a:blip r:embed="rId3">
            <a:alphaModFix/>
          </a:blip>
          <a:srcRect b="0" l="-570" r="569" t="0"/>
          <a:stretch/>
        </p:blipFill>
        <p:spPr>
          <a:xfrm>
            <a:off x="152400" y="1526625"/>
            <a:ext cx="9047351" cy="36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7"/>
          <p:cNvSpPr txBox="1"/>
          <p:nvPr/>
        </p:nvSpPr>
        <p:spPr>
          <a:xfrm>
            <a:off x="835050" y="4979750"/>
            <a:ext cx="74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C3E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sintaxis del inicializador de objetos también admite nombres de propiedades calculados. Eso le permite poner una expresión entre corchetes [], que se calculará y usará como el nombre de la propiedad.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58"/>
          <p:cNvSpPr txBox="1"/>
          <p:nvPr/>
        </p:nvSpPr>
        <p:spPr>
          <a:xfrm>
            <a:off x="1112300" y="930450"/>
            <a:ext cx="66693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Nunito"/>
                <a:ea typeface="Nunito"/>
                <a:cs typeface="Nunito"/>
                <a:sym typeface="Nunito"/>
              </a:rPr>
              <a:t>Una vez que ya tenemos todos los datos ingresados, utilizamos el  </a:t>
            </a:r>
            <a:r>
              <a:rPr b="1" lang="en-US" sz="1700" u="sng">
                <a:latin typeface="Nunito"/>
                <a:ea typeface="Nunito"/>
                <a:cs typeface="Nunito"/>
                <a:sym typeface="Nunito"/>
              </a:rPr>
              <a:t>evento onSubmit </a:t>
            </a:r>
            <a:r>
              <a:rPr lang="en-US" sz="1700">
                <a:latin typeface="Nunito"/>
                <a:ea typeface="Nunito"/>
                <a:cs typeface="Nunito"/>
                <a:sym typeface="Nunito"/>
              </a:rPr>
              <a:t>para procesar el form.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Nunito"/>
                <a:ea typeface="Nunito"/>
                <a:cs typeface="Nunito"/>
                <a:sym typeface="Nunito"/>
              </a:rPr>
              <a:t>Vamos a utilizarlo dentro de la etiqueta &lt;form&gt; y vamos a crear una </a:t>
            </a:r>
            <a:r>
              <a:rPr lang="en-US" sz="1700">
                <a:latin typeface="Nunito"/>
                <a:ea typeface="Nunito"/>
                <a:cs typeface="Nunito"/>
                <a:sym typeface="Nunito"/>
              </a:rPr>
              <a:t>función</a:t>
            </a:r>
            <a:r>
              <a:rPr lang="en-US" sz="1700">
                <a:latin typeface="Nunito"/>
                <a:ea typeface="Nunito"/>
                <a:cs typeface="Nunito"/>
                <a:sym typeface="Nunito"/>
              </a:rPr>
              <a:t> “enviarDatos”: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26" y="2424126"/>
            <a:ext cx="7658176" cy="2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8"/>
          <p:cNvSpPr txBox="1"/>
          <p:nvPr/>
        </p:nvSpPr>
        <p:spPr>
          <a:xfrm>
            <a:off x="1448275" y="4909975"/>
            <a:ext cx="6669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n-US" sz="1700">
                <a:latin typeface="Nunito"/>
                <a:ea typeface="Nunito"/>
                <a:cs typeface="Nunito"/>
                <a:sym typeface="Nunito"/>
              </a:rPr>
              <a:t>n la lista se podrán ver los datos cuando se active en evento onChange </a:t>
            </a:r>
            <a:r>
              <a:rPr lang="en-US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 por consola vamos a poder visualizar los datos que se envían.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3" name="Google Shape;5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50" y="787625"/>
            <a:ext cx="5327474" cy="547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274" y="863825"/>
            <a:ext cx="4317626" cy="449065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5" name="Google Shape;535;p59"/>
          <p:cNvSpPr/>
          <p:nvPr/>
        </p:nvSpPr>
        <p:spPr>
          <a:xfrm>
            <a:off x="2149200" y="5823875"/>
            <a:ext cx="576900" cy="5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9"/>
          <p:cNvSpPr/>
          <p:nvPr/>
        </p:nvSpPr>
        <p:spPr>
          <a:xfrm>
            <a:off x="6353450" y="596825"/>
            <a:ext cx="576900" cy="6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p60"/>
          <p:cNvSpPr txBox="1"/>
          <p:nvPr>
            <p:ph type="title"/>
          </p:nvPr>
        </p:nvSpPr>
        <p:spPr>
          <a:xfrm>
            <a:off x="628675" y="301975"/>
            <a:ext cx="78867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543" name="Google Shape;543;p60"/>
          <p:cNvSpPr txBox="1"/>
          <p:nvPr/>
        </p:nvSpPr>
        <p:spPr>
          <a:xfrm>
            <a:off x="1749400" y="880525"/>
            <a:ext cx="58698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¿Que es React Router DOM? Deprecado</a:t>
            </a:r>
            <a:endParaRPr b="1" sz="3000"/>
          </a:p>
        </p:txBody>
      </p:sp>
      <p:sp>
        <p:nvSpPr>
          <p:cNvPr id="544" name="Google Shape;544;p60"/>
          <p:cNvSpPr txBox="1"/>
          <p:nvPr/>
        </p:nvSpPr>
        <p:spPr>
          <a:xfrm>
            <a:off x="1112500" y="1704450"/>
            <a:ext cx="71436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funcionalidad principal de </a:t>
            </a:r>
            <a:r>
              <a:rPr lang="en-US" sz="1750">
                <a:solidFill>
                  <a:srgbClr val="0073DC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react-router-dom</a:t>
            </a:r>
            <a:r>
              <a:rPr lang="en-US" sz="175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implementar enrutamiento dinámico en aplicaciones web. Según la plataforma y los requisitos de la aplicación, react-router-dom admite el enrutamiento basado en componentes, que es la solución ideal para el enrutamiento si la aplicación React se ejecuta en el navegador.</a:t>
            </a:r>
            <a:endParaRPr sz="1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5" name="Google Shape;54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600" y="3410025"/>
            <a:ext cx="5626404" cy="316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