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9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84dcf39f9d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g284dcf39f9d_0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0" name="Google Shape;540;p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84dcf39f9d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g284dcf39f9d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4d9d0c7b2c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g14d9d0c7b2c_0_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4d9d0c7b2c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g14d9d0c7b2c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4" name="Google Shape;604;p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9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1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10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1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1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10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10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1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1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p1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10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10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10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550523290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g5505232905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84dcf39f9d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g284dcf39f9d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84dcf39f9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g284dcf39f9d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8" name="Shape 18"/>
        <p:cNvGrpSpPr/>
        <p:nvPr/>
      </p:nvGrpSpPr>
      <p:grpSpPr>
        <a:xfrm>
          <a:off x="0" y="0"/>
          <a:ext cx="0" cy="0"/>
          <a:chOff x="0" y="0"/>
          <a:chExt cx="0" cy="0"/>
        </a:xfrm>
      </p:grpSpPr>
      <p:sp>
        <p:nvSpPr>
          <p:cNvPr id="19" name="Google Shape;19;p2"/>
          <p:cNvSpPr/>
          <p:nvPr/>
        </p:nvSpPr>
        <p:spPr>
          <a:xfrm flipH="1" rot="10800000">
            <a:off x="1525" y="575"/>
            <a:ext cx="2220900" cy="2301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 name="Google Shape;20;p2"/>
          <p:cNvGrpSpPr/>
          <p:nvPr/>
        </p:nvGrpSpPr>
        <p:grpSpPr>
          <a:xfrm>
            <a:off x="-1300" y="52"/>
            <a:ext cx="9146775" cy="6857929"/>
            <a:chOff x="-1300" y="52"/>
            <a:chExt cx="9146775" cy="6857929"/>
          </a:xfrm>
        </p:grpSpPr>
        <p:sp>
          <p:nvSpPr>
            <p:cNvPr id="21" name="Google Shape;21;p2"/>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 name="Google Shape;22;p2"/>
            <p:cNvGrpSpPr/>
            <p:nvPr/>
          </p:nvGrpSpPr>
          <p:grpSpPr>
            <a:xfrm rot="10800000">
              <a:off x="-1300" y="4051474"/>
              <a:ext cx="9143950" cy="2806507"/>
              <a:chOff x="0" y="275"/>
              <a:chExt cx="9143950" cy="381817"/>
            </a:xfrm>
          </p:grpSpPr>
          <p:sp>
            <p:nvSpPr>
              <p:cNvPr id="23" name="Google Shape;23;p2"/>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4" name="Google Shape;24;p2"/>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5" name="Google Shape;25;p2"/>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6" name="Google Shape;26;p2"/>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27" name="Google Shape;27;p2"/>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paso">
  <p:cSld name="Filmina - Repaso">
    <p:spTree>
      <p:nvGrpSpPr>
        <p:cNvPr id="108" name="Shape 108"/>
        <p:cNvGrpSpPr/>
        <p:nvPr/>
      </p:nvGrpSpPr>
      <p:grpSpPr>
        <a:xfrm>
          <a:off x="0" y="0"/>
          <a:ext cx="0" cy="0"/>
          <a:chOff x="0" y="0"/>
          <a:chExt cx="0" cy="0"/>
        </a:xfrm>
      </p:grpSpPr>
      <p:sp>
        <p:nvSpPr>
          <p:cNvPr id="109" name="Google Shape;109;p11"/>
          <p:cNvSpPr/>
          <p:nvPr/>
        </p:nvSpPr>
        <p:spPr>
          <a:xfrm>
            <a:off x="-25" y="6754950"/>
            <a:ext cx="9144000" cy="1461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10" name="Google Shape;110;p11"/>
          <p:cNvSpPr/>
          <p:nvPr/>
        </p:nvSpPr>
        <p:spPr>
          <a:xfrm flipH="1">
            <a:off x="8440500" y="6615100"/>
            <a:ext cx="703500" cy="2859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11" name="Google Shape;111;p1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12" name="Google Shape;112;p1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13" name="Google Shape;113;p11"/>
          <p:cNvGrpSpPr/>
          <p:nvPr/>
        </p:nvGrpSpPr>
        <p:grpSpPr>
          <a:xfrm>
            <a:off x="0" y="275"/>
            <a:ext cx="9143950" cy="480375"/>
            <a:chOff x="0" y="275"/>
            <a:chExt cx="9143950" cy="480375"/>
          </a:xfrm>
        </p:grpSpPr>
        <p:sp>
          <p:nvSpPr>
            <p:cNvPr id="114" name="Google Shape;114;p11"/>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15" name="Google Shape;115;p11"/>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116" name="Google Shape;116;p11"/>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
        <p:nvSpPr>
          <p:cNvPr id="117" name="Google Shape;117;p11"/>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8" name="Shape 118"/>
        <p:cNvGrpSpPr/>
        <p:nvPr/>
      </p:nvGrpSpPr>
      <p:grpSpPr>
        <a:xfrm>
          <a:off x="0" y="0"/>
          <a:ext cx="0" cy="0"/>
          <a:chOff x="0" y="0"/>
          <a:chExt cx="0" cy="0"/>
        </a:xfrm>
      </p:grpSpPr>
      <p:sp>
        <p:nvSpPr>
          <p:cNvPr id="119" name="Google Shape;119;p12"/>
          <p:cNvSpPr txBox="1"/>
          <p:nvPr>
            <p:ph type="title"/>
          </p:nvPr>
        </p:nvSpPr>
        <p:spPr>
          <a:xfrm>
            <a:off x="623888" y="1176339"/>
            <a:ext cx="7886700" cy="2852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0" name="Google Shape;120;p12"/>
          <p:cNvSpPr txBox="1"/>
          <p:nvPr>
            <p:ph idx="1" type="body"/>
          </p:nvPr>
        </p:nvSpPr>
        <p:spPr>
          <a:xfrm>
            <a:off x="623888" y="4589464"/>
            <a:ext cx="78867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sz="2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21" name="Google Shape;121;p12"/>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1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23" name="Google Shape;123;p12"/>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24" name="Shape 124"/>
        <p:cNvGrpSpPr/>
        <p:nvPr/>
      </p:nvGrpSpPr>
      <p:grpSpPr>
        <a:xfrm>
          <a:off x="0" y="0"/>
          <a:ext cx="0" cy="0"/>
          <a:chOff x="0" y="0"/>
          <a:chExt cx="0" cy="0"/>
        </a:xfrm>
      </p:grpSpPr>
      <p:sp>
        <p:nvSpPr>
          <p:cNvPr id="125" name="Google Shape;125;p13"/>
          <p:cNvSpPr txBox="1"/>
          <p:nvPr>
            <p:ph type="title"/>
          </p:nvPr>
        </p:nvSpPr>
        <p:spPr>
          <a:xfrm>
            <a:off x="628650" y="290400"/>
            <a:ext cx="7886700" cy="11013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6" name="Google Shape;126;p13"/>
          <p:cNvSpPr txBox="1"/>
          <p:nvPr>
            <p:ph idx="1" type="body"/>
          </p:nvPr>
        </p:nvSpPr>
        <p:spPr>
          <a:xfrm>
            <a:off x="628650" y="1469139"/>
            <a:ext cx="3886200" cy="50421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7" name="Google Shape;127;p13"/>
          <p:cNvSpPr txBox="1"/>
          <p:nvPr>
            <p:ph idx="2" type="body"/>
          </p:nvPr>
        </p:nvSpPr>
        <p:spPr>
          <a:xfrm>
            <a:off x="4629150" y="1469139"/>
            <a:ext cx="3886200" cy="50421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8" name="Google Shape;128;p13"/>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1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30" name="Google Shape;130;p13"/>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31" name="Shape 131"/>
        <p:cNvGrpSpPr/>
        <p:nvPr/>
      </p:nvGrpSpPr>
      <p:grpSpPr>
        <a:xfrm>
          <a:off x="0" y="0"/>
          <a:ext cx="0" cy="0"/>
          <a:chOff x="0" y="0"/>
          <a:chExt cx="0" cy="0"/>
        </a:xfrm>
      </p:grpSpPr>
      <p:sp>
        <p:nvSpPr>
          <p:cNvPr id="132" name="Google Shape;132;p14"/>
          <p:cNvSpPr txBox="1"/>
          <p:nvPr>
            <p:ph type="title"/>
          </p:nvPr>
        </p:nvSpPr>
        <p:spPr>
          <a:xfrm>
            <a:off x="782241" y="124200"/>
            <a:ext cx="7886700" cy="1077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3" name="Google Shape;133;p14"/>
          <p:cNvSpPr txBox="1"/>
          <p:nvPr>
            <p:ph idx="1" type="body"/>
          </p:nvPr>
        </p:nvSpPr>
        <p:spPr>
          <a:xfrm>
            <a:off x="629850" y="1077576"/>
            <a:ext cx="3868200" cy="25095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4" name="Google Shape;134;p14"/>
          <p:cNvSpPr txBox="1"/>
          <p:nvPr>
            <p:ph idx="2" type="body"/>
          </p:nvPr>
        </p:nvSpPr>
        <p:spPr>
          <a:xfrm>
            <a:off x="629850" y="3647181"/>
            <a:ext cx="3868200" cy="2917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5" name="Google Shape;135;p14"/>
          <p:cNvSpPr txBox="1"/>
          <p:nvPr>
            <p:ph idx="3" type="body"/>
          </p:nvPr>
        </p:nvSpPr>
        <p:spPr>
          <a:xfrm>
            <a:off x="4629150" y="1077576"/>
            <a:ext cx="3887400" cy="25095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6" name="Google Shape;136;p14"/>
          <p:cNvSpPr txBox="1"/>
          <p:nvPr>
            <p:ph idx="4" type="body"/>
          </p:nvPr>
        </p:nvSpPr>
        <p:spPr>
          <a:xfrm>
            <a:off x="4629154" y="3647181"/>
            <a:ext cx="3887400" cy="2917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7" name="Google Shape;137;p14"/>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1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39" name="Google Shape;139;p14"/>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40" name="Shape 140"/>
        <p:cNvGrpSpPr/>
        <p:nvPr/>
      </p:nvGrpSpPr>
      <p:grpSpPr>
        <a:xfrm>
          <a:off x="0" y="0"/>
          <a:ext cx="0" cy="0"/>
          <a:chOff x="0" y="0"/>
          <a:chExt cx="0" cy="0"/>
        </a:xfrm>
      </p:grpSpPr>
      <p:sp>
        <p:nvSpPr>
          <p:cNvPr id="141" name="Google Shape;141;p15"/>
          <p:cNvSpPr txBox="1"/>
          <p:nvPr>
            <p:ph type="title"/>
          </p:nvPr>
        </p:nvSpPr>
        <p:spPr>
          <a:xfrm>
            <a:off x="628650" y="900000"/>
            <a:ext cx="7886700" cy="11391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2" name="Google Shape;142;p15"/>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44" name="Google Shape;144;p15"/>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pacio en blanco" showMasterSp="0">
  <p:cSld name="Espacio en blanco">
    <p:spTree>
      <p:nvGrpSpPr>
        <p:cNvPr id="145" name="Shape 145"/>
        <p:cNvGrpSpPr/>
        <p:nvPr/>
      </p:nvGrpSpPr>
      <p:grpSpPr>
        <a:xfrm>
          <a:off x="0" y="0"/>
          <a:ext cx="0" cy="0"/>
          <a:chOff x="0" y="0"/>
          <a:chExt cx="0" cy="0"/>
        </a:xfrm>
      </p:grpSpPr>
      <p:sp>
        <p:nvSpPr>
          <p:cNvPr id="146" name="Google Shape;146;p16"/>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1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48" name="Shape 148"/>
        <p:cNvGrpSpPr/>
        <p:nvPr/>
      </p:nvGrpSpPr>
      <p:grpSpPr>
        <a:xfrm>
          <a:off x="0" y="0"/>
          <a:ext cx="0" cy="0"/>
          <a:chOff x="0" y="0"/>
          <a:chExt cx="0" cy="0"/>
        </a:xfrm>
      </p:grpSpPr>
      <p:sp>
        <p:nvSpPr>
          <p:cNvPr id="149" name="Google Shape;149;p17"/>
          <p:cNvSpPr txBox="1"/>
          <p:nvPr>
            <p:ph type="title"/>
          </p:nvPr>
        </p:nvSpPr>
        <p:spPr>
          <a:xfrm>
            <a:off x="629841" y="987426"/>
            <a:ext cx="2949300" cy="10701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0" name="Google Shape;150;p17"/>
          <p:cNvSpPr txBox="1"/>
          <p:nvPr>
            <p:ph idx="1" type="body"/>
          </p:nvPr>
        </p:nvSpPr>
        <p:spPr>
          <a:xfrm>
            <a:off x="3887391" y="987426"/>
            <a:ext cx="4629300" cy="54897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51" name="Google Shape;151;p17"/>
          <p:cNvSpPr txBox="1"/>
          <p:nvPr>
            <p:ph idx="2" type="body"/>
          </p:nvPr>
        </p:nvSpPr>
        <p:spPr>
          <a:xfrm>
            <a:off x="629841" y="2057400"/>
            <a:ext cx="2949300" cy="44196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2" name="Google Shape;152;p17"/>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1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54" name="Google Shape;154;p17"/>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55" name="Shape 155"/>
        <p:cNvGrpSpPr/>
        <p:nvPr/>
      </p:nvGrpSpPr>
      <p:grpSpPr>
        <a:xfrm>
          <a:off x="0" y="0"/>
          <a:ext cx="0" cy="0"/>
          <a:chOff x="0" y="0"/>
          <a:chExt cx="0" cy="0"/>
        </a:xfrm>
      </p:grpSpPr>
      <p:sp>
        <p:nvSpPr>
          <p:cNvPr id="156" name="Google Shape;156;p18"/>
          <p:cNvSpPr txBox="1"/>
          <p:nvPr>
            <p:ph type="title"/>
          </p:nvPr>
        </p:nvSpPr>
        <p:spPr>
          <a:xfrm>
            <a:off x="629841" y="1032932"/>
            <a:ext cx="2949300" cy="10245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18"/>
          <p:cNvSpPr txBox="1"/>
          <p:nvPr>
            <p:ph idx="1" type="body"/>
          </p:nvPr>
        </p:nvSpPr>
        <p:spPr>
          <a:xfrm>
            <a:off x="629841" y="2057400"/>
            <a:ext cx="2949300" cy="40599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8" name="Google Shape;158;p18"/>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p1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60" name="Google Shape;160;p18"/>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61" name="Shape 161"/>
        <p:cNvGrpSpPr/>
        <p:nvPr/>
      </p:nvGrpSpPr>
      <p:grpSpPr>
        <a:xfrm>
          <a:off x="0" y="0"/>
          <a:ext cx="0" cy="0"/>
          <a:chOff x="0" y="0"/>
          <a:chExt cx="0" cy="0"/>
        </a:xfrm>
      </p:grpSpPr>
      <p:sp>
        <p:nvSpPr>
          <p:cNvPr id="162" name="Google Shape;162;p19"/>
          <p:cNvSpPr txBox="1"/>
          <p:nvPr>
            <p:ph type="title"/>
          </p:nvPr>
        </p:nvSpPr>
        <p:spPr>
          <a:xfrm>
            <a:off x="628650" y="200400"/>
            <a:ext cx="7886700" cy="11013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3" name="Google Shape;163;p19"/>
          <p:cNvSpPr txBox="1"/>
          <p:nvPr>
            <p:ph idx="1" type="body"/>
          </p:nvPr>
        </p:nvSpPr>
        <p:spPr>
          <a:xfrm rot="5400000">
            <a:off x="2396400" y="392250"/>
            <a:ext cx="43512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4" name="Google Shape;164;p19"/>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5" name="Google Shape;165;p1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66" name="Google Shape;166;p19"/>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67" name="Shape 167"/>
        <p:cNvGrpSpPr/>
        <p:nvPr/>
      </p:nvGrpSpPr>
      <p:grpSpPr>
        <a:xfrm>
          <a:off x="0" y="0"/>
          <a:ext cx="0" cy="0"/>
          <a:chOff x="0" y="0"/>
          <a:chExt cx="0" cy="0"/>
        </a:xfrm>
      </p:grpSpPr>
      <p:sp>
        <p:nvSpPr>
          <p:cNvPr id="168" name="Google Shape;168;p20"/>
          <p:cNvSpPr txBox="1"/>
          <p:nvPr>
            <p:ph type="title"/>
          </p:nvPr>
        </p:nvSpPr>
        <p:spPr>
          <a:xfrm rot="5400000">
            <a:off x="4646700" y="2707050"/>
            <a:ext cx="5765700" cy="19716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9" name="Google Shape;169;p20"/>
          <p:cNvSpPr txBox="1"/>
          <p:nvPr>
            <p:ph idx="1" type="body"/>
          </p:nvPr>
        </p:nvSpPr>
        <p:spPr>
          <a:xfrm rot="5400000">
            <a:off x="646125" y="792450"/>
            <a:ext cx="57657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0" name="Google Shape;170;p20"/>
          <p:cNvSpPr txBox="1"/>
          <p:nvPr>
            <p:ph idx="11" type="ftr"/>
          </p:nvPr>
        </p:nvSpPr>
        <p:spPr>
          <a:xfrm>
            <a:off x="0" y="6575425"/>
            <a:ext cx="19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1" name="Google Shape;171;p2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172" name="Google Shape;172;p20"/>
          <p:cNvSpPr txBox="1"/>
          <p:nvPr/>
        </p:nvSpPr>
        <p:spPr>
          <a:xfrm>
            <a:off x="0" y="-82375"/>
            <a:ext cx="12261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AR" sz="2400">
                <a:solidFill>
                  <a:schemeClr val="lt1"/>
                </a:solidFill>
              </a:rPr>
              <a:t>MFS</a:t>
            </a:r>
            <a:endParaRPr b="1" sz="24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grpSp>
        <p:nvGrpSpPr>
          <p:cNvPr id="29" name="Google Shape;29;p3"/>
          <p:cNvGrpSpPr/>
          <p:nvPr/>
        </p:nvGrpSpPr>
        <p:grpSpPr>
          <a:xfrm>
            <a:off x="0" y="275"/>
            <a:ext cx="9143950" cy="480375"/>
            <a:chOff x="0" y="275"/>
            <a:chExt cx="9143950" cy="480375"/>
          </a:xfrm>
        </p:grpSpPr>
        <p:sp>
          <p:nvSpPr>
            <p:cNvPr id="30" name="Google Shape;30;p3"/>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1" name="Google Shape;31;p3"/>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32" name="Google Shape;32;p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33" name="Google Shape;33;p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 name="Google Shape;34;p3"/>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5" name="Google Shape;35;p3"/>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2400">
                <a:solidFill>
                  <a:srgbClr val="FFFFFF"/>
                </a:solidFill>
              </a:rPr>
              <a:t>CFS</a:t>
            </a:r>
            <a:endParaRPr b="1" sz="240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1">
  <p:cSld name="Título - Ejercicios_1">
    <p:spTree>
      <p:nvGrpSpPr>
        <p:cNvPr id="173" name="Shape 173"/>
        <p:cNvGrpSpPr/>
        <p:nvPr/>
      </p:nvGrpSpPr>
      <p:grpSpPr>
        <a:xfrm>
          <a:off x="0" y="0"/>
          <a:ext cx="0" cy="0"/>
          <a:chOff x="0" y="0"/>
          <a:chExt cx="0" cy="0"/>
        </a:xfrm>
      </p:grpSpPr>
      <p:sp>
        <p:nvSpPr>
          <p:cNvPr id="174" name="Google Shape;174;p21"/>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75" name="Google Shape;175;p21"/>
          <p:cNvGrpSpPr/>
          <p:nvPr/>
        </p:nvGrpSpPr>
        <p:grpSpPr>
          <a:xfrm>
            <a:off x="-1300" y="52"/>
            <a:ext cx="9146775" cy="6857929"/>
            <a:chOff x="-1300" y="52"/>
            <a:chExt cx="9146775" cy="6857929"/>
          </a:xfrm>
        </p:grpSpPr>
        <p:sp>
          <p:nvSpPr>
            <p:cNvPr id="176" name="Google Shape;176;p21"/>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77" name="Google Shape;177;p21"/>
            <p:cNvGrpSpPr/>
            <p:nvPr/>
          </p:nvGrpSpPr>
          <p:grpSpPr>
            <a:xfrm rot="10800000">
              <a:off x="-1300" y="4051474"/>
              <a:ext cx="9143950" cy="2806507"/>
              <a:chOff x="0" y="275"/>
              <a:chExt cx="9143950" cy="381817"/>
            </a:xfrm>
          </p:grpSpPr>
          <p:sp>
            <p:nvSpPr>
              <p:cNvPr id="178" name="Google Shape;178;p21"/>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9" name="Google Shape;179;p21"/>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80" name="Google Shape;180;p21"/>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1" name="Google Shape;181;p21"/>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182" name="Google Shape;182;p21"/>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1">
  <p:cSld name="Título - Resolución_1">
    <p:spTree>
      <p:nvGrpSpPr>
        <p:cNvPr id="183" name="Shape 183"/>
        <p:cNvGrpSpPr/>
        <p:nvPr/>
      </p:nvGrpSpPr>
      <p:grpSpPr>
        <a:xfrm>
          <a:off x="0" y="0"/>
          <a:ext cx="0" cy="0"/>
          <a:chOff x="0" y="0"/>
          <a:chExt cx="0" cy="0"/>
        </a:xfrm>
      </p:grpSpPr>
      <p:sp>
        <p:nvSpPr>
          <p:cNvPr id="184" name="Google Shape;184;p22"/>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85" name="Google Shape;185;p22"/>
          <p:cNvGrpSpPr/>
          <p:nvPr/>
        </p:nvGrpSpPr>
        <p:grpSpPr>
          <a:xfrm>
            <a:off x="-1300" y="52"/>
            <a:ext cx="9146775" cy="6857929"/>
            <a:chOff x="-1300" y="52"/>
            <a:chExt cx="9146775" cy="6857929"/>
          </a:xfrm>
        </p:grpSpPr>
        <p:sp>
          <p:nvSpPr>
            <p:cNvPr id="186" name="Google Shape;186;p22"/>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7" name="Google Shape;187;p22"/>
            <p:cNvGrpSpPr/>
            <p:nvPr/>
          </p:nvGrpSpPr>
          <p:grpSpPr>
            <a:xfrm rot="10800000">
              <a:off x="-1300" y="4051474"/>
              <a:ext cx="9143950" cy="2806507"/>
              <a:chOff x="0" y="275"/>
              <a:chExt cx="9143950" cy="381817"/>
            </a:xfrm>
          </p:grpSpPr>
          <p:sp>
            <p:nvSpPr>
              <p:cNvPr id="188" name="Google Shape;188;p22"/>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89" name="Google Shape;189;p22"/>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90" name="Google Shape;190;p22"/>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91" name="Google Shape;191;p22"/>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Clr>
                <a:schemeClr val="dk1"/>
              </a:buClr>
              <a:buSzPts val="1100"/>
              <a:buFont typeface="Arial"/>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192" name="Google Shape;192;p22"/>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1">
  <p:cSld name="Título - Repaso_1">
    <p:spTree>
      <p:nvGrpSpPr>
        <p:cNvPr id="193" name="Shape 193"/>
        <p:cNvGrpSpPr/>
        <p:nvPr/>
      </p:nvGrpSpPr>
      <p:grpSpPr>
        <a:xfrm>
          <a:off x="0" y="0"/>
          <a:ext cx="0" cy="0"/>
          <a:chOff x="0" y="0"/>
          <a:chExt cx="0" cy="0"/>
        </a:xfrm>
      </p:grpSpPr>
      <p:sp>
        <p:nvSpPr>
          <p:cNvPr id="194" name="Google Shape;194;p23"/>
          <p:cNvSpPr txBox="1"/>
          <p:nvPr/>
        </p:nvSpPr>
        <p:spPr>
          <a:xfrm>
            <a:off x="4650375" y="1114700"/>
            <a:ext cx="4319400" cy="21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4800">
                <a:solidFill>
                  <a:srgbClr val="FFFFFF"/>
                </a:solidFill>
              </a:rPr>
              <a:t>CFP</a:t>
            </a:r>
            <a:endParaRPr b="1" sz="4800">
              <a:solidFill>
                <a:srgbClr val="FFFFFF"/>
              </a:solidFill>
            </a:endParaRPr>
          </a:p>
          <a:p>
            <a:pPr indent="0" lvl="0" marL="0" rtl="0" algn="l">
              <a:spcBef>
                <a:spcPts val="0"/>
              </a:spcBef>
              <a:spcAft>
                <a:spcPts val="0"/>
              </a:spcAft>
              <a:buNone/>
            </a:pPr>
            <a:r>
              <a:rPr b="1" lang="es-AR" sz="3600">
                <a:solidFill>
                  <a:srgbClr val="FFFFFF"/>
                </a:solidFill>
              </a:rPr>
              <a:t>Programador </a:t>
            </a:r>
            <a:endParaRPr b="1" sz="3600">
              <a:solidFill>
                <a:srgbClr val="FFFFFF"/>
              </a:solidFill>
            </a:endParaRPr>
          </a:p>
          <a:p>
            <a:pPr indent="0" lvl="0" marL="0" rtl="0" algn="l">
              <a:spcBef>
                <a:spcPts val="0"/>
              </a:spcBef>
              <a:spcAft>
                <a:spcPts val="0"/>
              </a:spcAft>
              <a:buNone/>
            </a:pPr>
            <a:r>
              <a:rPr b="1" lang="es-AR" sz="3600">
                <a:solidFill>
                  <a:srgbClr val="FFFFFF"/>
                </a:solidFill>
              </a:rPr>
              <a:t>full-stack</a:t>
            </a:r>
            <a:endParaRPr b="1" sz="3600">
              <a:solidFill>
                <a:srgbClr val="FFFFFF"/>
              </a:solidFill>
            </a:endParaRPr>
          </a:p>
        </p:txBody>
      </p:sp>
      <p:sp>
        <p:nvSpPr>
          <p:cNvPr id="195" name="Google Shape;195;p23"/>
          <p:cNvSpPr/>
          <p:nvPr/>
        </p:nvSpPr>
        <p:spPr>
          <a:xfrm>
            <a:off x="-2825" y="0"/>
            <a:ext cx="9147000" cy="7365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196" name="Google Shape;196;p23"/>
          <p:cNvGrpSpPr/>
          <p:nvPr/>
        </p:nvGrpSpPr>
        <p:grpSpPr>
          <a:xfrm>
            <a:off x="-1300" y="52"/>
            <a:ext cx="9146775" cy="6857929"/>
            <a:chOff x="-1300" y="52"/>
            <a:chExt cx="9146775" cy="6857929"/>
          </a:xfrm>
        </p:grpSpPr>
        <p:sp>
          <p:nvSpPr>
            <p:cNvPr id="197" name="Google Shape;197;p23"/>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98" name="Google Shape;198;p23"/>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99" name="Google Shape;199;p23"/>
            <p:cNvGrpSpPr/>
            <p:nvPr/>
          </p:nvGrpSpPr>
          <p:grpSpPr>
            <a:xfrm rot="10800000">
              <a:off x="-1300" y="4051474"/>
              <a:ext cx="9143950" cy="2806507"/>
              <a:chOff x="0" y="275"/>
              <a:chExt cx="9143950" cy="381817"/>
            </a:xfrm>
          </p:grpSpPr>
          <p:sp>
            <p:nvSpPr>
              <p:cNvPr id="200" name="Google Shape;200;p23"/>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1" name="Google Shape;201;p23"/>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02" name="Google Shape;202;p23"/>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03" name="Google Shape;203;p23"/>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204" name="Google Shape;204;p23"/>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1">
  <p:cSld name="Título - Conceptos_1">
    <p:spTree>
      <p:nvGrpSpPr>
        <p:cNvPr id="205" name="Shape 205"/>
        <p:cNvGrpSpPr/>
        <p:nvPr/>
      </p:nvGrpSpPr>
      <p:grpSpPr>
        <a:xfrm>
          <a:off x="0" y="0"/>
          <a:ext cx="0" cy="0"/>
          <a:chOff x="0" y="0"/>
          <a:chExt cx="0" cy="0"/>
        </a:xfrm>
      </p:grpSpPr>
      <p:sp>
        <p:nvSpPr>
          <p:cNvPr id="206" name="Google Shape;206;p24"/>
          <p:cNvSpPr/>
          <p:nvPr/>
        </p:nvSpPr>
        <p:spPr>
          <a:xfrm flipH="1" rot="10800000">
            <a:off x="1525" y="575"/>
            <a:ext cx="2220900" cy="2301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7" name="Google Shape;207;p24"/>
          <p:cNvGrpSpPr/>
          <p:nvPr/>
        </p:nvGrpSpPr>
        <p:grpSpPr>
          <a:xfrm>
            <a:off x="-1300" y="52"/>
            <a:ext cx="9146775" cy="6857929"/>
            <a:chOff x="-1300" y="52"/>
            <a:chExt cx="9146775" cy="6857929"/>
          </a:xfrm>
        </p:grpSpPr>
        <p:sp>
          <p:nvSpPr>
            <p:cNvPr id="208" name="Google Shape;208;p2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09" name="Google Shape;209;p24"/>
            <p:cNvGrpSpPr/>
            <p:nvPr/>
          </p:nvGrpSpPr>
          <p:grpSpPr>
            <a:xfrm rot="10800000">
              <a:off x="-1300" y="4051474"/>
              <a:ext cx="9143950" cy="2806507"/>
              <a:chOff x="0" y="275"/>
              <a:chExt cx="9143950" cy="381817"/>
            </a:xfrm>
          </p:grpSpPr>
          <p:sp>
            <p:nvSpPr>
              <p:cNvPr id="210" name="Google Shape;210;p2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1" name="Google Shape;211;p2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2" name="Google Shape;212;p24"/>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13" name="Google Shape;213;p24"/>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214" name="Google Shape;214;p24"/>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2">
  <p:cSld name="Título - Ejercicios_2">
    <p:spTree>
      <p:nvGrpSpPr>
        <p:cNvPr id="215" name="Shape 215"/>
        <p:cNvGrpSpPr/>
        <p:nvPr/>
      </p:nvGrpSpPr>
      <p:grpSpPr>
        <a:xfrm>
          <a:off x="0" y="0"/>
          <a:ext cx="0" cy="0"/>
          <a:chOff x="0" y="0"/>
          <a:chExt cx="0" cy="0"/>
        </a:xfrm>
      </p:grpSpPr>
      <p:sp>
        <p:nvSpPr>
          <p:cNvPr id="216" name="Google Shape;216;p25"/>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17" name="Google Shape;217;p25"/>
          <p:cNvGrpSpPr/>
          <p:nvPr/>
        </p:nvGrpSpPr>
        <p:grpSpPr>
          <a:xfrm>
            <a:off x="-1300" y="52"/>
            <a:ext cx="9146775" cy="6857929"/>
            <a:chOff x="-1300" y="52"/>
            <a:chExt cx="9146775" cy="6857929"/>
          </a:xfrm>
        </p:grpSpPr>
        <p:sp>
          <p:nvSpPr>
            <p:cNvPr id="218" name="Google Shape;218;p25"/>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19" name="Google Shape;219;p25"/>
            <p:cNvGrpSpPr/>
            <p:nvPr/>
          </p:nvGrpSpPr>
          <p:grpSpPr>
            <a:xfrm rot="10800000">
              <a:off x="-1300" y="4051474"/>
              <a:ext cx="9143950" cy="2806507"/>
              <a:chOff x="0" y="275"/>
              <a:chExt cx="9143950" cy="381817"/>
            </a:xfrm>
          </p:grpSpPr>
          <p:sp>
            <p:nvSpPr>
              <p:cNvPr id="220" name="Google Shape;220;p25"/>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1" name="Google Shape;221;p25"/>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22" name="Google Shape;222;p25"/>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23" name="Google Shape;223;p25"/>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224" name="Google Shape;224;p25"/>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2">
  <p:cSld name="Título - Resolución_2">
    <p:spTree>
      <p:nvGrpSpPr>
        <p:cNvPr id="225" name="Shape 225"/>
        <p:cNvGrpSpPr/>
        <p:nvPr/>
      </p:nvGrpSpPr>
      <p:grpSpPr>
        <a:xfrm>
          <a:off x="0" y="0"/>
          <a:ext cx="0" cy="0"/>
          <a:chOff x="0" y="0"/>
          <a:chExt cx="0" cy="0"/>
        </a:xfrm>
      </p:grpSpPr>
      <p:sp>
        <p:nvSpPr>
          <p:cNvPr id="226" name="Google Shape;226;p26"/>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27" name="Google Shape;227;p26"/>
          <p:cNvGrpSpPr/>
          <p:nvPr/>
        </p:nvGrpSpPr>
        <p:grpSpPr>
          <a:xfrm>
            <a:off x="-1300" y="52"/>
            <a:ext cx="9146775" cy="6857929"/>
            <a:chOff x="-1300" y="52"/>
            <a:chExt cx="9146775" cy="6857929"/>
          </a:xfrm>
        </p:grpSpPr>
        <p:sp>
          <p:nvSpPr>
            <p:cNvPr id="228" name="Google Shape;228;p26"/>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9" name="Google Shape;229;p26"/>
            <p:cNvGrpSpPr/>
            <p:nvPr/>
          </p:nvGrpSpPr>
          <p:grpSpPr>
            <a:xfrm rot="10800000">
              <a:off x="-1300" y="4051474"/>
              <a:ext cx="9143950" cy="2806507"/>
              <a:chOff x="0" y="275"/>
              <a:chExt cx="9143950" cy="381817"/>
            </a:xfrm>
          </p:grpSpPr>
          <p:sp>
            <p:nvSpPr>
              <p:cNvPr id="230" name="Google Shape;230;p26"/>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31" name="Google Shape;231;p26"/>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32" name="Google Shape;232;p26"/>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33" name="Google Shape;233;p26"/>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234" name="Google Shape;234;p26"/>
          <p:cNvSpPr txBox="1"/>
          <p:nvPr>
            <p:ph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
  <p:cSld name="Filmina - Conceptos_1">
    <p:spTree>
      <p:nvGrpSpPr>
        <p:cNvPr id="235" name="Shape 235"/>
        <p:cNvGrpSpPr/>
        <p:nvPr/>
      </p:nvGrpSpPr>
      <p:grpSpPr>
        <a:xfrm>
          <a:off x="0" y="0"/>
          <a:ext cx="0" cy="0"/>
          <a:chOff x="0" y="0"/>
          <a:chExt cx="0" cy="0"/>
        </a:xfrm>
      </p:grpSpPr>
      <p:sp>
        <p:nvSpPr>
          <p:cNvPr id="236" name="Google Shape;236;p27"/>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7" name="Google Shape;237;p27"/>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38" name="Google Shape;238;p2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9" name="Google Shape;239;p2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240" name="Google Shape;240;p27"/>
          <p:cNvGrpSpPr/>
          <p:nvPr/>
        </p:nvGrpSpPr>
        <p:grpSpPr>
          <a:xfrm>
            <a:off x="0" y="275"/>
            <a:ext cx="9143950" cy="480375"/>
            <a:chOff x="0" y="275"/>
            <a:chExt cx="9143950" cy="480375"/>
          </a:xfrm>
        </p:grpSpPr>
        <p:sp>
          <p:nvSpPr>
            <p:cNvPr id="241" name="Google Shape;241;p27"/>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2" name="Google Shape;242;p27"/>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43" name="Google Shape;243;p2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CFP</a:t>
            </a:r>
            <a:endParaRPr b="1" i="0" sz="2400" u="none" cap="none" strike="noStrike">
              <a:solidFill>
                <a:srgbClr val="FFFFFF"/>
              </a:solidFill>
              <a:latin typeface="Arial"/>
              <a:ea typeface="Arial"/>
              <a:cs typeface="Arial"/>
              <a:sym typeface="Arial"/>
            </a:endParaRPr>
          </a:p>
        </p:txBody>
      </p:sp>
      <p:sp>
        <p:nvSpPr>
          <p:cNvPr id="244" name="Google Shape;244;p27"/>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5" name="Shape 245"/>
        <p:cNvGrpSpPr/>
        <p:nvPr/>
      </p:nvGrpSpPr>
      <p:grpSpPr>
        <a:xfrm>
          <a:off x="0" y="0"/>
          <a:ext cx="0" cy="0"/>
          <a:chOff x="0" y="0"/>
          <a:chExt cx="0" cy="0"/>
        </a:xfrm>
      </p:grpSpPr>
      <p:sp>
        <p:nvSpPr>
          <p:cNvPr id="246" name="Google Shape;246;p28"/>
          <p:cNvSpPr txBox="1"/>
          <p:nvPr>
            <p:ph type="title"/>
          </p:nvPr>
        </p:nvSpPr>
        <p:spPr>
          <a:xfrm>
            <a:off x="311700" y="593367"/>
            <a:ext cx="8520600" cy="763500"/>
          </a:xfrm>
          <a:prstGeom prst="rect">
            <a:avLst/>
          </a:prstGeom>
        </p:spPr>
        <p:txBody>
          <a:bodyPr anchorCtr="0" anchor="ctr" bIns="45700" lIns="91425" spcFirstLastPara="1" rIns="91425" wrap="square" tIns="45700">
            <a:noAutofit/>
          </a:bodyPr>
          <a:lstStyle>
            <a:lvl1pPr lvl="0" rtl="0">
              <a:spcBef>
                <a:spcPts val="0"/>
              </a:spcBef>
              <a:spcAft>
                <a:spcPts val="0"/>
              </a:spcAft>
              <a:buSzPts val="4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7" name="Google Shape;247;p28"/>
          <p:cNvSpPr txBox="1"/>
          <p:nvPr>
            <p:ph idx="1" type="body"/>
          </p:nvPr>
        </p:nvSpPr>
        <p:spPr>
          <a:xfrm>
            <a:off x="311700" y="1536633"/>
            <a:ext cx="8520600" cy="4555200"/>
          </a:xfrm>
          <a:prstGeom prst="rect">
            <a:avLst/>
          </a:prstGeom>
        </p:spPr>
        <p:txBody>
          <a:bodyPr anchorCtr="0" anchor="t" bIns="45700" lIns="91425" spcFirstLastPara="1" rIns="91425" wrap="square" tIns="45700">
            <a:no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248" name="Google Shape;248;p28"/>
          <p:cNvSpPr txBox="1"/>
          <p:nvPr>
            <p:ph idx="12" type="sldNum"/>
          </p:nvPr>
        </p:nvSpPr>
        <p:spPr>
          <a:xfrm>
            <a:off x="8472458" y="6217622"/>
            <a:ext cx="548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AR"/>
              <a:t>‹#›</a:t>
            </a:fld>
            <a:endParaRPr/>
          </a:p>
        </p:txBody>
      </p:sp>
      <p:sp>
        <p:nvSpPr>
          <p:cNvPr id="249" name="Google Shape;249;p28"/>
          <p:cNvSpPr txBox="1"/>
          <p:nvPr/>
        </p:nvSpPr>
        <p:spPr>
          <a:xfrm flipH="1">
            <a:off x="76325" y="0"/>
            <a:ext cx="8820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2400">
                <a:solidFill>
                  <a:schemeClr val="lt1"/>
                </a:solidFill>
              </a:rPr>
              <a:t>CFS</a:t>
            </a:r>
            <a:endParaRPr b="1" sz="2400">
              <a:solidFill>
                <a:schemeClr val="lt1"/>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2">
  <p:cSld name="Filmina - Conceptos_2">
    <p:spTree>
      <p:nvGrpSpPr>
        <p:cNvPr id="250" name="Shape 250"/>
        <p:cNvGrpSpPr/>
        <p:nvPr/>
      </p:nvGrpSpPr>
      <p:grpSpPr>
        <a:xfrm>
          <a:off x="0" y="0"/>
          <a:ext cx="0" cy="0"/>
          <a:chOff x="0" y="0"/>
          <a:chExt cx="0" cy="0"/>
        </a:xfrm>
      </p:grpSpPr>
      <p:sp>
        <p:nvSpPr>
          <p:cNvPr id="251" name="Google Shape;251;p29"/>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2" name="Google Shape;252;p29"/>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53" name="Google Shape;253;p2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4" name="Google Shape;254;p2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255" name="Google Shape;255;p29"/>
          <p:cNvGrpSpPr/>
          <p:nvPr/>
        </p:nvGrpSpPr>
        <p:grpSpPr>
          <a:xfrm>
            <a:off x="0" y="275"/>
            <a:ext cx="9143950" cy="480375"/>
            <a:chOff x="0" y="275"/>
            <a:chExt cx="9143950" cy="480375"/>
          </a:xfrm>
        </p:grpSpPr>
        <p:sp>
          <p:nvSpPr>
            <p:cNvPr id="256" name="Google Shape;256;p29"/>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7" name="Google Shape;257;p29"/>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58" name="Google Shape;258;p29"/>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59" name="Google Shape;259;p2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1500" u="none" cap="none" strike="noStrike">
                <a:solidFill>
                  <a:srgbClr val="FFFFFF"/>
                </a:solidFill>
                <a:latin typeface="Arial"/>
                <a:ea typeface="Arial"/>
                <a:cs typeface="Arial"/>
                <a:sym typeface="Arial"/>
              </a:rPr>
              <a:t>AMEMT</a:t>
            </a:r>
            <a:endParaRPr b="1" i="0" sz="15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3">
  <p:cSld name="Filmina - Conceptos_3">
    <p:spTree>
      <p:nvGrpSpPr>
        <p:cNvPr id="260" name="Shape 260"/>
        <p:cNvGrpSpPr/>
        <p:nvPr/>
      </p:nvGrpSpPr>
      <p:grpSpPr>
        <a:xfrm>
          <a:off x="0" y="0"/>
          <a:ext cx="0" cy="0"/>
          <a:chOff x="0" y="0"/>
          <a:chExt cx="0" cy="0"/>
        </a:xfrm>
      </p:grpSpPr>
      <p:sp>
        <p:nvSpPr>
          <p:cNvPr id="261" name="Google Shape;261;p30"/>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2" name="Google Shape;262;p30"/>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63" name="Google Shape;263;p3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4" name="Google Shape;264;p3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265" name="Google Shape;265;p30"/>
          <p:cNvGrpSpPr/>
          <p:nvPr/>
        </p:nvGrpSpPr>
        <p:grpSpPr>
          <a:xfrm>
            <a:off x="0" y="275"/>
            <a:ext cx="9143950" cy="480375"/>
            <a:chOff x="0" y="275"/>
            <a:chExt cx="9143950" cy="480375"/>
          </a:xfrm>
        </p:grpSpPr>
        <p:sp>
          <p:nvSpPr>
            <p:cNvPr id="266" name="Google Shape;266;p30"/>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7" name="Google Shape;267;p30"/>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68" name="Google Shape;268;p30"/>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269" name="Google Shape;269;p30"/>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p:cSld name="Título - Conceptos">
    <p:spTree>
      <p:nvGrpSpPr>
        <p:cNvPr id="36" name="Shape 36"/>
        <p:cNvGrpSpPr/>
        <p:nvPr/>
      </p:nvGrpSpPr>
      <p:grpSpPr>
        <a:xfrm>
          <a:off x="0" y="0"/>
          <a:ext cx="0" cy="0"/>
          <a:chOff x="0" y="0"/>
          <a:chExt cx="0" cy="0"/>
        </a:xfrm>
      </p:grpSpPr>
      <p:sp>
        <p:nvSpPr>
          <p:cNvPr id="37" name="Google Shape;37;p4"/>
          <p:cNvSpPr/>
          <p:nvPr/>
        </p:nvSpPr>
        <p:spPr>
          <a:xfrm flipH="1" rot="10800000">
            <a:off x="1525" y="575"/>
            <a:ext cx="2220900" cy="2301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38" name="Google Shape;38;p4"/>
          <p:cNvGrpSpPr/>
          <p:nvPr/>
        </p:nvGrpSpPr>
        <p:grpSpPr>
          <a:xfrm>
            <a:off x="-1300" y="52"/>
            <a:ext cx="9146775" cy="6857929"/>
            <a:chOff x="-1300" y="52"/>
            <a:chExt cx="9146775" cy="6857929"/>
          </a:xfrm>
        </p:grpSpPr>
        <p:sp>
          <p:nvSpPr>
            <p:cNvPr id="39" name="Google Shape;39;p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40" name="Google Shape;40;p4"/>
            <p:cNvGrpSpPr/>
            <p:nvPr/>
          </p:nvGrpSpPr>
          <p:grpSpPr>
            <a:xfrm rot="10800000">
              <a:off x="-1300" y="4051474"/>
              <a:ext cx="9143950" cy="2806507"/>
              <a:chOff x="0" y="275"/>
              <a:chExt cx="9143950" cy="381817"/>
            </a:xfrm>
          </p:grpSpPr>
          <p:sp>
            <p:nvSpPr>
              <p:cNvPr id="41" name="Google Shape;41;p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42" name="Google Shape;42;p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43" name="Google Shape;43;p4"/>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4" name="Google Shape;44;p4"/>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45" name="Google Shape;45;p4"/>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4">
  <p:cSld name="Filmina - Conceptos_4">
    <p:spTree>
      <p:nvGrpSpPr>
        <p:cNvPr id="270" name="Shape 270"/>
        <p:cNvGrpSpPr/>
        <p:nvPr/>
      </p:nvGrpSpPr>
      <p:grpSpPr>
        <a:xfrm>
          <a:off x="0" y="0"/>
          <a:ext cx="0" cy="0"/>
          <a:chOff x="0" y="0"/>
          <a:chExt cx="0" cy="0"/>
        </a:xfrm>
      </p:grpSpPr>
      <p:sp>
        <p:nvSpPr>
          <p:cNvPr id="271" name="Google Shape;271;p31"/>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2" name="Google Shape;272;p31"/>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73" name="Google Shape;273;p3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4" name="Google Shape;274;p3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275" name="Google Shape;275;p31"/>
          <p:cNvGrpSpPr/>
          <p:nvPr/>
        </p:nvGrpSpPr>
        <p:grpSpPr>
          <a:xfrm>
            <a:off x="0" y="275"/>
            <a:ext cx="9143950" cy="480375"/>
            <a:chOff x="0" y="275"/>
            <a:chExt cx="9143950" cy="480375"/>
          </a:xfrm>
        </p:grpSpPr>
        <p:sp>
          <p:nvSpPr>
            <p:cNvPr id="276" name="Google Shape;276;p31"/>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p31"/>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78" name="Google Shape;278;p31"/>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279" name="Google Shape;279;p31"/>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5">
  <p:cSld name="Filmina - Conceptos_5">
    <p:spTree>
      <p:nvGrpSpPr>
        <p:cNvPr id="280" name="Shape 280"/>
        <p:cNvGrpSpPr/>
        <p:nvPr/>
      </p:nvGrpSpPr>
      <p:grpSpPr>
        <a:xfrm>
          <a:off x="0" y="0"/>
          <a:ext cx="0" cy="0"/>
          <a:chOff x="0" y="0"/>
          <a:chExt cx="0" cy="0"/>
        </a:xfrm>
      </p:grpSpPr>
      <p:sp>
        <p:nvSpPr>
          <p:cNvPr id="281" name="Google Shape;281;p32"/>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2" name="Google Shape;282;p32"/>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83" name="Google Shape;283;p3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4" name="Google Shape;284;p3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285" name="Google Shape;285;p32"/>
          <p:cNvGrpSpPr/>
          <p:nvPr/>
        </p:nvGrpSpPr>
        <p:grpSpPr>
          <a:xfrm>
            <a:off x="0" y="275"/>
            <a:ext cx="9143950" cy="480375"/>
            <a:chOff x="0" y="275"/>
            <a:chExt cx="9143950" cy="480375"/>
          </a:xfrm>
        </p:grpSpPr>
        <p:sp>
          <p:nvSpPr>
            <p:cNvPr id="286" name="Google Shape;286;p32"/>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7" name="Google Shape;287;p32"/>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88" name="Google Shape;288;p32"/>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289" name="Google Shape;289;p32"/>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6">
  <p:cSld name="Filmina - Conceptos_6">
    <p:spTree>
      <p:nvGrpSpPr>
        <p:cNvPr id="290" name="Shape 290"/>
        <p:cNvGrpSpPr/>
        <p:nvPr/>
      </p:nvGrpSpPr>
      <p:grpSpPr>
        <a:xfrm>
          <a:off x="0" y="0"/>
          <a:ext cx="0" cy="0"/>
          <a:chOff x="0" y="0"/>
          <a:chExt cx="0" cy="0"/>
        </a:xfrm>
      </p:grpSpPr>
      <p:sp>
        <p:nvSpPr>
          <p:cNvPr id="291" name="Google Shape;291;p33"/>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2" name="Google Shape;292;p33"/>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293" name="Google Shape;293;p3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4" name="Google Shape;294;p3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295" name="Google Shape;295;p33"/>
          <p:cNvGrpSpPr/>
          <p:nvPr/>
        </p:nvGrpSpPr>
        <p:grpSpPr>
          <a:xfrm>
            <a:off x="0" y="275"/>
            <a:ext cx="9143950" cy="480375"/>
            <a:chOff x="0" y="275"/>
            <a:chExt cx="9143950" cy="480375"/>
          </a:xfrm>
        </p:grpSpPr>
        <p:sp>
          <p:nvSpPr>
            <p:cNvPr id="296" name="Google Shape;296;p33"/>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7" name="Google Shape;297;p33"/>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98" name="Google Shape;298;p33"/>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299" name="Google Shape;299;p33"/>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7">
  <p:cSld name="Filmina - Conceptos_7">
    <p:spTree>
      <p:nvGrpSpPr>
        <p:cNvPr id="300" name="Shape 300"/>
        <p:cNvGrpSpPr/>
        <p:nvPr/>
      </p:nvGrpSpPr>
      <p:grpSpPr>
        <a:xfrm>
          <a:off x="0" y="0"/>
          <a:ext cx="0" cy="0"/>
          <a:chOff x="0" y="0"/>
          <a:chExt cx="0" cy="0"/>
        </a:xfrm>
      </p:grpSpPr>
      <p:sp>
        <p:nvSpPr>
          <p:cNvPr id="301" name="Google Shape;301;p34"/>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2" name="Google Shape;302;p34"/>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03" name="Google Shape;303;p3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4" name="Google Shape;304;p3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05" name="Google Shape;305;p34"/>
          <p:cNvGrpSpPr/>
          <p:nvPr/>
        </p:nvGrpSpPr>
        <p:grpSpPr>
          <a:xfrm>
            <a:off x="0" y="275"/>
            <a:ext cx="9143950" cy="480375"/>
            <a:chOff x="0" y="275"/>
            <a:chExt cx="9143950" cy="480375"/>
          </a:xfrm>
        </p:grpSpPr>
        <p:sp>
          <p:nvSpPr>
            <p:cNvPr id="306" name="Google Shape;306;p3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7" name="Google Shape;307;p34"/>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08" name="Google Shape;308;p34"/>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09" name="Google Shape;309;p34"/>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8">
  <p:cSld name="Filmina - Conceptos_8">
    <p:spTree>
      <p:nvGrpSpPr>
        <p:cNvPr id="310" name="Shape 310"/>
        <p:cNvGrpSpPr/>
        <p:nvPr/>
      </p:nvGrpSpPr>
      <p:grpSpPr>
        <a:xfrm>
          <a:off x="0" y="0"/>
          <a:ext cx="0" cy="0"/>
          <a:chOff x="0" y="0"/>
          <a:chExt cx="0" cy="0"/>
        </a:xfrm>
      </p:grpSpPr>
      <p:sp>
        <p:nvSpPr>
          <p:cNvPr id="311" name="Google Shape;311;p35"/>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2" name="Google Shape;312;p35"/>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13" name="Google Shape;313;p3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4" name="Google Shape;314;p3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15" name="Google Shape;315;p35"/>
          <p:cNvGrpSpPr/>
          <p:nvPr/>
        </p:nvGrpSpPr>
        <p:grpSpPr>
          <a:xfrm>
            <a:off x="0" y="275"/>
            <a:ext cx="9143950" cy="480375"/>
            <a:chOff x="0" y="275"/>
            <a:chExt cx="9143950" cy="480375"/>
          </a:xfrm>
        </p:grpSpPr>
        <p:sp>
          <p:nvSpPr>
            <p:cNvPr id="316" name="Google Shape;316;p3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7" name="Google Shape;317;p3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18" name="Google Shape;318;p35"/>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19" name="Google Shape;319;p35"/>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9">
  <p:cSld name="Filmina - Conceptos_9">
    <p:spTree>
      <p:nvGrpSpPr>
        <p:cNvPr id="320" name="Shape 320"/>
        <p:cNvGrpSpPr/>
        <p:nvPr/>
      </p:nvGrpSpPr>
      <p:grpSpPr>
        <a:xfrm>
          <a:off x="0" y="0"/>
          <a:ext cx="0" cy="0"/>
          <a:chOff x="0" y="0"/>
          <a:chExt cx="0" cy="0"/>
        </a:xfrm>
      </p:grpSpPr>
      <p:sp>
        <p:nvSpPr>
          <p:cNvPr id="321" name="Google Shape;321;p36"/>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2" name="Google Shape;322;p36"/>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23" name="Google Shape;323;p3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4" name="Google Shape;324;p3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25" name="Google Shape;325;p36"/>
          <p:cNvGrpSpPr/>
          <p:nvPr/>
        </p:nvGrpSpPr>
        <p:grpSpPr>
          <a:xfrm>
            <a:off x="0" y="275"/>
            <a:ext cx="9143950" cy="480375"/>
            <a:chOff x="0" y="275"/>
            <a:chExt cx="9143950" cy="480375"/>
          </a:xfrm>
        </p:grpSpPr>
        <p:sp>
          <p:nvSpPr>
            <p:cNvPr id="326" name="Google Shape;326;p36"/>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7" name="Google Shape;327;p36"/>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28" name="Google Shape;328;p36"/>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29" name="Google Shape;329;p36"/>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0">
  <p:cSld name="Filmina - Conceptos_10">
    <p:spTree>
      <p:nvGrpSpPr>
        <p:cNvPr id="330" name="Shape 330"/>
        <p:cNvGrpSpPr/>
        <p:nvPr/>
      </p:nvGrpSpPr>
      <p:grpSpPr>
        <a:xfrm>
          <a:off x="0" y="0"/>
          <a:ext cx="0" cy="0"/>
          <a:chOff x="0" y="0"/>
          <a:chExt cx="0" cy="0"/>
        </a:xfrm>
      </p:grpSpPr>
      <p:sp>
        <p:nvSpPr>
          <p:cNvPr id="331" name="Google Shape;331;p37"/>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2" name="Google Shape;332;p37"/>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33" name="Google Shape;333;p3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4" name="Google Shape;334;p3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35" name="Google Shape;335;p37"/>
          <p:cNvGrpSpPr/>
          <p:nvPr/>
        </p:nvGrpSpPr>
        <p:grpSpPr>
          <a:xfrm>
            <a:off x="0" y="275"/>
            <a:ext cx="9143950" cy="480375"/>
            <a:chOff x="0" y="275"/>
            <a:chExt cx="9143950" cy="480375"/>
          </a:xfrm>
        </p:grpSpPr>
        <p:sp>
          <p:nvSpPr>
            <p:cNvPr id="336" name="Google Shape;336;p37"/>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7" name="Google Shape;337;p37"/>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38" name="Google Shape;338;p3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39" name="Google Shape;339;p37"/>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1">
  <p:cSld name="Filmina - Conceptos_11">
    <p:spTree>
      <p:nvGrpSpPr>
        <p:cNvPr id="340" name="Shape 340"/>
        <p:cNvGrpSpPr/>
        <p:nvPr/>
      </p:nvGrpSpPr>
      <p:grpSpPr>
        <a:xfrm>
          <a:off x="0" y="0"/>
          <a:ext cx="0" cy="0"/>
          <a:chOff x="0" y="0"/>
          <a:chExt cx="0" cy="0"/>
        </a:xfrm>
      </p:grpSpPr>
      <p:sp>
        <p:nvSpPr>
          <p:cNvPr id="341" name="Google Shape;341;p38"/>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2" name="Google Shape;342;p38"/>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43" name="Google Shape;343;p3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4" name="Google Shape;344;p3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45" name="Google Shape;345;p38"/>
          <p:cNvGrpSpPr/>
          <p:nvPr/>
        </p:nvGrpSpPr>
        <p:grpSpPr>
          <a:xfrm>
            <a:off x="0" y="275"/>
            <a:ext cx="9143950" cy="480375"/>
            <a:chOff x="0" y="275"/>
            <a:chExt cx="9143950" cy="480375"/>
          </a:xfrm>
        </p:grpSpPr>
        <p:sp>
          <p:nvSpPr>
            <p:cNvPr id="346" name="Google Shape;346;p38"/>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7" name="Google Shape;347;p38"/>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48" name="Google Shape;348;p38"/>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49" name="Google Shape;349;p38"/>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2">
  <p:cSld name="Filmina - Conceptos_12">
    <p:spTree>
      <p:nvGrpSpPr>
        <p:cNvPr id="350" name="Shape 350"/>
        <p:cNvGrpSpPr/>
        <p:nvPr/>
      </p:nvGrpSpPr>
      <p:grpSpPr>
        <a:xfrm>
          <a:off x="0" y="0"/>
          <a:ext cx="0" cy="0"/>
          <a:chOff x="0" y="0"/>
          <a:chExt cx="0" cy="0"/>
        </a:xfrm>
      </p:grpSpPr>
      <p:sp>
        <p:nvSpPr>
          <p:cNvPr id="351" name="Google Shape;351;p39"/>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2" name="Google Shape;352;p39"/>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53" name="Google Shape;353;p3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4" name="Google Shape;354;p3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55" name="Google Shape;355;p39"/>
          <p:cNvGrpSpPr/>
          <p:nvPr/>
        </p:nvGrpSpPr>
        <p:grpSpPr>
          <a:xfrm>
            <a:off x="0" y="275"/>
            <a:ext cx="9143950" cy="480375"/>
            <a:chOff x="0" y="275"/>
            <a:chExt cx="9143950" cy="480375"/>
          </a:xfrm>
        </p:grpSpPr>
        <p:sp>
          <p:nvSpPr>
            <p:cNvPr id="356" name="Google Shape;356;p39"/>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7" name="Google Shape;357;p39"/>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58" name="Google Shape;358;p3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59" name="Google Shape;359;p39"/>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3">
  <p:cSld name="Filmina - Conceptos_13">
    <p:spTree>
      <p:nvGrpSpPr>
        <p:cNvPr id="360" name="Shape 360"/>
        <p:cNvGrpSpPr/>
        <p:nvPr/>
      </p:nvGrpSpPr>
      <p:grpSpPr>
        <a:xfrm>
          <a:off x="0" y="0"/>
          <a:ext cx="0" cy="0"/>
          <a:chOff x="0" y="0"/>
          <a:chExt cx="0" cy="0"/>
        </a:xfrm>
      </p:grpSpPr>
      <p:sp>
        <p:nvSpPr>
          <p:cNvPr id="361" name="Google Shape;361;p40"/>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2" name="Google Shape;362;p40"/>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63" name="Google Shape;363;p4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4" name="Google Shape;364;p4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65" name="Google Shape;365;p40"/>
          <p:cNvGrpSpPr/>
          <p:nvPr/>
        </p:nvGrpSpPr>
        <p:grpSpPr>
          <a:xfrm>
            <a:off x="0" y="275"/>
            <a:ext cx="9143950" cy="480375"/>
            <a:chOff x="0" y="275"/>
            <a:chExt cx="9143950" cy="480375"/>
          </a:xfrm>
        </p:grpSpPr>
        <p:sp>
          <p:nvSpPr>
            <p:cNvPr id="366" name="Google Shape;366;p40"/>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7" name="Google Shape;367;p40"/>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68" name="Google Shape;368;p40"/>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69" name="Google Shape;369;p40"/>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p:cSld name="Filmina - Conceptos">
    <p:spTree>
      <p:nvGrpSpPr>
        <p:cNvPr id="46" name="Shape 46"/>
        <p:cNvGrpSpPr/>
        <p:nvPr/>
      </p:nvGrpSpPr>
      <p:grpSpPr>
        <a:xfrm>
          <a:off x="0" y="0"/>
          <a:ext cx="0" cy="0"/>
          <a:chOff x="0" y="0"/>
          <a:chExt cx="0" cy="0"/>
        </a:xfrm>
      </p:grpSpPr>
      <p:sp>
        <p:nvSpPr>
          <p:cNvPr id="47" name="Google Shape;47;p5"/>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5"/>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49" name="Google Shape;49;p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 name="Google Shape;50;p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51" name="Google Shape;51;p5"/>
          <p:cNvGrpSpPr/>
          <p:nvPr/>
        </p:nvGrpSpPr>
        <p:grpSpPr>
          <a:xfrm>
            <a:off x="0" y="275"/>
            <a:ext cx="9143950" cy="480375"/>
            <a:chOff x="0" y="275"/>
            <a:chExt cx="9143950" cy="480375"/>
          </a:xfrm>
        </p:grpSpPr>
        <p:sp>
          <p:nvSpPr>
            <p:cNvPr id="52" name="Google Shape;52;p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54" name="Google Shape;54;p5"/>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
        <p:nvSpPr>
          <p:cNvPr id="55" name="Google Shape;55;p5"/>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5">
  <p:cSld name="Filmina - Conceptos_15">
    <p:spTree>
      <p:nvGrpSpPr>
        <p:cNvPr id="370" name="Shape 370"/>
        <p:cNvGrpSpPr/>
        <p:nvPr/>
      </p:nvGrpSpPr>
      <p:grpSpPr>
        <a:xfrm>
          <a:off x="0" y="0"/>
          <a:ext cx="0" cy="0"/>
          <a:chOff x="0" y="0"/>
          <a:chExt cx="0" cy="0"/>
        </a:xfrm>
      </p:grpSpPr>
      <p:sp>
        <p:nvSpPr>
          <p:cNvPr id="371" name="Google Shape;371;p41"/>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2" name="Google Shape;372;p41"/>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73" name="Google Shape;373;p4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4" name="Google Shape;374;p4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75" name="Google Shape;375;p41"/>
          <p:cNvGrpSpPr/>
          <p:nvPr/>
        </p:nvGrpSpPr>
        <p:grpSpPr>
          <a:xfrm>
            <a:off x="0" y="275"/>
            <a:ext cx="9143950" cy="480375"/>
            <a:chOff x="0" y="275"/>
            <a:chExt cx="9143950" cy="480375"/>
          </a:xfrm>
        </p:grpSpPr>
        <p:sp>
          <p:nvSpPr>
            <p:cNvPr id="376" name="Google Shape;376;p41"/>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7" name="Google Shape;377;p41"/>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78" name="Google Shape;378;p41"/>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79" name="Google Shape;379;p41"/>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6">
  <p:cSld name="Filmina - Conceptos_16">
    <p:spTree>
      <p:nvGrpSpPr>
        <p:cNvPr id="380" name="Shape 380"/>
        <p:cNvGrpSpPr/>
        <p:nvPr/>
      </p:nvGrpSpPr>
      <p:grpSpPr>
        <a:xfrm>
          <a:off x="0" y="0"/>
          <a:ext cx="0" cy="0"/>
          <a:chOff x="0" y="0"/>
          <a:chExt cx="0" cy="0"/>
        </a:xfrm>
      </p:grpSpPr>
      <p:sp>
        <p:nvSpPr>
          <p:cNvPr id="381" name="Google Shape;381;p42"/>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2" name="Google Shape;382;p42"/>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83" name="Google Shape;383;p4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4" name="Google Shape;384;p4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85" name="Google Shape;385;p42"/>
          <p:cNvGrpSpPr/>
          <p:nvPr/>
        </p:nvGrpSpPr>
        <p:grpSpPr>
          <a:xfrm>
            <a:off x="0" y="275"/>
            <a:ext cx="9143950" cy="480375"/>
            <a:chOff x="0" y="275"/>
            <a:chExt cx="9143950" cy="480375"/>
          </a:xfrm>
        </p:grpSpPr>
        <p:sp>
          <p:nvSpPr>
            <p:cNvPr id="386" name="Google Shape;386;p42"/>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7" name="Google Shape;387;p42"/>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88" name="Google Shape;388;p42"/>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89" name="Google Shape;389;p42"/>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7">
  <p:cSld name="Filmina - Conceptos_17">
    <p:spTree>
      <p:nvGrpSpPr>
        <p:cNvPr id="390" name="Shape 390"/>
        <p:cNvGrpSpPr/>
        <p:nvPr/>
      </p:nvGrpSpPr>
      <p:grpSpPr>
        <a:xfrm>
          <a:off x="0" y="0"/>
          <a:ext cx="0" cy="0"/>
          <a:chOff x="0" y="0"/>
          <a:chExt cx="0" cy="0"/>
        </a:xfrm>
      </p:grpSpPr>
      <p:sp>
        <p:nvSpPr>
          <p:cNvPr id="391" name="Google Shape;391;p43"/>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2" name="Google Shape;392;p43"/>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393" name="Google Shape;393;p4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94" name="Google Shape;394;p4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395" name="Google Shape;395;p43"/>
          <p:cNvGrpSpPr/>
          <p:nvPr/>
        </p:nvGrpSpPr>
        <p:grpSpPr>
          <a:xfrm>
            <a:off x="0" y="275"/>
            <a:ext cx="9143950" cy="480375"/>
            <a:chOff x="0" y="275"/>
            <a:chExt cx="9143950" cy="480375"/>
          </a:xfrm>
        </p:grpSpPr>
        <p:sp>
          <p:nvSpPr>
            <p:cNvPr id="396" name="Google Shape;396;p43"/>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7" name="Google Shape;397;p43"/>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398" name="Google Shape;398;p43"/>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399" name="Google Shape;399;p43"/>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8">
  <p:cSld name="Filmina - Conceptos_18">
    <p:spTree>
      <p:nvGrpSpPr>
        <p:cNvPr id="400" name="Shape 400"/>
        <p:cNvGrpSpPr/>
        <p:nvPr/>
      </p:nvGrpSpPr>
      <p:grpSpPr>
        <a:xfrm>
          <a:off x="0" y="0"/>
          <a:ext cx="0" cy="0"/>
          <a:chOff x="0" y="0"/>
          <a:chExt cx="0" cy="0"/>
        </a:xfrm>
      </p:grpSpPr>
      <p:sp>
        <p:nvSpPr>
          <p:cNvPr id="401" name="Google Shape;401;p44"/>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2" name="Google Shape;402;p44"/>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403" name="Google Shape;403;p4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04" name="Google Shape;404;p4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405" name="Google Shape;405;p44"/>
          <p:cNvGrpSpPr/>
          <p:nvPr/>
        </p:nvGrpSpPr>
        <p:grpSpPr>
          <a:xfrm>
            <a:off x="0" y="275"/>
            <a:ext cx="9143950" cy="480375"/>
            <a:chOff x="0" y="275"/>
            <a:chExt cx="9143950" cy="480375"/>
          </a:xfrm>
        </p:grpSpPr>
        <p:sp>
          <p:nvSpPr>
            <p:cNvPr id="406" name="Google Shape;406;p4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7" name="Google Shape;407;p44"/>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08" name="Google Shape;408;p44"/>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409" name="Google Shape;409;p44"/>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19">
  <p:cSld name="Filmina - Conceptos_19">
    <p:spTree>
      <p:nvGrpSpPr>
        <p:cNvPr id="410" name="Shape 410"/>
        <p:cNvGrpSpPr/>
        <p:nvPr/>
      </p:nvGrpSpPr>
      <p:grpSpPr>
        <a:xfrm>
          <a:off x="0" y="0"/>
          <a:ext cx="0" cy="0"/>
          <a:chOff x="0" y="0"/>
          <a:chExt cx="0" cy="0"/>
        </a:xfrm>
      </p:grpSpPr>
      <p:sp>
        <p:nvSpPr>
          <p:cNvPr id="411" name="Google Shape;411;p45"/>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2" name="Google Shape;412;p45"/>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413" name="Google Shape;413;p4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14" name="Google Shape;414;p4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415" name="Google Shape;415;p45"/>
          <p:cNvGrpSpPr/>
          <p:nvPr/>
        </p:nvGrpSpPr>
        <p:grpSpPr>
          <a:xfrm>
            <a:off x="0" y="275"/>
            <a:ext cx="9143950" cy="480375"/>
            <a:chOff x="0" y="275"/>
            <a:chExt cx="9143950" cy="480375"/>
          </a:xfrm>
        </p:grpSpPr>
        <p:sp>
          <p:nvSpPr>
            <p:cNvPr id="416" name="Google Shape;416;p4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7" name="Google Shape;417;p4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18" name="Google Shape;418;p45"/>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419" name="Google Shape;419;p45"/>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21">
  <p:cSld name="Filmina - Conceptos_21">
    <p:spTree>
      <p:nvGrpSpPr>
        <p:cNvPr id="420" name="Shape 420"/>
        <p:cNvGrpSpPr/>
        <p:nvPr/>
      </p:nvGrpSpPr>
      <p:grpSpPr>
        <a:xfrm>
          <a:off x="0" y="0"/>
          <a:ext cx="0" cy="0"/>
          <a:chOff x="0" y="0"/>
          <a:chExt cx="0" cy="0"/>
        </a:xfrm>
      </p:grpSpPr>
      <p:sp>
        <p:nvSpPr>
          <p:cNvPr id="421" name="Google Shape;421;p46"/>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2" name="Google Shape;422;p46"/>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423" name="Google Shape;423;p4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4" name="Google Shape;424;p4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425" name="Google Shape;425;p46"/>
          <p:cNvGrpSpPr/>
          <p:nvPr/>
        </p:nvGrpSpPr>
        <p:grpSpPr>
          <a:xfrm>
            <a:off x="0" y="275"/>
            <a:ext cx="9143950" cy="480375"/>
            <a:chOff x="0" y="275"/>
            <a:chExt cx="9143950" cy="480375"/>
          </a:xfrm>
        </p:grpSpPr>
        <p:sp>
          <p:nvSpPr>
            <p:cNvPr id="426" name="Google Shape;426;p46"/>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7" name="Google Shape;427;p46"/>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28" name="Google Shape;428;p46"/>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429" name="Google Shape;429;p46"/>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22">
  <p:cSld name="Filmina - Conceptos_22">
    <p:spTree>
      <p:nvGrpSpPr>
        <p:cNvPr id="430" name="Shape 430"/>
        <p:cNvGrpSpPr/>
        <p:nvPr/>
      </p:nvGrpSpPr>
      <p:grpSpPr>
        <a:xfrm>
          <a:off x="0" y="0"/>
          <a:ext cx="0" cy="0"/>
          <a:chOff x="0" y="0"/>
          <a:chExt cx="0" cy="0"/>
        </a:xfrm>
      </p:grpSpPr>
      <p:sp>
        <p:nvSpPr>
          <p:cNvPr id="431" name="Google Shape;431;p47"/>
          <p:cNvSpPr/>
          <p:nvPr/>
        </p:nvSpPr>
        <p:spPr>
          <a:xfrm>
            <a:off x="-25" y="6754950"/>
            <a:ext cx="9144000" cy="1461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2" name="Google Shape;432;p47"/>
          <p:cNvSpPr/>
          <p:nvPr/>
        </p:nvSpPr>
        <p:spPr>
          <a:xfrm flipH="1">
            <a:off x="8440500" y="6615100"/>
            <a:ext cx="703500" cy="28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433" name="Google Shape;433;p4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4" name="Google Shape;434;p4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435" name="Google Shape;435;p47"/>
          <p:cNvGrpSpPr/>
          <p:nvPr/>
        </p:nvGrpSpPr>
        <p:grpSpPr>
          <a:xfrm>
            <a:off x="0" y="275"/>
            <a:ext cx="9143950" cy="480375"/>
            <a:chOff x="0" y="275"/>
            <a:chExt cx="9143950" cy="480375"/>
          </a:xfrm>
        </p:grpSpPr>
        <p:sp>
          <p:nvSpPr>
            <p:cNvPr id="436" name="Google Shape;436;p47"/>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7" name="Google Shape;437;p47"/>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38" name="Google Shape;438;p4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CFL</a:t>
            </a:r>
            <a:endParaRPr b="1" i="0" sz="2400" u="none" cap="none" strike="noStrike">
              <a:solidFill>
                <a:srgbClr val="FFFFFF"/>
              </a:solidFill>
              <a:latin typeface="Arial"/>
              <a:ea typeface="Arial"/>
              <a:cs typeface="Arial"/>
              <a:sym typeface="Arial"/>
            </a:endParaRPr>
          </a:p>
        </p:txBody>
      </p:sp>
      <p:sp>
        <p:nvSpPr>
          <p:cNvPr id="439" name="Google Shape;439;p47"/>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3">
  <p:cSld name="Título - Ejercicios_3">
    <p:spTree>
      <p:nvGrpSpPr>
        <p:cNvPr id="440" name="Shape 440"/>
        <p:cNvGrpSpPr/>
        <p:nvPr/>
      </p:nvGrpSpPr>
      <p:grpSpPr>
        <a:xfrm>
          <a:off x="0" y="0"/>
          <a:ext cx="0" cy="0"/>
          <a:chOff x="0" y="0"/>
          <a:chExt cx="0" cy="0"/>
        </a:xfrm>
      </p:grpSpPr>
      <p:sp>
        <p:nvSpPr>
          <p:cNvPr id="441" name="Google Shape;441;p48"/>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442" name="Google Shape;442;p48"/>
          <p:cNvGrpSpPr/>
          <p:nvPr/>
        </p:nvGrpSpPr>
        <p:grpSpPr>
          <a:xfrm>
            <a:off x="-1300" y="52"/>
            <a:ext cx="9146775" cy="6857929"/>
            <a:chOff x="-1300" y="52"/>
            <a:chExt cx="9146775" cy="6857929"/>
          </a:xfrm>
        </p:grpSpPr>
        <p:sp>
          <p:nvSpPr>
            <p:cNvPr id="443" name="Google Shape;443;p48"/>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444" name="Google Shape;444;p48"/>
            <p:cNvGrpSpPr/>
            <p:nvPr/>
          </p:nvGrpSpPr>
          <p:grpSpPr>
            <a:xfrm rot="10800000">
              <a:off x="-1300" y="4051473"/>
              <a:ext cx="9143950" cy="2806508"/>
              <a:chOff x="0" y="275"/>
              <a:chExt cx="9143950" cy="381817"/>
            </a:xfrm>
          </p:grpSpPr>
          <p:sp>
            <p:nvSpPr>
              <p:cNvPr id="445" name="Google Shape;445;p48"/>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446" name="Google Shape;446;p48"/>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447" name="Google Shape;447;p48"/>
          <p:cNvSpPr txBox="1"/>
          <p:nvPr>
            <p:ph idx="1" type="subTitle"/>
          </p:nvPr>
        </p:nvSpPr>
        <p:spPr>
          <a:xfrm>
            <a:off x="0" y="5416114"/>
            <a:ext cx="9147000" cy="5502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48" name="Google Shape;448;p48"/>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s-AR" sz="6000" u="none" cap="none" strike="noStrike">
                <a:solidFill>
                  <a:schemeClr val="accent5"/>
                </a:solidFill>
                <a:latin typeface="Arial"/>
                <a:ea typeface="Arial"/>
                <a:cs typeface="Arial"/>
                <a:sym typeface="Arial"/>
              </a:rPr>
              <a:t>CFP</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s-AR"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s-AR"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449" name="Google Shape;449;p48"/>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1">
  <p:cSld name="Filmina - Ejercicios_1">
    <p:spTree>
      <p:nvGrpSpPr>
        <p:cNvPr id="450" name="Shape 450"/>
        <p:cNvGrpSpPr/>
        <p:nvPr/>
      </p:nvGrpSpPr>
      <p:grpSpPr>
        <a:xfrm>
          <a:off x="0" y="0"/>
          <a:ext cx="0" cy="0"/>
          <a:chOff x="0" y="0"/>
          <a:chExt cx="0" cy="0"/>
        </a:xfrm>
      </p:grpSpPr>
      <p:sp>
        <p:nvSpPr>
          <p:cNvPr id="451" name="Google Shape;451;p49"/>
          <p:cNvSpPr/>
          <p:nvPr/>
        </p:nvSpPr>
        <p:spPr>
          <a:xfrm>
            <a:off x="-25" y="6754950"/>
            <a:ext cx="9144000" cy="1461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452" name="Google Shape;452;p49"/>
          <p:cNvSpPr/>
          <p:nvPr/>
        </p:nvSpPr>
        <p:spPr>
          <a:xfrm flipH="1">
            <a:off x="8440500" y="6615100"/>
            <a:ext cx="703500" cy="28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453" name="Google Shape;453;p4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454" name="Google Shape;454;p4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grpSp>
        <p:nvGrpSpPr>
          <p:cNvPr id="455" name="Google Shape;455;p49"/>
          <p:cNvGrpSpPr/>
          <p:nvPr/>
        </p:nvGrpSpPr>
        <p:grpSpPr>
          <a:xfrm>
            <a:off x="0" y="275"/>
            <a:ext cx="9143950" cy="480375"/>
            <a:chOff x="0" y="275"/>
            <a:chExt cx="9143950" cy="480375"/>
          </a:xfrm>
        </p:grpSpPr>
        <p:sp>
          <p:nvSpPr>
            <p:cNvPr id="456" name="Google Shape;456;p49"/>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457" name="Google Shape;457;p49"/>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458" name="Google Shape;458;p4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s-AR" sz="2400" u="none" cap="none" strike="noStrike">
                <a:solidFill>
                  <a:srgbClr val="FFFFFF"/>
                </a:solidFill>
                <a:latin typeface="Arial"/>
                <a:ea typeface="Arial"/>
                <a:cs typeface="Arial"/>
                <a:sym typeface="Arial"/>
              </a:rPr>
              <a:t>CFP</a:t>
            </a:r>
            <a:endParaRPr b="1" i="0" sz="2400" u="none" cap="none" strike="noStrike">
              <a:solidFill>
                <a:srgbClr val="FFFFFF"/>
              </a:solidFill>
              <a:latin typeface="Arial"/>
              <a:ea typeface="Arial"/>
              <a:cs typeface="Arial"/>
              <a:sym typeface="Arial"/>
            </a:endParaRPr>
          </a:p>
        </p:txBody>
      </p:sp>
      <p:sp>
        <p:nvSpPr>
          <p:cNvPr id="459" name="Google Shape;459;p49"/>
          <p:cNvSpPr txBox="1"/>
          <p:nvPr>
            <p:ph idx="1" type="body"/>
          </p:nvPr>
        </p:nvSpPr>
        <p:spPr>
          <a:xfrm>
            <a:off x="628650" y="1530725"/>
            <a:ext cx="7886700" cy="4980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0" name="Shape 460"/>
        <p:cNvGrpSpPr/>
        <p:nvPr/>
      </p:nvGrpSpPr>
      <p:grpSpPr>
        <a:xfrm>
          <a:off x="0" y="0"/>
          <a:ext cx="0" cy="0"/>
          <a:chOff x="0" y="0"/>
          <a:chExt cx="0" cy="0"/>
        </a:xfrm>
      </p:grpSpPr>
      <p:sp>
        <p:nvSpPr>
          <p:cNvPr id="461" name="Google Shape;461;p50"/>
          <p:cNvSpPr txBox="1"/>
          <p:nvPr>
            <p:ph idx="12" type="sldNum"/>
          </p:nvPr>
        </p:nvSpPr>
        <p:spPr>
          <a:xfrm>
            <a:off x="8472457" y="6217621"/>
            <a:ext cx="548700" cy="5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p:cSld name="Título - Ejercicios">
    <p:spTree>
      <p:nvGrpSpPr>
        <p:cNvPr id="56" name="Shape 56"/>
        <p:cNvGrpSpPr/>
        <p:nvPr/>
      </p:nvGrpSpPr>
      <p:grpSpPr>
        <a:xfrm>
          <a:off x="0" y="0"/>
          <a:ext cx="0" cy="0"/>
          <a:chOff x="0" y="0"/>
          <a:chExt cx="0" cy="0"/>
        </a:xfrm>
      </p:grpSpPr>
      <p:sp>
        <p:nvSpPr>
          <p:cNvPr id="57" name="Google Shape;57;p6"/>
          <p:cNvSpPr/>
          <p:nvPr/>
        </p:nvSpPr>
        <p:spPr>
          <a:xfrm flipH="1" rot="10800000">
            <a:off x="1525" y="575"/>
            <a:ext cx="2220900" cy="2301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58" name="Google Shape;58;p6"/>
          <p:cNvGrpSpPr/>
          <p:nvPr/>
        </p:nvGrpSpPr>
        <p:grpSpPr>
          <a:xfrm>
            <a:off x="-1300" y="52"/>
            <a:ext cx="9146775" cy="6857929"/>
            <a:chOff x="-1300" y="52"/>
            <a:chExt cx="9146775" cy="6857929"/>
          </a:xfrm>
        </p:grpSpPr>
        <p:sp>
          <p:nvSpPr>
            <p:cNvPr id="59" name="Google Shape;59;p6"/>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60" name="Google Shape;60;p6"/>
            <p:cNvGrpSpPr/>
            <p:nvPr/>
          </p:nvGrpSpPr>
          <p:grpSpPr>
            <a:xfrm rot="10800000">
              <a:off x="-1300" y="4051474"/>
              <a:ext cx="9143950" cy="2806507"/>
              <a:chOff x="0" y="275"/>
              <a:chExt cx="9143950" cy="381817"/>
            </a:xfrm>
          </p:grpSpPr>
          <p:sp>
            <p:nvSpPr>
              <p:cNvPr id="61" name="Google Shape;61;p6"/>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62" name="Google Shape;62;p6"/>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63" name="Google Shape;63;p6"/>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4" name="Google Shape;64;p6"/>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Clr>
                <a:schemeClr val="dk1"/>
              </a:buClr>
              <a:buSzPts val="1100"/>
              <a:buFont typeface="Arial"/>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65" name="Google Shape;65;p6"/>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p:cSld name="Filmina - Ejercicios">
    <p:spTree>
      <p:nvGrpSpPr>
        <p:cNvPr id="66" name="Shape 66"/>
        <p:cNvGrpSpPr/>
        <p:nvPr/>
      </p:nvGrpSpPr>
      <p:grpSpPr>
        <a:xfrm>
          <a:off x="0" y="0"/>
          <a:ext cx="0" cy="0"/>
          <a:chOff x="0" y="0"/>
          <a:chExt cx="0" cy="0"/>
        </a:xfrm>
      </p:grpSpPr>
      <p:sp>
        <p:nvSpPr>
          <p:cNvPr id="67" name="Google Shape;67;p7"/>
          <p:cNvSpPr/>
          <p:nvPr/>
        </p:nvSpPr>
        <p:spPr>
          <a:xfrm>
            <a:off x="-25" y="6754950"/>
            <a:ext cx="9144000" cy="1461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8" name="Google Shape;68;p7"/>
          <p:cNvSpPr/>
          <p:nvPr/>
        </p:nvSpPr>
        <p:spPr>
          <a:xfrm flipH="1">
            <a:off x="8440500" y="6615100"/>
            <a:ext cx="703500" cy="28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9" name="Google Shape;69;p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Clr>
                <a:srgbClr val="000000"/>
              </a:buClr>
              <a:buFont typeface="Arial"/>
              <a:buNone/>
              <a:defRPr sz="1200">
                <a:solidFill>
                  <a:schemeClr val="lt1"/>
                </a:solidFill>
                <a:latin typeface="Arial"/>
                <a:ea typeface="Arial"/>
                <a:cs typeface="Arial"/>
                <a:sym typeface="Arial"/>
              </a:defRPr>
            </a:lvl1pPr>
            <a:lvl2pPr indent="0" lvl="1" marL="0" rtl="0" algn="r">
              <a:spcBef>
                <a:spcPts val="0"/>
              </a:spcBef>
              <a:buClr>
                <a:srgbClr val="000000"/>
              </a:buClr>
              <a:buFont typeface="Arial"/>
              <a:buNone/>
              <a:defRPr sz="1200">
                <a:solidFill>
                  <a:schemeClr val="lt1"/>
                </a:solidFill>
                <a:latin typeface="Arial"/>
                <a:ea typeface="Arial"/>
                <a:cs typeface="Arial"/>
                <a:sym typeface="Arial"/>
              </a:defRPr>
            </a:lvl2pPr>
            <a:lvl3pPr indent="0" lvl="2" marL="0" rtl="0" algn="r">
              <a:spcBef>
                <a:spcPts val="0"/>
              </a:spcBef>
              <a:buClr>
                <a:srgbClr val="000000"/>
              </a:buClr>
              <a:buFont typeface="Arial"/>
              <a:buNone/>
              <a:defRPr sz="1200">
                <a:solidFill>
                  <a:schemeClr val="lt1"/>
                </a:solidFill>
                <a:latin typeface="Arial"/>
                <a:ea typeface="Arial"/>
                <a:cs typeface="Arial"/>
                <a:sym typeface="Arial"/>
              </a:defRPr>
            </a:lvl3pPr>
            <a:lvl4pPr indent="0" lvl="3" marL="0" rtl="0" algn="r">
              <a:spcBef>
                <a:spcPts val="0"/>
              </a:spcBef>
              <a:buClr>
                <a:srgbClr val="000000"/>
              </a:buClr>
              <a:buFont typeface="Arial"/>
              <a:buNone/>
              <a:defRPr sz="1200">
                <a:solidFill>
                  <a:schemeClr val="lt1"/>
                </a:solidFill>
                <a:latin typeface="Arial"/>
                <a:ea typeface="Arial"/>
                <a:cs typeface="Arial"/>
                <a:sym typeface="Arial"/>
              </a:defRPr>
            </a:lvl4pPr>
            <a:lvl5pPr indent="0" lvl="4" marL="0" rtl="0" algn="r">
              <a:spcBef>
                <a:spcPts val="0"/>
              </a:spcBef>
              <a:buClr>
                <a:srgbClr val="000000"/>
              </a:buClr>
              <a:buFont typeface="Arial"/>
              <a:buNone/>
              <a:defRPr sz="1200">
                <a:solidFill>
                  <a:schemeClr val="lt1"/>
                </a:solidFill>
                <a:latin typeface="Arial"/>
                <a:ea typeface="Arial"/>
                <a:cs typeface="Arial"/>
                <a:sym typeface="Arial"/>
              </a:defRPr>
            </a:lvl5pPr>
            <a:lvl6pPr indent="0" lvl="5" marL="0" rtl="0" algn="r">
              <a:spcBef>
                <a:spcPts val="0"/>
              </a:spcBef>
              <a:buClr>
                <a:srgbClr val="000000"/>
              </a:buClr>
              <a:buFont typeface="Arial"/>
              <a:buNone/>
              <a:defRPr sz="1200">
                <a:solidFill>
                  <a:schemeClr val="lt1"/>
                </a:solidFill>
                <a:latin typeface="Arial"/>
                <a:ea typeface="Arial"/>
                <a:cs typeface="Arial"/>
                <a:sym typeface="Arial"/>
              </a:defRPr>
            </a:lvl6pPr>
            <a:lvl7pPr indent="0" lvl="6" marL="0" rtl="0" algn="r">
              <a:spcBef>
                <a:spcPts val="0"/>
              </a:spcBef>
              <a:buClr>
                <a:srgbClr val="000000"/>
              </a:buClr>
              <a:buFont typeface="Arial"/>
              <a:buNone/>
              <a:defRPr sz="1200">
                <a:solidFill>
                  <a:schemeClr val="lt1"/>
                </a:solidFill>
                <a:latin typeface="Arial"/>
                <a:ea typeface="Arial"/>
                <a:cs typeface="Arial"/>
                <a:sym typeface="Arial"/>
              </a:defRPr>
            </a:lvl7pPr>
            <a:lvl8pPr indent="0" lvl="7" marL="0" rtl="0" algn="r">
              <a:spcBef>
                <a:spcPts val="0"/>
              </a:spcBef>
              <a:buClr>
                <a:srgbClr val="000000"/>
              </a:buClr>
              <a:buFont typeface="Arial"/>
              <a:buNone/>
              <a:defRPr sz="1200">
                <a:solidFill>
                  <a:schemeClr val="lt1"/>
                </a:solidFill>
                <a:latin typeface="Arial"/>
                <a:ea typeface="Arial"/>
                <a:cs typeface="Arial"/>
                <a:sym typeface="Arial"/>
              </a:defRPr>
            </a:lvl8pPr>
            <a:lvl9pPr indent="0" lvl="8" marL="0" rtl="0" algn="r">
              <a:spcBef>
                <a:spcPts val="0"/>
              </a:spcBef>
              <a:buClr>
                <a:srgbClr val="000000"/>
              </a:buClr>
              <a:buFont typeface="Arial"/>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70" name="Google Shape;70;p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1" name="Google Shape;71;p7"/>
          <p:cNvGrpSpPr/>
          <p:nvPr/>
        </p:nvGrpSpPr>
        <p:grpSpPr>
          <a:xfrm>
            <a:off x="0" y="275"/>
            <a:ext cx="9143950" cy="480375"/>
            <a:chOff x="0" y="275"/>
            <a:chExt cx="9143950" cy="480375"/>
          </a:xfrm>
        </p:grpSpPr>
        <p:sp>
          <p:nvSpPr>
            <p:cNvPr id="72" name="Google Shape;72;p7"/>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1" sz="1200">
                <a:solidFill>
                  <a:srgbClr val="FFFFFF"/>
                </a:solidFill>
              </a:endParaRPr>
            </a:p>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73" name="Google Shape;73;p7"/>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74" name="Google Shape;74;p7"/>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
        <p:nvSpPr>
          <p:cNvPr id="75" name="Google Shape;75;p7"/>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p:cSld name="Título - Resolución">
    <p:spTree>
      <p:nvGrpSpPr>
        <p:cNvPr id="76" name="Shape 76"/>
        <p:cNvGrpSpPr/>
        <p:nvPr/>
      </p:nvGrpSpPr>
      <p:grpSpPr>
        <a:xfrm>
          <a:off x="0" y="0"/>
          <a:ext cx="0" cy="0"/>
          <a:chOff x="0" y="0"/>
          <a:chExt cx="0" cy="0"/>
        </a:xfrm>
      </p:grpSpPr>
      <p:sp>
        <p:nvSpPr>
          <p:cNvPr id="77" name="Google Shape;77;p8"/>
          <p:cNvSpPr/>
          <p:nvPr/>
        </p:nvSpPr>
        <p:spPr>
          <a:xfrm flipH="1" rot="10800000">
            <a:off x="1525" y="575"/>
            <a:ext cx="2220900" cy="2301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78" name="Google Shape;78;p8"/>
          <p:cNvGrpSpPr/>
          <p:nvPr/>
        </p:nvGrpSpPr>
        <p:grpSpPr>
          <a:xfrm>
            <a:off x="-1300" y="52"/>
            <a:ext cx="9146775" cy="6857929"/>
            <a:chOff x="-1300" y="52"/>
            <a:chExt cx="9146775" cy="6857929"/>
          </a:xfrm>
        </p:grpSpPr>
        <p:sp>
          <p:nvSpPr>
            <p:cNvPr id="79" name="Google Shape;79;p8"/>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80" name="Google Shape;80;p8"/>
            <p:cNvGrpSpPr/>
            <p:nvPr/>
          </p:nvGrpSpPr>
          <p:grpSpPr>
            <a:xfrm rot="10800000">
              <a:off x="-1300" y="4051474"/>
              <a:ext cx="9143950" cy="2806507"/>
              <a:chOff x="0" y="275"/>
              <a:chExt cx="9143950" cy="381817"/>
            </a:xfrm>
          </p:grpSpPr>
          <p:sp>
            <p:nvSpPr>
              <p:cNvPr id="81" name="Google Shape;81;p8"/>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82" name="Google Shape;82;p8"/>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83" name="Google Shape;83;p8"/>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4" name="Google Shape;84;p8"/>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85" name="Google Shape;85;p8"/>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solución">
  <p:cSld name="Filmina - Resolución">
    <p:spTree>
      <p:nvGrpSpPr>
        <p:cNvPr id="86" name="Shape 86"/>
        <p:cNvGrpSpPr/>
        <p:nvPr/>
      </p:nvGrpSpPr>
      <p:grpSpPr>
        <a:xfrm>
          <a:off x="0" y="0"/>
          <a:ext cx="0" cy="0"/>
          <a:chOff x="0" y="0"/>
          <a:chExt cx="0" cy="0"/>
        </a:xfrm>
      </p:grpSpPr>
      <p:sp>
        <p:nvSpPr>
          <p:cNvPr id="87" name="Google Shape;87;p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8" name="Google Shape;88;p9"/>
          <p:cNvGrpSpPr/>
          <p:nvPr/>
        </p:nvGrpSpPr>
        <p:grpSpPr>
          <a:xfrm>
            <a:off x="0" y="275"/>
            <a:ext cx="9143950" cy="480375"/>
            <a:chOff x="0" y="275"/>
            <a:chExt cx="9143950" cy="480375"/>
          </a:xfrm>
        </p:grpSpPr>
        <p:sp>
          <p:nvSpPr>
            <p:cNvPr id="89" name="Google Shape;89;p9"/>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90" name="Google Shape;90;p9"/>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91" name="Google Shape;91;p9"/>
          <p:cNvSpPr txBox="1"/>
          <p:nvPr/>
        </p:nvSpPr>
        <p:spPr>
          <a:xfrm>
            <a:off x="60525" y="34600"/>
            <a:ext cx="916500" cy="43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2400">
                <a:solidFill>
                  <a:schemeClr val="lt1"/>
                </a:solidFill>
              </a:rPr>
              <a:t>CFS</a:t>
            </a:r>
            <a:endParaRPr b="1" sz="2400">
              <a:solidFill>
                <a:srgbClr val="FFFFFF"/>
              </a:solidFill>
            </a:endParaRPr>
          </a:p>
        </p:txBody>
      </p:sp>
      <p:sp>
        <p:nvSpPr>
          <p:cNvPr id="92" name="Google Shape;92;p9"/>
          <p:cNvSpPr/>
          <p:nvPr/>
        </p:nvSpPr>
        <p:spPr>
          <a:xfrm>
            <a:off x="-25" y="6754950"/>
            <a:ext cx="9144000" cy="1461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3" name="Google Shape;93;p9"/>
          <p:cNvSpPr/>
          <p:nvPr/>
        </p:nvSpPr>
        <p:spPr>
          <a:xfrm flipH="1">
            <a:off x="8440500" y="6615100"/>
            <a:ext cx="703500" cy="28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4" name="Google Shape;94;p9"/>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sp>
        <p:nvSpPr>
          <p:cNvPr id="95" name="Google Shape;95;p9"/>
          <p:cNvSpPr txBox="1"/>
          <p:nvPr>
            <p:ph idx="1" type="body"/>
          </p:nvPr>
        </p:nvSpPr>
        <p:spPr>
          <a:xfrm>
            <a:off x="628650" y="1530725"/>
            <a:ext cx="7886700" cy="49809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p:cSld name="Título - Repaso">
    <p:spTree>
      <p:nvGrpSpPr>
        <p:cNvPr id="96" name="Shape 96"/>
        <p:cNvGrpSpPr/>
        <p:nvPr/>
      </p:nvGrpSpPr>
      <p:grpSpPr>
        <a:xfrm>
          <a:off x="0" y="0"/>
          <a:ext cx="0" cy="0"/>
          <a:chOff x="0" y="0"/>
          <a:chExt cx="0" cy="0"/>
        </a:xfrm>
      </p:grpSpPr>
      <p:sp>
        <p:nvSpPr>
          <p:cNvPr id="97" name="Google Shape;97;p10"/>
          <p:cNvSpPr txBox="1"/>
          <p:nvPr/>
        </p:nvSpPr>
        <p:spPr>
          <a:xfrm>
            <a:off x="4650375" y="1114700"/>
            <a:ext cx="4319400" cy="21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AR" sz="4800">
                <a:solidFill>
                  <a:srgbClr val="FFFFFF"/>
                </a:solidFill>
              </a:rPr>
              <a:t>CFP</a:t>
            </a:r>
            <a:endParaRPr b="1" sz="4800">
              <a:solidFill>
                <a:srgbClr val="FFFFFF"/>
              </a:solidFill>
            </a:endParaRPr>
          </a:p>
          <a:p>
            <a:pPr indent="0" lvl="0" marL="0" rtl="0" algn="l">
              <a:spcBef>
                <a:spcPts val="0"/>
              </a:spcBef>
              <a:spcAft>
                <a:spcPts val="0"/>
              </a:spcAft>
              <a:buNone/>
            </a:pPr>
            <a:r>
              <a:rPr b="1" lang="es-AR" sz="3600">
                <a:solidFill>
                  <a:srgbClr val="FFFFFF"/>
                </a:solidFill>
              </a:rPr>
              <a:t>Programador </a:t>
            </a:r>
            <a:endParaRPr b="1" sz="3600">
              <a:solidFill>
                <a:srgbClr val="FFFFFF"/>
              </a:solidFill>
            </a:endParaRPr>
          </a:p>
          <a:p>
            <a:pPr indent="0" lvl="0" marL="0" rtl="0" algn="l">
              <a:spcBef>
                <a:spcPts val="0"/>
              </a:spcBef>
              <a:spcAft>
                <a:spcPts val="0"/>
              </a:spcAft>
              <a:buNone/>
            </a:pPr>
            <a:r>
              <a:rPr b="1" lang="es-AR" sz="3600">
                <a:solidFill>
                  <a:srgbClr val="FFFFFF"/>
                </a:solidFill>
              </a:rPr>
              <a:t>full-stack</a:t>
            </a:r>
            <a:endParaRPr b="1" sz="3600">
              <a:solidFill>
                <a:srgbClr val="FFFFFF"/>
              </a:solidFill>
            </a:endParaRPr>
          </a:p>
        </p:txBody>
      </p:sp>
      <p:sp>
        <p:nvSpPr>
          <p:cNvPr id="98" name="Google Shape;98;p10"/>
          <p:cNvSpPr/>
          <p:nvPr/>
        </p:nvSpPr>
        <p:spPr>
          <a:xfrm>
            <a:off x="-2825" y="0"/>
            <a:ext cx="9147000" cy="7365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99" name="Google Shape;99;p10"/>
          <p:cNvGrpSpPr/>
          <p:nvPr/>
        </p:nvGrpSpPr>
        <p:grpSpPr>
          <a:xfrm>
            <a:off x="-1300" y="52"/>
            <a:ext cx="9146775" cy="6857929"/>
            <a:chOff x="-1300" y="52"/>
            <a:chExt cx="9146775" cy="6857929"/>
          </a:xfrm>
        </p:grpSpPr>
        <p:sp>
          <p:nvSpPr>
            <p:cNvPr id="100" name="Google Shape;100;p10"/>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1" name="Google Shape;101;p10"/>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02" name="Google Shape;102;p10"/>
            <p:cNvGrpSpPr/>
            <p:nvPr/>
          </p:nvGrpSpPr>
          <p:grpSpPr>
            <a:xfrm rot="10800000">
              <a:off x="-1300" y="4051474"/>
              <a:ext cx="9143950" cy="2806507"/>
              <a:chOff x="0" y="275"/>
              <a:chExt cx="9143950" cy="381817"/>
            </a:xfrm>
          </p:grpSpPr>
          <p:sp>
            <p:nvSpPr>
              <p:cNvPr id="103" name="Google Shape;103;p10"/>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4" name="Google Shape;104;p10"/>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05" name="Google Shape;105;p10"/>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6" name="Google Shape;106;p10"/>
          <p:cNvSpPr txBox="1"/>
          <p:nvPr/>
        </p:nvSpPr>
        <p:spPr>
          <a:xfrm>
            <a:off x="1986150" y="1997675"/>
            <a:ext cx="4984200" cy="213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AR"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AR"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AR" sz="6000">
                <a:solidFill>
                  <a:schemeClr val="accent5"/>
                </a:solidFill>
              </a:rPr>
              <a:t>full-stack</a:t>
            </a:r>
            <a:endParaRPr b="1" sz="6000">
              <a:solidFill>
                <a:schemeClr val="accent5"/>
              </a:solidFill>
            </a:endParaRPr>
          </a:p>
        </p:txBody>
      </p:sp>
      <p:sp>
        <p:nvSpPr>
          <p:cNvPr id="107" name="Google Shape;107;p10"/>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44" Type="http://schemas.openxmlformats.org/officeDocument/2006/relationships/slideLayout" Target="../slideLayouts/slideLayout43.xml"/><Relationship Id="rId43" Type="http://schemas.openxmlformats.org/officeDocument/2006/relationships/slideLayout" Target="../slideLayouts/slideLayout42.xml"/><Relationship Id="rId46" Type="http://schemas.openxmlformats.org/officeDocument/2006/relationships/slideLayout" Target="../slideLayouts/slideLayout45.xml"/><Relationship Id="rId45" Type="http://schemas.openxmlformats.org/officeDocument/2006/relationships/slideLayout" Target="../slideLayouts/slideLayout44.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48" Type="http://schemas.openxmlformats.org/officeDocument/2006/relationships/slideLayout" Target="../slideLayouts/slideLayout47.xml"/><Relationship Id="rId47" Type="http://schemas.openxmlformats.org/officeDocument/2006/relationships/slideLayout" Target="../slideLayouts/slideLayout46.xml"/><Relationship Id="rId49" Type="http://schemas.openxmlformats.org/officeDocument/2006/relationships/slideLayout" Target="../slideLayouts/slideLayout4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33" Type="http://schemas.openxmlformats.org/officeDocument/2006/relationships/slideLayout" Target="../slideLayouts/slideLayout32.xml"/><Relationship Id="rId32" Type="http://schemas.openxmlformats.org/officeDocument/2006/relationships/slideLayout" Target="../slideLayouts/slideLayout31.xml"/><Relationship Id="rId35" Type="http://schemas.openxmlformats.org/officeDocument/2006/relationships/slideLayout" Target="../slideLayouts/slideLayout34.xml"/><Relationship Id="rId34" Type="http://schemas.openxmlformats.org/officeDocument/2006/relationships/slideLayout" Target="../slideLayouts/slideLayout33.xml"/><Relationship Id="rId37" Type="http://schemas.openxmlformats.org/officeDocument/2006/relationships/slideLayout" Target="../slideLayouts/slideLayout36.xml"/><Relationship Id="rId36" Type="http://schemas.openxmlformats.org/officeDocument/2006/relationships/slideLayout" Target="../slideLayouts/slideLayout35.xml"/><Relationship Id="rId39" Type="http://schemas.openxmlformats.org/officeDocument/2006/relationships/slideLayout" Target="../slideLayouts/slideLayout38.xml"/><Relationship Id="rId38" Type="http://schemas.openxmlformats.org/officeDocument/2006/relationships/slideLayout" Target="../slideLayouts/slideLayout37.xml"/><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29" Type="http://schemas.openxmlformats.org/officeDocument/2006/relationships/slideLayout" Target="../slideLayouts/slideLayout28.xml"/><Relationship Id="rId51" Type="http://schemas.openxmlformats.org/officeDocument/2006/relationships/theme" Target="../theme/theme2.xml"/><Relationship Id="rId50" Type="http://schemas.openxmlformats.org/officeDocument/2006/relationships/slideLayout" Target="../slideLayouts/slideLayout4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flipH="1">
            <a:off x="8440500" y="6615100"/>
            <a:ext cx="703500" cy="28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11" name="Google Shape;11;p1"/>
          <p:cNvSpPr txBox="1"/>
          <p:nvPr>
            <p:ph type="title"/>
          </p:nvPr>
        </p:nvSpPr>
        <p:spPr>
          <a:xfrm>
            <a:off x="628638" y="179400"/>
            <a:ext cx="7886700" cy="13104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 name="Google Shape;12;p1"/>
          <p:cNvSpPr txBox="1"/>
          <p:nvPr>
            <p:ph idx="1" type="body"/>
          </p:nvPr>
        </p:nvSpPr>
        <p:spPr>
          <a:xfrm>
            <a:off x="628650" y="1362727"/>
            <a:ext cx="7886700" cy="51489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13" name="Google Shape;13;p1"/>
          <p:cNvPicPr preferRelativeResize="0"/>
          <p:nvPr/>
        </p:nvPicPr>
        <p:blipFill rotWithShape="1">
          <a:blip r:embed="rId1">
            <a:alphaModFix/>
          </a:blip>
          <a:srcRect b="0" l="86163" r="0" t="0"/>
          <a:stretch/>
        </p:blipFill>
        <p:spPr>
          <a:xfrm>
            <a:off x="0" y="6754225"/>
            <a:ext cx="9143974" cy="146775"/>
          </a:xfrm>
          <a:prstGeom prst="rect">
            <a:avLst/>
          </a:prstGeom>
          <a:noFill/>
          <a:ln>
            <a:noFill/>
          </a:ln>
        </p:spPr>
      </p:pic>
      <p:sp>
        <p:nvSpPr>
          <p:cNvPr id="14" name="Google Shape;14;p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AR"/>
              <a:t>‹#›</a:t>
            </a:fld>
            <a:endParaRPr/>
          </a:p>
        </p:txBody>
      </p:sp>
      <p:grpSp>
        <p:nvGrpSpPr>
          <p:cNvPr id="15" name="Google Shape;15;p1"/>
          <p:cNvGrpSpPr/>
          <p:nvPr/>
        </p:nvGrpSpPr>
        <p:grpSpPr>
          <a:xfrm>
            <a:off x="0" y="275"/>
            <a:ext cx="9143950" cy="480375"/>
            <a:chOff x="0" y="275"/>
            <a:chExt cx="9143950" cy="480375"/>
          </a:xfrm>
        </p:grpSpPr>
        <p:sp>
          <p:nvSpPr>
            <p:cNvPr id="16" name="Google Shape;16;p1"/>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 name="Google Shape;17;p1"/>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 id="2147483695" r:id="rId49"/>
    <p:sldLayoutId id="2147483696" r:id="rId5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dev.mysql.com/doc/refman/8.0/en/alter-table.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1"/>
          <p:cNvSpPr txBox="1"/>
          <p:nvPr>
            <p:ph type="ctrTitle"/>
          </p:nvPr>
        </p:nvSpPr>
        <p:spPr>
          <a:xfrm>
            <a:off x="92375" y="0"/>
            <a:ext cx="8962200" cy="807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Arial"/>
              <a:buNone/>
            </a:pPr>
            <a:r>
              <a:rPr lang="es-AR"/>
              <a:t>Bases de Datos</a:t>
            </a:r>
            <a:endParaRPr/>
          </a:p>
        </p:txBody>
      </p:sp>
      <p:sp>
        <p:nvSpPr>
          <p:cNvPr id="467" name="Google Shape;467;p51"/>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2960"/>
              <a:buNone/>
            </a:pPr>
            <a:r>
              <a:rPr lang="es-AR" sz="2960"/>
              <a:t>Lenguaje de DDL - Creación de Esquemas</a:t>
            </a:r>
            <a:endParaRPr/>
          </a:p>
          <a:p>
            <a:pPr indent="0" lvl="0" marL="0" rtl="0" algn="ctr">
              <a:lnSpc>
                <a:spcPct val="90000"/>
              </a:lnSpc>
              <a:spcBef>
                <a:spcPts val="1000"/>
              </a:spcBef>
              <a:spcAft>
                <a:spcPts val="0"/>
              </a:spcAft>
              <a:buClr>
                <a:schemeClr val="lt1"/>
              </a:buClr>
              <a:buSzPts val="2960"/>
              <a:buNone/>
            </a:pPr>
            <a:r>
              <a:t/>
            </a:r>
            <a:endParaRPr sz="29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Arial"/>
              <a:buNone/>
            </a:pPr>
            <a:r>
              <a:rPr b="1" lang="es-AR"/>
              <a:t>Tipo de Datos Numéricos</a:t>
            </a:r>
            <a:endParaRPr b="1"/>
          </a:p>
        </p:txBody>
      </p:sp>
      <p:sp>
        <p:nvSpPr>
          <p:cNvPr id="529" name="Google Shape;529;p60"/>
          <p:cNvSpPr txBox="1"/>
          <p:nvPr>
            <p:ph idx="4294967295" type="body"/>
          </p:nvPr>
        </p:nvSpPr>
        <p:spPr>
          <a:xfrm>
            <a:off x="25" y="1064050"/>
            <a:ext cx="9144000" cy="4120200"/>
          </a:xfrm>
          <a:prstGeom prst="rect">
            <a:avLst/>
          </a:prstGeom>
          <a:noFill/>
          <a:ln>
            <a:noFill/>
          </a:ln>
        </p:spPr>
        <p:txBody>
          <a:bodyPr anchorCtr="0" anchor="t" bIns="45700" lIns="91425" spcFirstLastPara="1" rIns="91425" wrap="square" tIns="45700">
            <a:noAutofit/>
          </a:bodyPr>
          <a:lstStyle/>
          <a:p>
            <a:pPr indent="-368300" lvl="0" marL="457200" rtl="0" algn="l">
              <a:lnSpc>
                <a:spcPct val="90000"/>
              </a:lnSpc>
              <a:spcBef>
                <a:spcPts val="1000"/>
              </a:spcBef>
              <a:spcAft>
                <a:spcPts val="0"/>
              </a:spcAft>
              <a:buSzPts val="2200"/>
              <a:buChar char="●"/>
            </a:pPr>
            <a:r>
              <a:rPr lang="es-AR" sz="2200"/>
              <a:t>BIGINT:</a:t>
            </a:r>
            <a:endParaRPr sz="2200"/>
          </a:p>
          <a:p>
            <a:pPr indent="-228600" lvl="0" marL="228600" rtl="0" algn="l">
              <a:lnSpc>
                <a:spcPct val="90000"/>
              </a:lnSpc>
              <a:spcBef>
                <a:spcPts val="1000"/>
              </a:spcBef>
              <a:spcAft>
                <a:spcPts val="0"/>
              </a:spcAft>
              <a:buClr>
                <a:schemeClr val="dk1"/>
              </a:buClr>
              <a:buSzPts val="1100"/>
              <a:buNone/>
            </a:pPr>
            <a:r>
              <a:rPr lang="es-AR" sz="2200"/>
              <a:t>Rango: -9,223,372,036,854,775,808 a 9,223,372,036,854,775,807 (signed), 0 a 18,446,744,073,709,551,615 (unsigned)</a:t>
            </a:r>
            <a:endParaRPr sz="2200"/>
          </a:p>
          <a:p>
            <a:pPr indent="-228600" lvl="0" marL="228600" rtl="0" algn="l">
              <a:lnSpc>
                <a:spcPct val="90000"/>
              </a:lnSpc>
              <a:spcBef>
                <a:spcPts val="1000"/>
              </a:spcBef>
              <a:spcAft>
                <a:spcPts val="0"/>
              </a:spcAft>
              <a:buClr>
                <a:schemeClr val="dk1"/>
              </a:buClr>
              <a:buSzPts val="1100"/>
              <a:buNone/>
            </a:pPr>
            <a:r>
              <a:t/>
            </a:r>
            <a:endParaRPr sz="2200"/>
          </a:p>
          <a:p>
            <a:pPr indent="-368300" lvl="0" marL="457200" rtl="0" algn="l">
              <a:lnSpc>
                <a:spcPct val="90000"/>
              </a:lnSpc>
              <a:spcBef>
                <a:spcPts val="1000"/>
              </a:spcBef>
              <a:spcAft>
                <a:spcPts val="0"/>
              </a:spcAft>
              <a:buSzPts val="2200"/>
              <a:buChar char="●"/>
            </a:pPr>
            <a:r>
              <a:rPr lang="es-AR" sz="2200"/>
              <a:t>DECIMAL o NUMERIC:</a:t>
            </a:r>
            <a:endParaRPr sz="2200"/>
          </a:p>
          <a:p>
            <a:pPr indent="-228600" lvl="0" marL="228600" rtl="0" algn="l">
              <a:lnSpc>
                <a:spcPct val="90000"/>
              </a:lnSpc>
              <a:spcBef>
                <a:spcPts val="1000"/>
              </a:spcBef>
              <a:spcAft>
                <a:spcPts val="0"/>
              </a:spcAft>
              <a:buClr>
                <a:schemeClr val="dk1"/>
              </a:buClr>
              <a:buSzPts val="1100"/>
              <a:buNone/>
            </a:pPr>
            <a:r>
              <a:rPr lang="es-AR" sz="2200"/>
              <a:t>Precisión máxima: 65 dígitos decimales</a:t>
            </a:r>
            <a:endParaRPr sz="2200"/>
          </a:p>
          <a:p>
            <a:pPr indent="-228600" lvl="0" marL="228600" rtl="0" algn="l">
              <a:lnSpc>
                <a:spcPct val="90000"/>
              </a:lnSpc>
              <a:spcBef>
                <a:spcPts val="1000"/>
              </a:spcBef>
              <a:spcAft>
                <a:spcPts val="0"/>
              </a:spcAft>
              <a:buClr>
                <a:schemeClr val="dk1"/>
              </a:buClr>
              <a:buSzPts val="1100"/>
              <a:buNone/>
            </a:pPr>
            <a:r>
              <a:rPr lang="es-AR" sz="2200"/>
              <a:t>Tamaño: Dependiente de la precisión</a:t>
            </a:r>
            <a:endParaRPr sz="2200"/>
          </a:p>
          <a:p>
            <a:pPr indent="-228600" lvl="0" marL="228600" rtl="0" algn="l">
              <a:lnSpc>
                <a:spcPct val="90000"/>
              </a:lnSpc>
              <a:spcBef>
                <a:spcPts val="1000"/>
              </a:spcBef>
              <a:spcAft>
                <a:spcPts val="0"/>
              </a:spcAft>
              <a:buClr>
                <a:schemeClr val="dk1"/>
              </a:buClr>
              <a:buSzPts val="1100"/>
              <a:buNone/>
            </a:pPr>
            <a:r>
              <a:t/>
            </a:r>
            <a:endParaRPr sz="2200"/>
          </a:p>
          <a:p>
            <a:pPr indent="-368300" lvl="0" marL="457200" rtl="0" algn="l">
              <a:lnSpc>
                <a:spcPct val="90000"/>
              </a:lnSpc>
              <a:spcBef>
                <a:spcPts val="1000"/>
              </a:spcBef>
              <a:spcAft>
                <a:spcPts val="0"/>
              </a:spcAft>
              <a:buSzPts val="2200"/>
              <a:buChar char="●"/>
            </a:pPr>
            <a:r>
              <a:rPr lang="es-AR" sz="2200"/>
              <a:t>FLOAT:</a:t>
            </a:r>
            <a:endParaRPr sz="2200"/>
          </a:p>
          <a:p>
            <a:pPr indent="-228600" lvl="0" marL="228600" rtl="0" algn="l">
              <a:lnSpc>
                <a:spcPct val="90000"/>
              </a:lnSpc>
              <a:spcBef>
                <a:spcPts val="1000"/>
              </a:spcBef>
              <a:spcAft>
                <a:spcPts val="0"/>
              </a:spcAft>
              <a:buClr>
                <a:schemeClr val="dk1"/>
              </a:buClr>
              <a:buSzPts val="1100"/>
              <a:buNone/>
            </a:pPr>
            <a:r>
              <a:rPr lang="es-AR" sz="2200"/>
              <a:t>Precisión: Hasta 7 dígitos</a:t>
            </a:r>
            <a:endParaRPr sz="2200"/>
          </a:p>
          <a:p>
            <a:pPr indent="-228600" lvl="0" marL="228600" rtl="0" algn="l">
              <a:lnSpc>
                <a:spcPct val="90000"/>
              </a:lnSpc>
              <a:spcBef>
                <a:spcPts val="1000"/>
              </a:spcBef>
              <a:spcAft>
                <a:spcPts val="0"/>
              </a:spcAft>
              <a:buClr>
                <a:schemeClr val="dk1"/>
              </a:buClr>
              <a:buSzPts val="1100"/>
              <a:buNone/>
            </a:pPr>
            <a:r>
              <a:t/>
            </a:r>
            <a:endParaRPr sz="2200"/>
          </a:p>
          <a:p>
            <a:pPr indent="-368300" lvl="0" marL="457200" rtl="0" algn="l">
              <a:lnSpc>
                <a:spcPct val="90000"/>
              </a:lnSpc>
              <a:spcBef>
                <a:spcPts val="1000"/>
              </a:spcBef>
              <a:spcAft>
                <a:spcPts val="0"/>
              </a:spcAft>
              <a:buSzPts val="2200"/>
              <a:buChar char="●"/>
            </a:pPr>
            <a:r>
              <a:rPr lang="es-AR" sz="2200"/>
              <a:t>DOUBLE:</a:t>
            </a:r>
            <a:endParaRPr sz="2200"/>
          </a:p>
          <a:p>
            <a:pPr indent="-228600" lvl="0" marL="228600" rtl="0" algn="l">
              <a:lnSpc>
                <a:spcPct val="90000"/>
              </a:lnSpc>
              <a:spcBef>
                <a:spcPts val="1000"/>
              </a:spcBef>
              <a:spcAft>
                <a:spcPts val="0"/>
              </a:spcAft>
              <a:buClr>
                <a:schemeClr val="dk1"/>
              </a:buClr>
              <a:buSzPts val="1100"/>
              <a:buNone/>
            </a:pPr>
            <a:r>
              <a:rPr lang="es-AR" sz="2200"/>
              <a:t>Precisión: Hasta 15 dígitos</a:t>
            </a:r>
            <a:endParaRPr sz="2200"/>
          </a:p>
          <a:p>
            <a:pPr indent="-228600" lvl="0" marL="228600" rtl="0" algn="l">
              <a:lnSpc>
                <a:spcPct val="90000"/>
              </a:lnSpc>
              <a:spcBef>
                <a:spcPts val="1000"/>
              </a:spcBef>
              <a:spcAft>
                <a:spcPts val="0"/>
              </a:spcAft>
              <a:buClr>
                <a:schemeClr val="dk1"/>
              </a:buClr>
              <a:buSzPts val="1100"/>
              <a:buNone/>
            </a:pPr>
            <a:r>
              <a:t/>
            </a:r>
            <a:endParaRPr sz="2200"/>
          </a:p>
          <a:p>
            <a:pPr indent="-228600" lvl="0" marL="228600" rtl="0" algn="l">
              <a:lnSpc>
                <a:spcPct val="90000"/>
              </a:lnSpc>
              <a:spcBef>
                <a:spcPts val="1000"/>
              </a:spcBef>
              <a:spcAft>
                <a:spcPts val="0"/>
              </a:spcAft>
              <a:buClr>
                <a:schemeClr val="dk1"/>
              </a:buClr>
              <a:buSzPts val="1100"/>
              <a:buNone/>
            </a:pPr>
            <a:r>
              <a:t/>
            </a:r>
            <a:endParaRPr sz="2200"/>
          </a:p>
          <a:p>
            <a:pPr indent="-228600" lvl="0" marL="228600" rtl="0" algn="l">
              <a:lnSpc>
                <a:spcPct val="90000"/>
              </a:lnSpc>
              <a:spcBef>
                <a:spcPts val="1000"/>
              </a:spcBef>
              <a:spcAft>
                <a:spcPts val="0"/>
              </a:spcAft>
              <a:buClr>
                <a:schemeClr val="dk1"/>
              </a:buClr>
              <a:buSzPts val="1100"/>
              <a:buNone/>
            </a:pPr>
            <a:r>
              <a:t/>
            </a:r>
            <a:endParaRPr sz="2200"/>
          </a:p>
          <a:p>
            <a:pPr indent="0" lvl="0" marL="0" rtl="0" algn="l">
              <a:lnSpc>
                <a:spcPct val="90000"/>
              </a:lnSpc>
              <a:spcBef>
                <a:spcPts val="1000"/>
              </a:spcBef>
              <a:spcAft>
                <a:spcPts val="0"/>
              </a:spcAft>
              <a:buClr>
                <a:schemeClr val="dk1"/>
              </a:buClr>
              <a:buSzPts val="1100"/>
              <a:buNone/>
            </a:pPr>
            <a:r>
              <a:t/>
            </a:r>
            <a:endParaRPr sz="2200"/>
          </a:p>
          <a:p>
            <a:pPr indent="-228600" lvl="0" marL="228600" rtl="0" algn="l">
              <a:lnSpc>
                <a:spcPct val="90000"/>
              </a:lnSpc>
              <a:spcBef>
                <a:spcPts val="1000"/>
              </a:spcBef>
              <a:spcAft>
                <a:spcPts val="0"/>
              </a:spcAft>
              <a:buClr>
                <a:schemeClr val="dk1"/>
              </a:buClr>
              <a:buSzPts val="2200"/>
              <a:buNone/>
            </a:pPr>
            <a:r>
              <a:t/>
            </a:r>
            <a:endParaRPr sz="2200"/>
          </a:p>
        </p:txBody>
      </p:sp>
      <p:sp>
        <p:nvSpPr>
          <p:cNvPr id="530" name="Google Shape;530;p6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Tablas</a:t>
            </a:r>
            <a:br>
              <a:rPr b="1" lang="es-AR"/>
            </a:br>
            <a:r>
              <a:rPr i="1" lang="es-AR" sz="2800"/>
              <a:t>Ejemplo de Película</a:t>
            </a:r>
            <a:endParaRPr i="1"/>
          </a:p>
        </p:txBody>
      </p:sp>
      <p:sp>
        <p:nvSpPr>
          <p:cNvPr id="536" name="Google Shape;536;p61"/>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None/>
            </a:pPr>
            <a:r>
              <a:rPr b="1" lang="es-AR"/>
              <a:t>CREATE TABLE IF NOT EXISTS</a:t>
            </a:r>
            <a:r>
              <a:rPr lang="es-AR"/>
              <a:t> `PELICULA` (</a:t>
            </a:r>
            <a:endParaRPr/>
          </a:p>
          <a:p>
            <a:pPr indent="-228600" lvl="0" marL="228600" rtl="0" algn="l">
              <a:lnSpc>
                <a:spcPct val="90000"/>
              </a:lnSpc>
              <a:spcBef>
                <a:spcPts val="1000"/>
              </a:spcBef>
              <a:spcAft>
                <a:spcPts val="0"/>
              </a:spcAft>
              <a:buClr>
                <a:schemeClr val="dk1"/>
              </a:buClr>
              <a:buSzPts val="2800"/>
              <a:buNone/>
            </a:pPr>
            <a:r>
              <a:rPr lang="es-AR"/>
              <a:t> `id_pelicula` </a:t>
            </a:r>
            <a:r>
              <a:rPr b="1" lang="es-AR"/>
              <a:t>INT NOT NULL</a:t>
            </a:r>
            <a:r>
              <a:rPr lang="es-AR"/>
              <a:t>,</a:t>
            </a:r>
            <a:endParaRPr/>
          </a:p>
          <a:p>
            <a:pPr indent="-228600" lvl="0" marL="228600" rtl="0" algn="l">
              <a:lnSpc>
                <a:spcPct val="90000"/>
              </a:lnSpc>
              <a:spcBef>
                <a:spcPts val="1000"/>
              </a:spcBef>
              <a:spcAft>
                <a:spcPts val="0"/>
              </a:spcAft>
              <a:buClr>
                <a:schemeClr val="dk1"/>
              </a:buClr>
              <a:buSzPts val="2800"/>
              <a:buNone/>
            </a:pPr>
            <a:r>
              <a:rPr lang="es-AR"/>
              <a:t> `anio_estreno` </a:t>
            </a:r>
            <a:r>
              <a:rPr b="1" lang="es-AR"/>
              <a:t>INT</a:t>
            </a:r>
            <a:r>
              <a:rPr lang="es-AR"/>
              <a:t>,</a:t>
            </a:r>
            <a:endParaRPr/>
          </a:p>
          <a:p>
            <a:pPr indent="-228600" lvl="0" marL="228600" rtl="0" algn="l">
              <a:lnSpc>
                <a:spcPct val="90000"/>
              </a:lnSpc>
              <a:spcBef>
                <a:spcPts val="1000"/>
              </a:spcBef>
              <a:spcAft>
                <a:spcPts val="0"/>
              </a:spcAft>
              <a:buClr>
                <a:schemeClr val="dk1"/>
              </a:buClr>
              <a:buSzPts val="2800"/>
              <a:buNone/>
            </a:pPr>
            <a:r>
              <a:rPr lang="es-AR"/>
              <a:t> `disponible` </a:t>
            </a:r>
            <a:r>
              <a:rPr b="1" lang="es-AR"/>
              <a:t>BIT</a:t>
            </a:r>
            <a:r>
              <a:rPr lang="es-AR"/>
              <a:t>,</a:t>
            </a:r>
            <a:endParaRPr/>
          </a:p>
          <a:p>
            <a:pPr indent="-228600" lvl="0" marL="228600" rtl="0" algn="l">
              <a:lnSpc>
                <a:spcPct val="90000"/>
              </a:lnSpc>
              <a:spcBef>
                <a:spcPts val="1000"/>
              </a:spcBef>
              <a:spcAft>
                <a:spcPts val="0"/>
              </a:spcAft>
              <a:buClr>
                <a:schemeClr val="dk1"/>
              </a:buClr>
              <a:buSzPts val="2800"/>
              <a:buNone/>
            </a:pPr>
            <a:r>
              <a:rPr lang="es-AR"/>
              <a:t> `duracion` </a:t>
            </a:r>
            <a:r>
              <a:rPr b="1" lang="es-AR"/>
              <a:t>VARCHAR(45)</a:t>
            </a:r>
            <a:r>
              <a:rPr lang="es-AR"/>
              <a:t>,</a:t>
            </a:r>
            <a:endParaRPr/>
          </a:p>
          <a:p>
            <a:pPr indent="-228600" lvl="0" marL="228600" rtl="0" algn="l">
              <a:lnSpc>
                <a:spcPct val="90000"/>
              </a:lnSpc>
              <a:spcBef>
                <a:spcPts val="1000"/>
              </a:spcBef>
              <a:spcAft>
                <a:spcPts val="0"/>
              </a:spcAft>
              <a:buClr>
                <a:schemeClr val="dk1"/>
              </a:buClr>
              <a:buSzPts val="2800"/>
              <a:buNone/>
            </a:pPr>
            <a:r>
              <a:rPr lang="es-AR"/>
              <a:t> `fecha_ingreso` </a:t>
            </a:r>
            <a:r>
              <a:rPr b="1" lang="es-AR"/>
              <a:t>DATETIME</a:t>
            </a:r>
            <a:r>
              <a:rPr lang="es-AR"/>
              <a:t>,</a:t>
            </a:r>
            <a:endParaRPr/>
          </a:p>
          <a:p>
            <a:pPr indent="-228600" lvl="0" marL="228600" rtl="0" algn="l">
              <a:lnSpc>
                <a:spcPct val="90000"/>
              </a:lnSpc>
              <a:spcBef>
                <a:spcPts val="1000"/>
              </a:spcBef>
              <a:spcAft>
                <a:spcPts val="0"/>
              </a:spcAft>
              <a:buClr>
                <a:schemeClr val="dk1"/>
              </a:buClr>
              <a:buSzPts val="2800"/>
              <a:buNone/>
            </a:pPr>
            <a:r>
              <a:rPr b="1" lang="es-AR"/>
              <a:t> PRIMARY KEY</a:t>
            </a:r>
            <a:r>
              <a:rPr lang="es-AR"/>
              <a:t> (`id_pelicula`))</a:t>
            </a:r>
            <a:endParaRPr/>
          </a:p>
        </p:txBody>
      </p:sp>
      <p:sp>
        <p:nvSpPr>
          <p:cNvPr id="537" name="Google Shape;537;p6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Opciones de Referencias</a:t>
            </a:r>
            <a:endParaRPr/>
          </a:p>
        </p:txBody>
      </p:sp>
      <p:sp>
        <p:nvSpPr>
          <p:cNvPr id="543" name="Google Shape;543;p62"/>
          <p:cNvSpPr txBox="1"/>
          <p:nvPr>
            <p:ph idx="4294967295" type="body"/>
          </p:nvPr>
        </p:nvSpPr>
        <p:spPr>
          <a:xfrm>
            <a:off x="628650" y="1587500"/>
            <a:ext cx="7886700" cy="4351338"/>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Char char="•"/>
            </a:pPr>
            <a:r>
              <a:rPr lang="es-AR" sz="2000"/>
              <a:t>Las opciones de referencia sirven para establecer que se hará en casos de que se elimine o se actualice una fila de la tabla primaria que está siendo referenciada por una fila de la tabla secundaria </a:t>
            </a:r>
            <a:endParaRPr/>
          </a:p>
          <a:p>
            <a:pPr indent="-228600" lvl="0" marL="228600" rtl="0" algn="just">
              <a:lnSpc>
                <a:spcPct val="90000"/>
              </a:lnSpc>
              <a:spcBef>
                <a:spcPts val="1000"/>
              </a:spcBef>
              <a:spcAft>
                <a:spcPts val="0"/>
              </a:spcAft>
              <a:buClr>
                <a:schemeClr val="dk1"/>
              </a:buClr>
              <a:buSzPts val="2000"/>
              <a:buChar char="•"/>
            </a:pPr>
            <a:r>
              <a:rPr b="1" lang="es-AR" sz="2000"/>
              <a:t>CASCADE</a:t>
            </a:r>
            <a:r>
              <a:rPr lang="es-AR" sz="2000"/>
              <a:t>: Eliminar o actualizar la fila de la tabla primaria, y automáticamente eliminar o actualizar las filas coincidentes en la tabla secundaria</a:t>
            </a:r>
            <a:endParaRPr/>
          </a:p>
          <a:p>
            <a:pPr indent="-228600" lvl="0" marL="228600" rtl="0" algn="just">
              <a:lnSpc>
                <a:spcPct val="90000"/>
              </a:lnSpc>
              <a:spcBef>
                <a:spcPts val="1000"/>
              </a:spcBef>
              <a:spcAft>
                <a:spcPts val="0"/>
              </a:spcAft>
              <a:buClr>
                <a:schemeClr val="dk1"/>
              </a:buClr>
              <a:buSzPts val="2000"/>
              <a:buChar char="•"/>
            </a:pPr>
            <a:r>
              <a:rPr b="1" lang="es-AR" sz="2000"/>
              <a:t>SET NULL</a:t>
            </a:r>
            <a:r>
              <a:rPr lang="es-AR" sz="2000"/>
              <a:t>: Eliminar o actualizar la fila de la tabla primaria, y establecer la columna de clave externa (Foreign key) de la tabla secundaria a NULL. Si se especifica una SET NULL, hay que asegurarse que no se haya declarado la columna de la tabla secundaria como NOT NULL</a:t>
            </a:r>
            <a:endParaRPr/>
          </a:p>
          <a:p>
            <a:pPr indent="-228600" lvl="0" marL="228600" rtl="0" algn="just">
              <a:lnSpc>
                <a:spcPct val="90000"/>
              </a:lnSpc>
              <a:spcBef>
                <a:spcPts val="1000"/>
              </a:spcBef>
              <a:spcAft>
                <a:spcPts val="0"/>
              </a:spcAft>
              <a:buClr>
                <a:schemeClr val="dk1"/>
              </a:buClr>
              <a:buSzPts val="2000"/>
              <a:buChar char="•"/>
            </a:pPr>
            <a:r>
              <a:rPr b="1" lang="es-AR" sz="2000"/>
              <a:t>RESTRICT:</a:t>
            </a:r>
            <a:r>
              <a:rPr lang="es-AR" sz="2000"/>
              <a:t> Rechaza la operación de eliminación o actualización en la tabla primaria</a:t>
            </a:r>
            <a:endParaRPr/>
          </a:p>
          <a:p>
            <a:pPr indent="-228600" lvl="0" marL="228600" rtl="0" algn="just">
              <a:lnSpc>
                <a:spcPct val="90000"/>
              </a:lnSpc>
              <a:spcBef>
                <a:spcPts val="1000"/>
              </a:spcBef>
              <a:spcAft>
                <a:spcPts val="0"/>
              </a:spcAft>
              <a:buClr>
                <a:schemeClr val="dk1"/>
              </a:buClr>
              <a:buSzPts val="2000"/>
              <a:buChar char="•"/>
            </a:pPr>
            <a:r>
              <a:rPr b="1" lang="es-AR" sz="2000"/>
              <a:t>SET DEFAULT:</a:t>
            </a:r>
            <a:r>
              <a:rPr lang="es-AR" sz="2000"/>
              <a:t> Para una operación de eliminación o actualización en la tabla primaria se establecerá un valor por defecto para la tabla secundaria</a:t>
            </a:r>
            <a:endParaRPr/>
          </a:p>
          <a:p>
            <a:pPr indent="-228600" lvl="0" marL="228600" rtl="0" algn="just">
              <a:lnSpc>
                <a:spcPct val="90000"/>
              </a:lnSpc>
              <a:spcBef>
                <a:spcPts val="1000"/>
              </a:spcBef>
              <a:spcAft>
                <a:spcPts val="0"/>
              </a:spcAft>
              <a:buClr>
                <a:schemeClr val="dk1"/>
              </a:buClr>
              <a:buSzPts val="2000"/>
              <a:buNone/>
            </a:pPr>
            <a:r>
              <a:rPr lang="es-AR" sz="2000"/>
              <a:t>  </a:t>
            </a:r>
            <a:br>
              <a:rPr lang="es-AR" sz="2000"/>
            </a:br>
            <a:br>
              <a:rPr lang="es-AR" sz="2000"/>
            </a:br>
            <a:endParaRPr sz="2000"/>
          </a:p>
        </p:txBody>
      </p:sp>
      <p:sp>
        <p:nvSpPr>
          <p:cNvPr id="544" name="Google Shape;544;p6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Definición de Opcionalidades</a:t>
            </a:r>
            <a:endParaRPr/>
          </a:p>
        </p:txBody>
      </p:sp>
      <p:sp>
        <p:nvSpPr>
          <p:cNvPr id="550" name="Google Shape;550;p63"/>
          <p:cNvSpPr txBox="1"/>
          <p:nvPr>
            <p:ph idx="4294967295" type="body"/>
          </p:nvPr>
        </p:nvSpPr>
        <p:spPr>
          <a:xfrm>
            <a:off x="628650" y="1906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Las opciones </a:t>
            </a:r>
            <a:r>
              <a:rPr b="1" lang="es-AR" sz="2200"/>
              <a:t>NOT NULL | NULL</a:t>
            </a:r>
            <a:r>
              <a:rPr lang="es-AR" sz="2200"/>
              <a:t>, sirven para especificar si dicha columna puede aceptar valores nulos: NULL, o si no puede guardar valores nulos: NOT NULL</a:t>
            </a:r>
            <a:endParaRPr/>
          </a:p>
          <a:p>
            <a:pPr indent="-228600" lvl="0" marL="228600" rtl="0" algn="l">
              <a:lnSpc>
                <a:spcPct val="90000"/>
              </a:lnSpc>
              <a:spcBef>
                <a:spcPts val="1000"/>
              </a:spcBef>
              <a:spcAft>
                <a:spcPts val="0"/>
              </a:spcAft>
              <a:buClr>
                <a:schemeClr val="dk1"/>
              </a:buClr>
              <a:buSzPts val="2200"/>
              <a:buChar char="•"/>
            </a:pPr>
            <a:r>
              <a:rPr lang="es-AR" sz="2200"/>
              <a:t>También se puede de manera opcional, indicar un valor por defecto </a:t>
            </a:r>
            <a:r>
              <a:rPr b="1" lang="es-AR" sz="2200"/>
              <a:t>DEFAULT </a:t>
            </a:r>
            <a:r>
              <a:rPr lang="es-AR" sz="2200"/>
              <a:t> para una columna</a:t>
            </a:r>
            <a:endParaRPr/>
          </a:p>
          <a:p>
            <a:pPr indent="-228600" lvl="0" marL="228600" rtl="0" algn="l">
              <a:lnSpc>
                <a:spcPct val="90000"/>
              </a:lnSpc>
              <a:spcBef>
                <a:spcPts val="1000"/>
              </a:spcBef>
              <a:spcAft>
                <a:spcPts val="0"/>
              </a:spcAft>
              <a:buClr>
                <a:schemeClr val="dk1"/>
              </a:buClr>
              <a:buSzPts val="2200"/>
              <a:buChar char="•"/>
            </a:pPr>
            <a:r>
              <a:rPr b="1" lang="es-AR" sz="2200"/>
              <a:t>AUTO_INCREMENT:</a:t>
            </a:r>
            <a:r>
              <a:rPr lang="es-AR" sz="2200"/>
              <a:t> se refiere a un valor AUTO INCREMENTAL; sirve para aquellas columnas con valores que numéricos enteros donde se necesita que dicho valor se incremente en uno por cada fila insertada en la tabla. Se utiliza muy frecuentemente en las claves primarias</a:t>
            </a:r>
            <a:endParaRPr/>
          </a:p>
          <a:p>
            <a:pPr indent="-228600" lvl="0" marL="228600" rtl="0" algn="l">
              <a:lnSpc>
                <a:spcPct val="90000"/>
              </a:lnSpc>
              <a:spcBef>
                <a:spcPts val="1000"/>
              </a:spcBef>
              <a:spcAft>
                <a:spcPts val="0"/>
              </a:spcAft>
              <a:buClr>
                <a:schemeClr val="dk1"/>
              </a:buClr>
              <a:buSzPts val="2200"/>
              <a:buChar char="•"/>
            </a:pPr>
            <a:r>
              <a:rPr b="1" lang="es-AR" sz="2200"/>
              <a:t>UNIQUE:</a:t>
            </a:r>
            <a:r>
              <a:rPr lang="es-AR" sz="2200"/>
              <a:t> sirve para indicar que una columna en la tabla no puede tener valores repetidos, debe ser UNICA. No pueden existir dos filas en la tabla que tengan el mismo valor para un atributo definido como UNIQUE</a:t>
            </a:r>
            <a:endParaRPr/>
          </a:p>
          <a:p>
            <a:pPr indent="-228600" lvl="0" marL="228600" rtl="0" algn="l">
              <a:lnSpc>
                <a:spcPct val="90000"/>
              </a:lnSpc>
              <a:spcBef>
                <a:spcPts val="1000"/>
              </a:spcBef>
              <a:spcAft>
                <a:spcPts val="0"/>
              </a:spcAft>
              <a:buClr>
                <a:schemeClr val="dk1"/>
              </a:buClr>
              <a:buSzPts val="2200"/>
              <a:buNone/>
            </a:pPr>
            <a:br>
              <a:rPr lang="es-AR" sz="2200"/>
            </a:br>
            <a:br>
              <a:rPr lang="es-AR" sz="2200"/>
            </a:br>
            <a:endParaRPr sz="2200"/>
          </a:p>
        </p:txBody>
      </p:sp>
      <p:sp>
        <p:nvSpPr>
          <p:cNvPr id="551" name="Google Shape;551;p6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Definición de Opcionalidades</a:t>
            </a:r>
            <a:endParaRPr/>
          </a:p>
        </p:txBody>
      </p:sp>
      <p:sp>
        <p:nvSpPr>
          <p:cNvPr id="557" name="Google Shape;557;p64"/>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b="1" lang="es-AR" sz="2200"/>
              <a:t>PRIMARY KEY:</a:t>
            </a:r>
            <a:r>
              <a:rPr lang="es-AR" sz="2200"/>
              <a:t> sirve para especificar que una columna es clave primaria de una tabla. Si una columna es clave primaria implica que sus valores no deben repetirse (UNIQUE)</a:t>
            </a:r>
            <a:endParaRPr/>
          </a:p>
          <a:p>
            <a:pPr indent="-228600" lvl="0" marL="228600" rtl="0" algn="l">
              <a:lnSpc>
                <a:spcPct val="90000"/>
              </a:lnSpc>
              <a:spcBef>
                <a:spcPts val="1000"/>
              </a:spcBef>
              <a:spcAft>
                <a:spcPts val="0"/>
              </a:spcAft>
              <a:buClr>
                <a:schemeClr val="dk1"/>
              </a:buClr>
              <a:buSzPts val="2200"/>
              <a:buChar char="•"/>
            </a:pPr>
            <a:r>
              <a:rPr b="1" lang="es-AR" sz="2200"/>
              <a:t>CONSTRAINT:</a:t>
            </a:r>
            <a:r>
              <a:rPr lang="es-AR" sz="2200"/>
              <a:t> significa RESTRICCIÓN y se le asigna un nombre para identificarla; dicho nombre funciona como clave que identifica unívocamente a cada CONSTRAINT que exista en la base de datos, por lo que toda CONSTRAINT debe tener un nombre no repetido; luego se indica con la palabra FOREIGN KEY, cuál es la columna de la tabla que funciona como clave foránea, indicando a continuación a cuál tabla y a cuál columna de dicha tabla hace referencia la clave foránea con la palabra REFERENCES</a:t>
            </a:r>
            <a:endParaRPr/>
          </a:p>
          <a:p>
            <a:pPr indent="-88900" lvl="0" marL="228600" rtl="0" algn="l">
              <a:lnSpc>
                <a:spcPct val="90000"/>
              </a:lnSpc>
              <a:spcBef>
                <a:spcPts val="1000"/>
              </a:spcBef>
              <a:spcAft>
                <a:spcPts val="0"/>
              </a:spcAft>
              <a:buClr>
                <a:schemeClr val="dk1"/>
              </a:buClr>
              <a:buSzPts val="2200"/>
              <a:buNone/>
            </a:pPr>
            <a:r>
              <a:t/>
            </a:r>
            <a:endParaRPr sz="2200"/>
          </a:p>
        </p:txBody>
      </p:sp>
      <p:sp>
        <p:nvSpPr>
          <p:cNvPr id="558" name="Google Shape;558;p6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5"/>
          <p:cNvSpPr txBox="1"/>
          <p:nvPr>
            <p:ph type="title"/>
          </p:nvPr>
        </p:nvSpPr>
        <p:spPr>
          <a:xfrm>
            <a:off x="628675" y="428100"/>
            <a:ext cx="7886700" cy="833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Alteración de Tabla</a:t>
            </a:r>
            <a:endParaRPr/>
          </a:p>
        </p:txBody>
      </p:sp>
      <p:sp>
        <p:nvSpPr>
          <p:cNvPr id="564" name="Google Shape;564;p65"/>
          <p:cNvSpPr txBox="1"/>
          <p:nvPr>
            <p:ph idx="4294967295" type="body"/>
          </p:nvPr>
        </p:nvSpPr>
        <p:spPr>
          <a:xfrm>
            <a:off x="628650" y="1905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Las acciones mas comunes que se realizan sobre una </a:t>
            </a:r>
            <a:r>
              <a:rPr b="1" lang="es-AR" sz="2200"/>
              <a:t>Tabla </a:t>
            </a:r>
            <a:r>
              <a:rPr lang="es-AR" sz="2200"/>
              <a:t>mediante la alteración son:</a:t>
            </a:r>
            <a:endParaRPr/>
          </a:p>
          <a:p>
            <a:pPr indent="-228600" lvl="0" marL="228600" rtl="0" algn="l">
              <a:lnSpc>
                <a:spcPct val="90000"/>
              </a:lnSpc>
              <a:spcBef>
                <a:spcPts val="1000"/>
              </a:spcBef>
              <a:spcAft>
                <a:spcPts val="0"/>
              </a:spcAft>
              <a:buClr>
                <a:schemeClr val="dk1"/>
              </a:buClr>
              <a:buSzPts val="2200"/>
              <a:buChar char="•"/>
            </a:pPr>
            <a:r>
              <a:rPr b="1" lang="es-AR" sz="2200"/>
              <a:t>ADD: </a:t>
            </a:r>
            <a:r>
              <a:rPr lang="es-AR" sz="2200"/>
              <a:t>COLUMN, INDEX, KEY, CONSTRAINT</a:t>
            </a:r>
            <a:endParaRPr/>
          </a:p>
          <a:p>
            <a:pPr indent="-228600" lvl="0" marL="228600" rtl="0" algn="l">
              <a:lnSpc>
                <a:spcPct val="90000"/>
              </a:lnSpc>
              <a:spcBef>
                <a:spcPts val="1000"/>
              </a:spcBef>
              <a:spcAft>
                <a:spcPts val="0"/>
              </a:spcAft>
              <a:buClr>
                <a:schemeClr val="dk1"/>
              </a:buClr>
              <a:buSzPts val="2200"/>
              <a:buChar char="•"/>
            </a:pPr>
            <a:r>
              <a:rPr b="1" lang="es-AR" sz="2200"/>
              <a:t>CHANGE:</a:t>
            </a:r>
            <a:r>
              <a:rPr lang="es-AR" sz="2200"/>
              <a:t> COLUMN</a:t>
            </a:r>
            <a:endParaRPr/>
          </a:p>
          <a:p>
            <a:pPr indent="-228600" lvl="0" marL="228600" rtl="0" algn="l">
              <a:lnSpc>
                <a:spcPct val="90000"/>
              </a:lnSpc>
              <a:spcBef>
                <a:spcPts val="1000"/>
              </a:spcBef>
              <a:spcAft>
                <a:spcPts val="0"/>
              </a:spcAft>
              <a:buClr>
                <a:schemeClr val="dk1"/>
              </a:buClr>
              <a:buSzPts val="2200"/>
              <a:buChar char="•"/>
            </a:pPr>
            <a:r>
              <a:rPr b="1" lang="es-AR" sz="2200"/>
              <a:t>MODIFY: </a:t>
            </a:r>
            <a:r>
              <a:rPr lang="es-AR" sz="2200"/>
              <a:t>COLUMN</a:t>
            </a:r>
            <a:endParaRPr/>
          </a:p>
          <a:p>
            <a:pPr indent="-228600" lvl="0" marL="228600" rtl="0" algn="l">
              <a:lnSpc>
                <a:spcPct val="90000"/>
              </a:lnSpc>
              <a:spcBef>
                <a:spcPts val="1000"/>
              </a:spcBef>
              <a:spcAft>
                <a:spcPts val="0"/>
              </a:spcAft>
              <a:buClr>
                <a:schemeClr val="dk1"/>
              </a:buClr>
              <a:buSzPts val="2200"/>
              <a:buChar char="•"/>
            </a:pPr>
            <a:r>
              <a:rPr b="1" lang="es-AR" sz="2200"/>
              <a:t>DROP: </a:t>
            </a:r>
            <a:r>
              <a:rPr lang="es-AR" sz="2200"/>
              <a:t>COLUMN. PRIMARY KEY, INDEX, KEY, FOREING KEY</a:t>
            </a:r>
            <a:endParaRPr/>
          </a:p>
          <a:p>
            <a:pPr indent="-88900" lvl="0" marL="228600" rtl="0" algn="l">
              <a:lnSpc>
                <a:spcPct val="90000"/>
              </a:lnSpc>
              <a:spcBef>
                <a:spcPts val="1000"/>
              </a:spcBef>
              <a:spcAft>
                <a:spcPts val="0"/>
              </a:spcAft>
              <a:buClr>
                <a:schemeClr val="dk1"/>
              </a:buClr>
              <a:buSzPts val="2200"/>
              <a:buNone/>
            </a:pPr>
            <a:br>
              <a:rPr b="1" lang="es-AR" sz="2200"/>
            </a:br>
            <a:r>
              <a:rPr lang="es-AR" sz="2200"/>
              <a:t>Sentencia completa ver:</a:t>
            </a:r>
            <a:br>
              <a:rPr b="1" lang="es-AR" sz="2200"/>
            </a:br>
            <a:r>
              <a:rPr b="1" lang="es-AR" sz="1600" u="sng">
                <a:solidFill>
                  <a:schemeClr val="hlink"/>
                </a:solidFill>
                <a:hlinkClick r:id="rId3"/>
              </a:rPr>
              <a:t>https://dev.mysql.com/doc/refman/8.0/en/alter-table.html</a:t>
            </a:r>
            <a:endParaRPr sz="1600"/>
          </a:p>
        </p:txBody>
      </p:sp>
      <p:sp>
        <p:nvSpPr>
          <p:cNvPr id="565" name="Google Shape;565;p6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ALTERACION</a:t>
            </a:r>
            <a:r>
              <a:rPr b="1" lang="es-AR"/>
              <a:t>  </a:t>
            </a:r>
            <a:endParaRPr/>
          </a:p>
        </p:txBody>
      </p:sp>
      <p:sp>
        <p:nvSpPr>
          <p:cNvPr id="571" name="Google Shape;571;p6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id="572" name="Google Shape;572;p66"/>
          <p:cNvPicPr preferRelativeResize="0"/>
          <p:nvPr/>
        </p:nvPicPr>
        <p:blipFill>
          <a:blip r:embed="rId3">
            <a:alphaModFix/>
          </a:blip>
          <a:stretch>
            <a:fillRect/>
          </a:stretch>
        </p:blipFill>
        <p:spPr>
          <a:xfrm>
            <a:off x="1072625" y="1403925"/>
            <a:ext cx="6821975" cy="5327924"/>
          </a:xfrm>
          <a:prstGeom prst="rect">
            <a:avLst/>
          </a:prstGeom>
          <a:noFill/>
          <a:ln>
            <a:noFill/>
          </a:ln>
        </p:spPr>
      </p:pic>
      <p:cxnSp>
        <p:nvCxnSpPr>
          <p:cNvPr id="573" name="Google Shape;573;p66"/>
          <p:cNvCxnSpPr/>
          <p:nvPr/>
        </p:nvCxnSpPr>
        <p:spPr>
          <a:xfrm>
            <a:off x="4818275" y="1930750"/>
            <a:ext cx="270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
        <p:nvSpPr>
          <p:cNvPr id="579" name="Google Shape;579;p67"/>
          <p:cNvSpPr/>
          <p:nvPr/>
        </p:nvSpPr>
        <p:spPr>
          <a:xfrm>
            <a:off x="0" y="1261200"/>
            <a:ext cx="9144000" cy="5214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AR" sz="2800">
                <a:solidFill>
                  <a:schemeClr val="dk1"/>
                </a:solidFill>
              </a:rPr>
              <a:t>Ejemplos</a:t>
            </a:r>
            <a:br>
              <a:rPr b="1" lang="es-AR" sz="2800">
                <a:solidFill>
                  <a:schemeClr val="dk1"/>
                </a:solidFill>
              </a:rPr>
            </a:br>
            <a:endParaRPr b="1" sz="2800">
              <a:solidFill>
                <a:schemeClr val="dk1"/>
              </a:solidFill>
            </a:endParaRPr>
          </a:p>
          <a:p>
            <a:pPr indent="-368300" lvl="0" marL="457200" marR="0" rtl="0" algn="l">
              <a:spcBef>
                <a:spcPts val="0"/>
              </a:spcBef>
              <a:spcAft>
                <a:spcPts val="0"/>
              </a:spcAft>
              <a:buClr>
                <a:schemeClr val="dk1"/>
              </a:buClr>
              <a:buSzPts val="2200"/>
              <a:buChar char="●"/>
            </a:pPr>
            <a:r>
              <a:rPr lang="es-AR" sz="2200">
                <a:solidFill>
                  <a:schemeClr val="dk1"/>
                </a:solidFill>
              </a:rPr>
              <a:t>Para agregar una nueva columna </a:t>
            </a:r>
            <a:r>
              <a:rPr b="1" i="1" lang="es-AR" sz="2200">
                <a:solidFill>
                  <a:schemeClr val="dk1"/>
                </a:solidFill>
              </a:rPr>
              <a:t>d</a:t>
            </a:r>
            <a:r>
              <a:rPr lang="es-AR" sz="2200">
                <a:solidFill>
                  <a:schemeClr val="dk1"/>
                </a:solidFill>
              </a:rPr>
              <a:t>, de tipo DATETIME</a:t>
            </a:r>
            <a:endParaRPr b="1" i="1" sz="2200"/>
          </a:p>
          <a:p>
            <a:pPr indent="0" lvl="0" marL="0" marR="0" rtl="0" algn="l">
              <a:spcBef>
                <a:spcPts val="0"/>
              </a:spcBef>
              <a:spcAft>
                <a:spcPts val="0"/>
              </a:spcAft>
              <a:buNone/>
            </a:pPr>
            <a:r>
              <a:rPr b="1" lang="es-AR" sz="2400">
                <a:solidFill>
                  <a:srgbClr val="00B050"/>
                </a:solidFill>
              </a:rPr>
              <a:t>ALTER TABLE</a:t>
            </a:r>
            <a:r>
              <a:rPr b="1" lang="es-AR" sz="2400">
                <a:solidFill>
                  <a:srgbClr val="0195D6"/>
                </a:solidFill>
              </a:rPr>
              <a:t> </a:t>
            </a:r>
            <a:r>
              <a:rPr b="1" lang="es-AR" sz="2400">
                <a:solidFill>
                  <a:schemeClr val="dk1"/>
                </a:solidFill>
              </a:rPr>
              <a:t>t2 </a:t>
            </a:r>
            <a:br>
              <a:rPr b="1" lang="es-AR" sz="2400">
                <a:solidFill>
                  <a:schemeClr val="dk1"/>
                </a:solidFill>
              </a:rPr>
            </a:br>
            <a:r>
              <a:rPr b="1" lang="es-AR" sz="2400">
                <a:solidFill>
                  <a:schemeClr val="dk1"/>
                </a:solidFill>
              </a:rPr>
              <a:t>		</a:t>
            </a:r>
            <a:r>
              <a:rPr b="1" lang="es-AR" sz="2400">
                <a:solidFill>
                  <a:srgbClr val="00B050"/>
                </a:solidFill>
              </a:rPr>
              <a:t>ADD</a:t>
            </a:r>
            <a:r>
              <a:rPr b="1" lang="es-AR" sz="2400">
                <a:solidFill>
                  <a:schemeClr val="dk1"/>
                </a:solidFill>
              </a:rPr>
              <a:t> d </a:t>
            </a:r>
            <a:r>
              <a:rPr b="1" lang="es-AR" sz="2400">
                <a:solidFill>
                  <a:srgbClr val="00B050"/>
                </a:solidFill>
              </a:rPr>
              <a:t>DATETIME;</a:t>
            </a:r>
            <a:br>
              <a:rPr b="1" lang="es-AR" sz="2400">
                <a:solidFill>
                  <a:schemeClr val="dk1"/>
                </a:solidFill>
              </a:rPr>
            </a:br>
            <a:r>
              <a:rPr lang="es-AR" sz="2400">
                <a:solidFill>
                  <a:schemeClr val="dk1"/>
                </a:solidFill>
              </a:rPr>
              <a:t>  </a:t>
            </a:r>
            <a:endParaRPr sz="2400"/>
          </a:p>
          <a:p>
            <a:pPr indent="-368300" lvl="0" marL="457200" rtl="0" algn="l">
              <a:spcBef>
                <a:spcPts val="0"/>
              </a:spcBef>
              <a:spcAft>
                <a:spcPts val="0"/>
              </a:spcAft>
              <a:buClr>
                <a:schemeClr val="dk1"/>
              </a:buClr>
              <a:buSzPts val="2200"/>
              <a:buChar char="●"/>
            </a:pPr>
            <a:r>
              <a:rPr lang="es-AR" sz="2200">
                <a:solidFill>
                  <a:schemeClr val="dk1"/>
                </a:solidFill>
              </a:rPr>
              <a:t>Para cambiar los tipos de datos de sus atributos, suponiendo que tenemos dos atributos </a:t>
            </a:r>
            <a:r>
              <a:rPr b="1" i="1" lang="es-AR" sz="2200">
                <a:solidFill>
                  <a:schemeClr val="dk1"/>
                </a:solidFill>
              </a:rPr>
              <a:t>a</a:t>
            </a:r>
            <a:r>
              <a:rPr lang="es-AR" sz="2200">
                <a:solidFill>
                  <a:schemeClr val="dk1"/>
                </a:solidFill>
              </a:rPr>
              <a:t> es INTEGER y </a:t>
            </a:r>
            <a:r>
              <a:rPr b="1" i="1" lang="es-AR" sz="2200">
                <a:solidFill>
                  <a:schemeClr val="dk1"/>
                </a:solidFill>
              </a:rPr>
              <a:t>b</a:t>
            </a:r>
            <a:r>
              <a:rPr lang="es-AR" sz="2200">
                <a:solidFill>
                  <a:schemeClr val="dk1"/>
                </a:solidFill>
              </a:rPr>
              <a:t> es CHAR con longitud 10: CHAR (10), cambiaremos </a:t>
            </a:r>
            <a:r>
              <a:rPr b="1" i="1" lang="es-AR" sz="2200">
                <a:solidFill>
                  <a:schemeClr val="dk1"/>
                </a:solidFill>
              </a:rPr>
              <a:t>a</a:t>
            </a:r>
            <a:r>
              <a:rPr lang="es-AR" sz="2200">
                <a:solidFill>
                  <a:schemeClr val="dk1"/>
                </a:solidFill>
              </a:rPr>
              <a:t>  como TINYINT sin aceptar nulos y cambiaremos </a:t>
            </a:r>
            <a:r>
              <a:rPr b="1" i="1" lang="es-AR" sz="2200">
                <a:solidFill>
                  <a:schemeClr val="dk1"/>
                </a:solidFill>
              </a:rPr>
              <a:t>b</a:t>
            </a:r>
            <a:r>
              <a:rPr lang="es-AR" sz="2200">
                <a:solidFill>
                  <a:schemeClr val="dk1"/>
                </a:solidFill>
              </a:rPr>
              <a:t> por el nombre </a:t>
            </a:r>
            <a:r>
              <a:rPr b="1" i="1" lang="es-AR" sz="2200">
                <a:solidFill>
                  <a:schemeClr val="dk1"/>
                </a:solidFill>
              </a:rPr>
              <a:t>c</a:t>
            </a:r>
            <a:r>
              <a:rPr lang="es-AR" sz="2200">
                <a:solidFill>
                  <a:schemeClr val="dk1"/>
                </a:solidFill>
              </a:rPr>
              <a:t> y con longitud 20:  </a:t>
            </a:r>
            <a:endParaRPr sz="2800">
              <a:solidFill>
                <a:schemeClr val="dk1"/>
              </a:solidFill>
            </a:endParaRPr>
          </a:p>
          <a:p>
            <a:pPr indent="-228600" lvl="0" marL="228600" rtl="0" algn="l">
              <a:lnSpc>
                <a:spcPct val="90000"/>
              </a:lnSpc>
              <a:spcBef>
                <a:spcPts val="1000"/>
              </a:spcBef>
              <a:spcAft>
                <a:spcPts val="0"/>
              </a:spcAft>
              <a:buSzPts val="2200"/>
              <a:buNone/>
            </a:pPr>
            <a:r>
              <a:rPr b="1" lang="es-AR" sz="2400">
                <a:solidFill>
                  <a:srgbClr val="00B050"/>
                </a:solidFill>
              </a:rPr>
              <a:t>ALTER TABLE </a:t>
            </a:r>
            <a:r>
              <a:rPr b="1" lang="es-AR" sz="2400">
                <a:solidFill>
                  <a:schemeClr val="dk1"/>
                </a:solidFill>
              </a:rPr>
              <a:t>t2 </a:t>
            </a:r>
            <a:br>
              <a:rPr b="1" lang="es-AR" sz="2400">
                <a:solidFill>
                  <a:schemeClr val="dk1"/>
                </a:solidFill>
              </a:rPr>
            </a:br>
            <a:r>
              <a:rPr b="1" lang="es-AR" sz="2400">
                <a:solidFill>
                  <a:schemeClr val="dk1"/>
                </a:solidFill>
              </a:rPr>
              <a:t>		</a:t>
            </a:r>
            <a:r>
              <a:rPr b="1" lang="es-AR" sz="2400">
                <a:solidFill>
                  <a:srgbClr val="00B050"/>
                </a:solidFill>
              </a:rPr>
              <a:t>MODIFY </a:t>
            </a:r>
            <a:r>
              <a:rPr b="1" lang="es-AR" sz="2400">
                <a:solidFill>
                  <a:schemeClr val="dk1"/>
                </a:solidFill>
              </a:rPr>
              <a:t>a</a:t>
            </a:r>
            <a:r>
              <a:rPr b="1" lang="es-AR" sz="2400">
                <a:solidFill>
                  <a:srgbClr val="00B050"/>
                </a:solidFill>
              </a:rPr>
              <a:t> TINYINT NOT NULL, </a:t>
            </a:r>
            <a:br>
              <a:rPr b="1" lang="es-AR" sz="2400">
                <a:solidFill>
                  <a:srgbClr val="00B050"/>
                </a:solidFill>
              </a:rPr>
            </a:br>
            <a:r>
              <a:rPr b="1" lang="es-AR" sz="2400">
                <a:solidFill>
                  <a:srgbClr val="00B050"/>
                </a:solidFill>
              </a:rPr>
              <a:t>		CHANGE </a:t>
            </a:r>
            <a:r>
              <a:rPr b="1" lang="es-AR" sz="2400">
                <a:solidFill>
                  <a:schemeClr val="dk1"/>
                </a:solidFill>
              </a:rPr>
              <a:t>b c</a:t>
            </a:r>
            <a:r>
              <a:rPr b="1" lang="es-AR" sz="2400">
                <a:solidFill>
                  <a:srgbClr val="00B050"/>
                </a:solidFill>
              </a:rPr>
              <a:t> CHAR(20);</a:t>
            </a:r>
            <a:r>
              <a:rPr lang="es-AR" sz="2400">
                <a:solidFill>
                  <a:srgbClr val="00B050"/>
                </a:solidFill>
              </a:rPr>
              <a:t> </a:t>
            </a:r>
            <a:r>
              <a:rPr lang="es-AR" sz="2400">
                <a:solidFill>
                  <a:schemeClr val="dk1"/>
                </a:solidFill>
              </a:rPr>
              <a:t> </a:t>
            </a:r>
            <a:br>
              <a:rPr lang="es-AR" sz="2200">
                <a:solidFill>
                  <a:schemeClr val="dk1"/>
                </a:solidFill>
              </a:rPr>
            </a:br>
            <a:endParaRPr sz="2800">
              <a:solidFill>
                <a:schemeClr val="dk1"/>
              </a:solidFill>
              <a:latin typeface="Times New Roman"/>
              <a:ea typeface="Times New Roman"/>
              <a:cs typeface="Times New Roman"/>
              <a:sym typeface="Times New Roman"/>
            </a:endParaRPr>
          </a:p>
        </p:txBody>
      </p:sp>
      <p:sp>
        <p:nvSpPr>
          <p:cNvPr id="580" name="Google Shape;580;p67"/>
          <p:cNvSpPr txBox="1"/>
          <p:nvPr>
            <p:ph type="title"/>
          </p:nvPr>
        </p:nvSpPr>
        <p:spPr>
          <a:xfrm>
            <a:off x="628675" y="428100"/>
            <a:ext cx="7886700" cy="833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Alteración de Tabla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
        <p:nvSpPr>
          <p:cNvPr id="586" name="Google Shape;586;p68"/>
          <p:cNvSpPr/>
          <p:nvPr/>
        </p:nvSpPr>
        <p:spPr>
          <a:xfrm>
            <a:off x="0" y="1261200"/>
            <a:ext cx="9144000" cy="52149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AR" sz="2800">
                <a:solidFill>
                  <a:schemeClr val="dk1"/>
                </a:solidFill>
              </a:rPr>
              <a:t>Ejemplos</a:t>
            </a:r>
            <a:br>
              <a:rPr b="1" lang="es-AR" sz="2800">
                <a:solidFill>
                  <a:schemeClr val="dk1"/>
                </a:solidFill>
              </a:rPr>
            </a:br>
            <a:endParaRPr b="1" sz="2800">
              <a:solidFill>
                <a:schemeClr val="dk1"/>
              </a:solidFill>
            </a:endParaRPr>
          </a:p>
          <a:p>
            <a:pPr indent="-368300" lvl="0" marL="457200" marR="0" rtl="0" algn="l">
              <a:spcBef>
                <a:spcPts val="0"/>
              </a:spcBef>
              <a:spcAft>
                <a:spcPts val="0"/>
              </a:spcAft>
              <a:buClr>
                <a:schemeClr val="dk1"/>
              </a:buClr>
              <a:buSzPts val="2200"/>
              <a:buChar char="●"/>
            </a:pPr>
            <a:r>
              <a:rPr lang="es-AR" sz="2200">
                <a:solidFill>
                  <a:schemeClr val="dk1"/>
                </a:solidFill>
              </a:rPr>
              <a:t>Para cambiar el nombre de una tabla de </a:t>
            </a:r>
            <a:r>
              <a:rPr b="1" i="1" lang="es-AR" sz="2200">
                <a:solidFill>
                  <a:schemeClr val="dk1"/>
                </a:solidFill>
              </a:rPr>
              <a:t>t1</a:t>
            </a:r>
            <a:r>
              <a:rPr i="1" lang="es-AR" sz="2200">
                <a:solidFill>
                  <a:schemeClr val="dk1"/>
                </a:solidFill>
              </a:rPr>
              <a:t> </a:t>
            </a:r>
            <a:r>
              <a:rPr lang="es-AR" sz="2200">
                <a:solidFill>
                  <a:schemeClr val="dk1"/>
                </a:solidFill>
              </a:rPr>
              <a:t>a </a:t>
            </a:r>
            <a:r>
              <a:rPr b="1" i="1" lang="es-AR" sz="2200">
                <a:solidFill>
                  <a:schemeClr val="dk1"/>
                </a:solidFill>
              </a:rPr>
              <a:t>t2</a:t>
            </a:r>
            <a:r>
              <a:rPr lang="es-AR" sz="2200">
                <a:solidFill>
                  <a:schemeClr val="dk1"/>
                </a:solidFill>
              </a:rPr>
              <a:t>:</a:t>
            </a:r>
            <a:endParaRPr b="1" i="1" sz="2200"/>
          </a:p>
          <a:p>
            <a:pPr indent="0" lvl="0" marL="0" marR="0" rtl="0" algn="l">
              <a:spcBef>
                <a:spcPts val="0"/>
              </a:spcBef>
              <a:spcAft>
                <a:spcPts val="0"/>
              </a:spcAft>
              <a:buNone/>
            </a:pPr>
            <a:r>
              <a:rPr b="1" lang="es-AR" sz="2400">
                <a:solidFill>
                  <a:srgbClr val="00B050"/>
                </a:solidFill>
              </a:rPr>
              <a:t>ALTER TABLE</a:t>
            </a:r>
            <a:r>
              <a:rPr b="1" lang="es-AR" sz="2400">
                <a:solidFill>
                  <a:srgbClr val="0195D6"/>
                </a:solidFill>
              </a:rPr>
              <a:t> </a:t>
            </a:r>
            <a:r>
              <a:rPr b="1" lang="es-AR" sz="2400">
                <a:solidFill>
                  <a:schemeClr val="dk1"/>
                </a:solidFill>
              </a:rPr>
              <a:t>t1 </a:t>
            </a:r>
            <a:br>
              <a:rPr b="1" lang="es-AR" sz="2400">
                <a:solidFill>
                  <a:schemeClr val="dk1"/>
                </a:solidFill>
              </a:rPr>
            </a:br>
            <a:r>
              <a:rPr b="1" lang="es-AR" sz="2400">
                <a:solidFill>
                  <a:schemeClr val="dk1"/>
                </a:solidFill>
              </a:rPr>
              <a:t>		</a:t>
            </a:r>
            <a:r>
              <a:rPr b="1" lang="es-AR" sz="2400">
                <a:solidFill>
                  <a:srgbClr val="00B050"/>
                </a:solidFill>
              </a:rPr>
              <a:t>RENAME</a:t>
            </a:r>
            <a:r>
              <a:rPr b="1" lang="es-AR" sz="2400">
                <a:solidFill>
                  <a:schemeClr val="dk1"/>
                </a:solidFill>
              </a:rPr>
              <a:t> t2</a:t>
            </a:r>
            <a:r>
              <a:rPr b="1" lang="es-AR" sz="2400">
                <a:solidFill>
                  <a:srgbClr val="00B050"/>
                </a:solidFill>
              </a:rPr>
              <a:t>;</a:t>
            </a:r>
            <a:br>
              <a:rPr b="1" lang="es-AR" sz="2400">
                <a:solidFill>
                  <a:schemeClr val="dk1"/>
                </a:solidFill>
              </a:rPr>
            </a:br>
            <a:r>
              <a:rPr lang="es-AR" sz="2400">
                <a:solidFill>
                  <a:schemeClr val="dk1"/>
                </a:solidFill>
              </a:rPr>
              <a:t>  </a:t>
            </a:r>
            <a:endParaRPr sz="2400"/>
          </a:p>
          <a:p>
            <a:pPr indent="-368300" lvl="0" marL="457200" rtl="0" algn="l">
              <a:spcBef>
                <a:spcPts val="0"/>
              </a:spcBef>
              <a:spcAft>
                <a:spcPts val="0"/>
              </a:spcAft>
              <a:buClr>
                <a:schemeClr val="dk1"/>
              </a:buClr>
              <a:buSzPts val="2200"/>
              <a:buChar char="●"/>
            </a:pPr>
            <a:r>
              <a:rPr lang="es-AR" sz="2200">
                <a:solidFill>
                  <a:schemeClr val="dk1"/>
                </a:solidFill>
              </a:rPr>
              <a:t>Para agregar un nuevo índice en una columna </a:t>
            </a:r>
            <a:r>
              <a:rPr b="1" i="1" lang="es-AR" sz="2200">
                <a:solidFill>
                  <a:schemeClr val="dk1"/>
                </a:solidFill>
              </a:rPr>
              <a:t>d</a:t>
            </a:r>
            <a:r>
              <a:rPr lang="es-AR" sz="2200">
                <a:solidFill>
                  <a:schemeClr val="dk1"/>
                </a:solidFill>
              </a:rPr>
              <a:t>:  </a:t>
            </a:r>
            <a:endParaRPr sz="2800">
              <a:solidFill>
                <a:schemeClr val="dk1"/>
              </a:solidFill>
            </a:endParaRPr>
          </a:p>
          <a:p>
            <a:pPr indent="-228600" lvl="0" marL="228600" rtl="0" algn="l">
              <a:lnSpc>
                <a:spcPct val="90000"/>
              </a:lnSpc>
              <a:spcBef>
                <a:spcPts val="1000"/>
              </a:spcBef>
              <a:spcAft>
                <a:spcPts val="0"/>
              </a:spcAft>
              <a:buClr>
                <a:schemeClr val="dk1"/>
              </a:buClr>
              <a:buSzPts val="2200"/>
              <a:buFont typeface="Arial"/>
              <a:buNone/>
            </a:pPr>
            <a:r>
              <a:rPr b="1" lang="es-AR" sz="2400">
                <a:solidFill>
                  <a:srgbClr val="00B050"/>
                </a:solidFill>
              </a:rPr>
              <a:t>ALTER TABLE </a:t>
            </a:r>
            <a:r>
              <a:rPr b="1" lang="es-AR" sz="2400">
                <a:solidFill>
                  <a:schemeClr val="dk1"/>
                </a:solidFill>
              </a:rPr>
              <a:t>t2 </a:t>
            </a:r>
            <a:br>
              <a:rPr b="1" lang="es-AR" sz="2400">
                <a:solidFill>
                  <a:schemeClr val="dk1"/>
                </a:solidFill>
              </a:rPr>
            </a:br>
            <a:r>
              <a:rPr b="1" lang="es-AR" sz="2400">
                <a:solidFill>
                  <a:schemeClr val="dk1"/>
                </a:solidFill>
              </a:rPr>
              <a:t>		</a:t>
            </a:r>
            <a:r>
              <a:rPr b="1" lang="es-AR" sz="2400">
                <a:solidFill>
                  <a:srgbClr val="00B050"/>
                </a:solidFill>
              </a:rPr>
              <a:t>ADD INDEX (</a:t>
            </a:r>
            <a:r>
              <a:rPr b="1" lang="es-AR" sz="2400">
                <a:solidFill>
                  <a:schemeClr val="dk1"/>
                </a:solidFill>
              </a:rPr>
              <a:t>d</a:t>
            </a:r>
            <a:r>
              <a:rPr b="1" lang="es-AR" sz="2400">
                <a:solidFill>
                  <a:srgbClr val="00B050"/>
                </a:solidFill>
              </a:rPr>
              <a:t>);</a:t>
            </a:r>
            <a:r>
              <a:rPr lang="es-AR" sz="2400">
                <a:solidFill>
                  <a:srgbClr val="00B050"/>
                </a:solidFill>
              </a:rPr>
              <a:t> </a:t>
            </a:r>
            <a:r>
              <a:rPr lang="es-AR" sz="2400">
                <a:solidFill>
                  <a:schemeClr val="dk1"/>
                </a:solidFill>
              </a:rPr>
              <a:t> </a:t>
            </a:r>
            <a:br>
              <a:rPr lang="es-AR" sz="2200">
                <a:solidFill>
                  <a:schemeClr val="dk1"/>
                </a:solidFill>
              </a:rPr>
            </a:br>
            <a:endParaRPr sz="2200">
              <a:solidFill>
                <a:schemeClr val="dk1"/>
              </a:solidFill>
            </a:endParaRPr>
          </a:p>
          <a:p>
            <a:pPr indent="-368300" lvl="0" marL="457200" rtl="0" algn="l">
              <a:spcBef>
                <a:spcPts val="0"/>
              </a:spcBef>
              <a:spcAft>
                <a:spcPts val="0"/>
              </a:spcAft>
              <a:buClr>
                <a:schemeClr val="dk1"/>
              </a:buClr>
              <a:buSzPts val="2200"/>
              <a:buChar char="●"/>
            </a:pPr>
            <a:r>
              <a:rPr lang="es-AR" sz="2200">
                <a:solidFill>
                  <a:schemeClr val="dk1"/>
                </a:solidFill>
              </a:rPr>
              <a:t>Para eliminar la columna </a:t>
            </a:r>
            <a:r>
              <a:rPr b="1" i="1" lang="es-AR" sz="2200">
                <a:solidFill>
                  <a:schemeClr val="dk1"/>
                </a:solidFill>
              </a:rPr>
              <a:t>c</a:t>
            </a:r>
            <a:r>
              <a:rPr lang="es-AR" sz="2200">
                <a:solidFill>
                  <a:schemeClr val="dk1"/>
                </a:solidFill>
              </a:rPr>
              <a:t>:</a:t>
            </a:r>
            <a:endParaRPr b="1" i="1" sz="2200">
              <a:solidFill>
                <a:schemeClr val="dk1"/>
              </a:solidFill>
            </a:endParaRPr>
          </a:p>
          <a:p>
            <a:pPr indent="0" lvl="0" marL="0" marR="0" rtl="0" algn="l">
              <a:spcBef>
                <a:spcPts val="0"/>
              </a:spcBef>
              <a:spcAft>
                <a:spcPts val="0"/>
              </a:spcAft>
              <a:buNone/>
            </a:pPr>
            <a:r>
              <a:rPr b="1" lang="es-AR" sz="2400">
                <a:solidFill>
                  <a:srgbClr val="00B050"/>
                </a:solidFill>
              </a:rPr>
              <a:t>ALTER TABLE</a:t>
            </a:r>
            <a:r>
              <a:rPr b="1" lang="es-AR" sz="2400">
                <a:solidFill>
                  <a:srgbClr val="0195D6"/>
                </a:solidFill>
              </a:rPr>
              <a:t> </a:t>
            </a:r>
            <a:r>
              <a:rPr b="1" lang="es-AR" sz="2400">
                <a:solidFill>
                  <a:schemeClr val="dk1"/>
                </a:solidFill>
              </a:rPr>
              <a:t>t2 </a:t>
            </a:r>
            <a:br>
              <a:rPr b="1" lang="es-AR" sz="2400">
                <a:solidFill>
                  <a:schemeClr val="dk1"/>
                </a:solidFill>
              </a:rPr>
            </a:br>
            <a:r>
              <a:rPr b="1" lang="es-AR" sz="2400">
                <a:solidFill>
                  <a:schemeClr val="dk1"/>
                </a:solidFill>
              </a:rPr>
              <a:t>		</a:t>
            </a:r>
            <a:r>
              <a:rPr b="1" lang="es-AR" sz="2400">
                <a:solidFill>
                  <a:srgbClr val="00B050"/>
                </a:solidFill>
              </a:rPr>
              <a:t>DROP COLUMN</a:t>
            </a:r>
            <a:r>
              <a:rPr lang="es-AR" sz="2200">
                <a:solidFill>
                  <a:srgbClr val="00B050"/>
                </a:solidFill>
              </a:rPr>
              <a:t> </a:t>
            </a:r>
            <a:r>
              <a:rPr b="1" lang="es-AR" sz="2400">
                <a:solidFill>
                  <a:schemeClr val="dk1"/>
                </a:solidFill>
              </a:rPr>
              <a:t>c</a:t>
            </a:r>
            <a:r>
              <a:rPr b="1" lang="es-AR" sz="2400">
                <a:solidFill>
                  <a:srgbClr val="00B050"/>
                </a:solidFill>
              </a:rPr>
              <a:t>;</a:t>
            </a:r>
            <a:br>
              <a:rPr b="1" lang="es-AR" sz="2400">
                <a:solidFill>
                  <a:schemeClr val="dk1"/>
                </a:solidFill>
              </a:rPr>
            </a:br>
            <a:r>
              <a:rPr lang="es-AR" sz="2400">
                <a:solidFill>
                  <a:schemeClr val="dk1"/>
                </a:solidFill>
              </a:rPr>
              <a:t>  </a:t>
            </a:r>
            <a:endParaRPr sz="2800">
              <a:solidFill>
                <a:schemeClr val="dk1"/>
              </a:solidFill>
              <a:latin typeface="Times New Roman"/>
              <a:ea typeface="Times New Roman"/>
              <a:cs typeface="Times New Roman"/>
              <a:sym typeface="Times New Roman"/>
            </a:endParaRPr>
          </a:p>
        </p:txBody>
      </p:sp>
      <p:sp>
        <p:nvSpPr>
          <p:cNvPr id="587" name="Google Shape;587;p68"/>
          <p:cNvSpPr txBox="1"/>
          <p:nvPr>
            <p:ph type="title"/>
          </p:nvPr>
        </p:nvSpPr>
        <p:spPr>
          <a:xfrm>
            <a:off x="628675" y="428100"/>
            <a:ext cx="7886700" cy="833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Alteración de Tabla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6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
        <p:nvSpPr>
          <p:cNvPr id="593" name="Google Shape;593;p69"/>
          <p:cNvSpPr/>
          <p:nvPr/>
        </p:nvSpPr>
        <p:spPr>
          <a:xfrm>
            <a:off x="0" y="1261200"/>
            <a:ext cx="9144000" cy="4031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s-AR" sz="2800">
                <a:solidFill>
                  <a:schemeClr val="dk1"/>
                </a:solidFill>
              </a:rPr>
              <a:t>Ejemplos</a:t>
            </a:r>
            <a:br>
              <a:rPr b="1" lang="es-AR" sz="2800">
                <a:solidFill>
                  <a:schemeClr val="dk1"/>
                </a:solidFill>
              </a:rPr>
            </a:br>
            <a:endParaRPr b="1" sz="2800">
              <a:solidFill>
                <a:schemeClr val="dk1"/>
              </a:solidFill>
            </a:endParaRPr>
          </a:p>
          <a:p>
            <a:pPr indent="-368300" lvl="0" marL="457200" marR="0" rtl="0" algn="l">
              <a:spcBef>
                <a:spcPts val="0"/>
              </a:spcBef>
              <a:spcAft>
                <a:spcPts val="0"/>
              </a:spcAft>
              <a:buClr>
                <a:schemeClr val="dk1"/>
              </a:buClr>
              <a:buSzPts val="2200"/>
              <a:buChar char="●"/>
            </a:pPr>
            <a:r>
              <a:rPr lang="es-AR" sz="2200">
                <a:solidFill>
                  <a:schemeClr val="dk1"/>
                </a:solidFill>
              </a:rPr>
              <a:t>Para agregar una nueva columna auto-incremental y clave primaria, de tipo entera llamada </a:t>
            </a:r>
            <a:r>
              <a:rPr b="1" i="1" lang="es-AR" sz="2200">
                <a:solidFill>
                  <a:schemeClr val="dk1"/>
                </a:solidFill>
              </a:rPr>
              <a:t>e</a:t>
            </a:r>
            <a:r>
              <a:rPr lang="es-AR" sz="2200">
                <a:solidFill>
                  <a:schemeClr val="dk1"/>
                </a:solidFill>
              </a:rPr>
              <a:t>:</a:t>
            </a:r>
            <a:endParaRPr b="1" i="1" sz="2200"/>
          </a:p>
          <a:p>
            <a:pPr indent="0" lvl="0" marL="0" marR="0" rtl="0" algn="l">
              <a:spcBef>
                <a:spcPts val="0"/>
              </a:spcBef>
              <a:spcAft>
                <a:spcPts val="0"/>
              </a:spcAft>
              <a:buNone/>
            </a:pPr>
            <a:r>
              <a:rPr b="1" lang="es-AR" sz="2400">
                <a:solidFill>
                  <a:srgbClr val="00B050"/>
                </a:solidFill>
              </a:rPr>
              <a:t>ALTER TABLE</a:t>
            </a:r>
            <a:r>
              <a:rPr b="1" lang="es-AR" sz="2400">
                <a:solidFill>
                  <a:srgbClr val="0195D6"/>
                </a:solidFill>
              </a:rPr>
              <a:t> </a:t>
            </a:r>
            <a:r>
              <a:rPr b="1" lang="es-AR" sz="2400">
                <a:solidFill>
                  <a:schemeClr val="dk1"/>
                </a:solidFill>
              </a:rPr>
              <a:t>t2 </a:t>
            </a:r>
            <a:br>
              <a:rPr b="1" lang="es-AR" sz="2400">
                <a:solidFill>
                  <a:schemeClr val="dk1"/>
                </a:solidFill>
              </a:rPr>
            </a:br>
            <a:r>
              <a:rPr b="1" lang="es-AR" sz="2400">
                <a:solidFill>
                  <a:schemeClr val="dk1"/>
                </a:solidFill>
              </a:rPr>
              <a:t>		</a:t>
            </a:r>
            <a:r>
              <a:rPr b="1" lang="es-AR" sz="2400">
                <a:solidFill>
                  <a:srgbClr val="00B050"/>
                </a:solidFill>
              </a:rPr>
              <a:t>ADD</a:t>
            </a:r>
            <a:r>
              <a:rPr b="1" lang="es-AR" sz="2400">
                <a:solidFill>
                  <a:schemeClr val="dk1"/>
                </a:solidFill>
              </a:rPr>
              <a:t> e </a:t>
            </a:r>
            <a:r>
              <a:rPr b="1" lang="es-AR" sz="2400">
                <a:solidFill>
                  <a:srgbClr val="00B050"/>
                </a:solidFill>
              </a:rPr>
              <a:t>INT</a:t>
            </a:r>
            <a:r>
              <a:rPr b="1" lang="es-AR" sz="2400">
                <a:solidFill>
                  <a:srgbClr val="00B050"/>
                </a:solidFill>
              </a:rPr>
              <a:t> NOT NULL AUTO_INCREMENT, </a:t>
            </a:r>
            <a:br>
              <a:rPr b="1" lang="es-AR" sz="2400">
                <a:solidFill>
                  <a:srgbClr val="00B050"/>
                </a:solidFill>
              </a:rPr>
            </a:br>
            <a:r>
              <a:rPr b="1" lang="es-AR" sz="2400">
                <a:solidFill>
                  <a:srgbClr val="00B050"/>
                </a:solidFill>
              </a:rPr>
              <a:t>		ADD PRIMARY KEY (e);</a:t>
            </a:r>
            <a:br>
              <a:rPr b="1" lang="es-AR" sz="2400">
                <a:solidFill>
                  <a:schemeClr val="dk1"/>
                </a:solidFill>
              </a:rPr>
            </a:br>
            <a:r>
              <a:rPr lang="es-AR" sz="2400">
                <a:solidFill>
                  <a:schemeClr val="dk1"/>
                </a:solidFill>
              </a:rPr>
              <a:t>  </a:t>
            </a:r>
            <a:endParaRPr sz="2400"/>
          </a:p>
          <a:p>
            <a:pPr indent="0" lvl="0" marL="0" marR="0" rtl="0" algn="l">
              <a:spcBef>
                <a:spcPts val="0"/>
              </a:spcBef>
              <a:spcAft>
                <a:spcPts val="0"/>
              </a:spcAft>
              <a:buNone/>
            </a:pPr>
            <a:r>
              <a:rPr lang="es-AR" sz="2400">
                <a:solidFill>
                  <a:schemeClr val="dk1"/>
                </a:solidFill>
              </a:rPr>
              <a:t> </a:t>
            </a:r>
            <a:br>
              <a:rPr lang="es-AR" sz="2800">
                <a:solidFill>
                  <a:schemeClr val="dk1"/>
                </a:solidFill>
                <a:latin typeface="Times New Roman"/>
                <a:ea typeface="Times New Roman"/>
                <a:cs typeface="Times New Roman"/>
                <a:sym typeface="Times New Roman"/>
              </a:rPr>
            </a:br>
            <a:endParaRPr sz="2800">
              <a:solidFill>
                <a:schemeClr val="dk1"/>
              </a:solidFill>
              <a:latin typeface="Times New Roman"/>
              <a:ea typeface="Times New Roman"/>
              <a:cs typeface="Times New Roman"/>
              <a:sym typeface="Times New Roman"/>
            </a:endParaRPr>
          </a:p>
        </p:txBody>
      </p:sp>
      <p:sp>
        <p:nvSpPr>
          <p:cNvPr id="594" name="Google Shape;594;p69"/>
          <p:cNvSpPr txBox="1"/>
          <p:nvPr>
            <p:ph type="title"/>
          </p:nvPr>
        </p:nvSpPr>
        <p:spPr>
          <a:xfrm>
            <a:off x="628675" y="428100"/>
            <a:ext cx="7886700" cy="833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Alteración de Tabla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Introducción a SQL</a:t>
            </a:r>
            <a:endParaRPr/>
          </a:p>
        </p:txBody>
      </p:sp>
      <p:sp>
        <p:nvSpPr>
          <p:cNvPr id="473" name="Google Shape;473;p52"/>
          <p:cNvSpPr txBox="1"/>
          <p:nvPr>
            <p:ph idx="4294967295" type="body"/>
          </p:nvPr>
        </p:nvSpPr>
        <p:spPr>
          <a:xfrm>
            <a:off x="628650" y="19177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Para acceder y manipular los datos dentro de la base de datos se necesita un lenguaje declarativo</a:t>
            </a:r>
            <a:endParaRPr/>
          </a:p>
          <a:p>
            <a:pPr indent="-228600" lvl="0" marL="228600" rtl="0" algn="l">
              <a:lnSpc>
                <a:spcPct val="90000"/>
              </a:lnSpc>
              <a:spcBef>
                <a:spcPts val="1000"/>
              </a:spcBef>
              <a:spcAft>
                <a:spcPts val="0"/>
              </a:spcAft>
              <a:buClr>
                <a:schemeClr val="dk1"/>
              </a:buClr>
              <a:buSzPts val="2200"/>
              <a:buChar char="•"/>
            </a:pPr>
            <a:r>
              <a:rPr b="1" lang="es-AR" sz="2200"/>
              <a:t>SQL </a:t>
            </a:r>
            <a:r>
              <a:rPr lang="es-AR" sz="2200"/>
              <a:t>significa Lenguaje de consulta estructurado (Structured Query Language) </a:t>
            </a:r>
            <a:endParaRPr/>
          </a:p>
          <a:p>
            <a:pPr indent="-228600" lvl="0" marL="228600" rtl="0" algn="l">
              <a:lnSpc>
                <a:spcPct val="90000"/>
              </a:lnSpc>
              <a:spcBef>
                <a:spcPts val="1000"/>
              </a:spcBef>
              <a:spcAft>
                <a:spcPts val="0"/>
              </a:spcAft>
              <a:buClr>
                <a:schemeClr val="dk1"/>
              </a:buClr>
              <a:buSzPts val="2200"/>
              <a:buChar char="•"/>
            </a:pPr>
            <a:r>
              <a:rPr b="1" lang="es-AR" sz="2200"/>
              <a:t>SQL </a:t>
            </a:r>
            <a:r>
              <a:rPr lang="es-AR" sz="2200"/>
              <a:t>es un lenguaje de bases de datos global: cuenta con sentencias para definir datos, consultas y actualizaciones</a:t>
            </a:r>
            <a:endParaRPr/>
          </a:p>
          <a:p>
            <a:pPr indent="-228600" lvl="0" marL="228600" rtl="0" algn="l">
              <a:lnSpc>
                <a:spcPct val="90000"/>
              </a:lnSpc>
              <a:spcBef>
                <a:spcPts val="1000"/>
              </a:spcBef>
              <a:spcAft>
                <a:spcPts val="0"/>
              </a:spcAft>
              <a:buClr>
                <a:schemeClr val="dk1"/>
              </a:buClr>
              <a:buSzPts val="2200"/>
              <a:buChar char="•"/>
            </a:pPr>
            <a:r>
              <a:rPr lang="es-AR" sz="2200"/>
              <a:t>Sintaxis para:</a:t>
            </a:r>
            <a:endParaRPr/>
          </a:p>
          <a:p>
            <a:pPr indent="-228600" lvl="1" marL="685800" rtl="0" algn="l">
              <a:lnSpc>
                <a:spcPct val="90000"/>
              </a:lnSpc>
              <a:spcBef>
                <a:spcPts val="500"/>
              </a:spcBef>
              <a:spcAft>
                <a:spcPts val="0"/>
              </a:spcAft>
              <a:buClr>
                <a:schemeClr val="dk1"/>
              </a:buClr>
              <a:buSzPts val="2200"/>
              <a:buChar char="•"/>
            </a:pPr>
            <a:r>
              <a:rPr lang="es-AR" sz="2200"/>
              <a:t>Lenguaje de definición de datos: </a:t>
            </a:r>
            <a:r>
              <a:rPr b="1" lang="es-AR" sz="2200"/>
              <a:t>DDL</a:t>
            </a:r>
            <a:r>
              <a:rPr lang="es-AR" sz="2200"/>
              <a:t> (Data Definition Language)</a:t>
            </a:r>
            <a:endParaRPr/>
          </a:p>
          <a:p>
            <a:pPr indent="-228600" lvl="1" marL="685800" rtl="0" algn="l">
              <a:lnSpc>
                <a:spcPct val="90000"/>
              </a:lnSpc>
              <a:spcBef>
                <a:spcPts val="500"/>
              </a:spcBef>
              <a:spcAft>
                <a:spcPts val="0"/>
              </a:spcAft>
              <a:buClr>
                <a:schemeClr val="dk1"/>
              </a:buClr>
              <a:buSzPts val="2200"/>
              <a:buChar char="•"/>
            </a:pPr>
            <a:r>
              <a:rPr lang="es-AR" sz="2200"/>
              <a:t>Lenguaje de manipulación de datos: </a:t>
            </a:r>
            <a:r>
              <a:rPr b="1" lang="es-AR" sz="2200"/>
              <a:t>DML </a:t>
            </a:r>
            <a:r>
              <a:rPr lang="es-AR" sz="2200"/>
              <a:t>(Data Manipulation Language)  </a:t>
            </a:r>
            <a:br>
              <a:rPr lang="es-AR" sz="2200"/>
            </a:br>
            <a:endParaRPr sz="2200"/>
          </a:p>
        </p:txBody>
      </p:sp>
      <p:sp>
        <p:nvSpPr>
          <p:cNvPr id="474" name="Google Shape;474;p5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0"/>
          <p:cNvSpPr txBox="1"/>
          <p:nvPr>
            <p:ph idx="4294967295" type="body"/>
          </p:nvPr>
        </p:nvSpPr>
        <p:spPr>
          <a:xfrm>
            <a:off x="628650" y="1261200"/>
            <a:ext cx="7886700" cy="5250000"/>
          </a:xfrm>
          <a:prstGeom prst="rect">
            <a:avLst/>
          </a:prstGeom>
          <a:noFill/>
          <a:ln>
            <a:noFill/>
          </a:ln>
        </p:spPr>
        <p:txBody>
          <a:bodyPr anchorCtr="0" anchor="t" bIns="45700" lIns="91425" spcFirstLastPara="1" rIns="91425" wrap="square" tIns="45700">
            <a:noAutofit/>
          </a:bodyPr>
          <a:lstStyle/>
          <a:p>
            <a:pPr indent="-368300" lvl="0" marL="457200" marR="0" rtl="0" algn="l">
              <a:lnSpc>
                <a:spcPct val="100000"/>
              </a:lnSpc>
              <a:spcBef>
                <a:spcPts val="0"/>
              </a:spcBef>
              <a:spcAft>
                <a:spcPts val="0"/>
              </a:spcAft>
              <a:buClr>
                <a:schemeClr val="dk1"/>
              </a:buClr>
              <a:buSzPts val="2200"/>
              <a:buChar char="●"/>
            </a:pPr>
            <a:r>
              <a:rPr b="1" lang="es-AR" sz="2200">
                <a:latin typeface="Arial"/>
                <a:ea typeface="Arial"/>
                <a:cs typeface="Arial"/>
                <a:sym typeface="Arial"/>
              </a:rPr>
              <a:t>DROP TABLE </a:t>
            </a:r>
            <a:r>
              <a:rPr lang="es-AR" sz="2200">
                <a:latin typeface="Arial"/>
                <a:ea typeface="Arial"/>
                <a:cs typeface="Arial"/>
                <a:sym typeface="Arial"/>
              </a:rPr>
              <a:t>remueve una o más tablas. Para poder eliminar tablas, el usuario que ejecuta la sentencia debe tener privilegios de </a:t>
            </a:r>
            <a:r>
              <a:rPr b="1" lang="es-AR" sz="2200">
                <a:latin typeface="Arial"/>
                <a:ea typeface="Arial"/>
                <a:cs typeface="Arial"/>
                <a:sym typeface="Arial"/>
              </a:rPr>
              <a:t>DROP </a:t>
            </a:r>
            <a:r>
              <a:rPr lang="es-AR" sz="2200">
                <a:latin typeface="Arial"/>
                <a:ea typeface="Arial"/>
                <a:cs typeface="Arial"/>
                <a:sym typeface="Arial"/>
              </a:rPr>
              <a:t>para cada tabla que quiera eliminar</a:t>
            </a:r>
            <a:endParaRPr/>
          </a:p>
          <a:p>
            <a:pPr indent="0" lvl="0" marL="228600" rtl="0" algn="l">
              <a:lnSpc>
                <a:spcPct val="90000"/>
              </a:lnSpc>
              <a:spcBef>
                <a:spcPts val="1000"/>
              </a:spcBef>
              <a:spcAft>
                <a:spcPts val="0"/>
              </a:spcAft>
              <a:buNone/>
            </a:pPr>
            <a:r>
              <a:rPr lang="es-AR" sz="2200">
                <a:latin typeface="Arial"/>
                <a:ea typeface="Arial"/>
                <a:cs typeface="Arial"/>
                <a:sym typeface="Arial"/>
              </a:rPr>
              <a:t>Con este comando se eliminan todos los datos de la tabla, tanto la definición como las filas de datos de la misma. Si no existe la tabla que se desea borrar MySQL devuelve error, por eso es útil utilizar la opción IF EXISTS en caso de que exista la tabla la elimina</a:t>
            </a:r>
            <a:br>
              <a:rPr lang="es-AR" sz="2200">
                <a:latin typeface="Arial"/>
                <a:ea typeface="Arial"/>
                <a:cs typeface="Arial"/>
                <a:sym typeface="Arial"/>
              </a:rPr>
            </a:br>
            <a:endParaRPr/>
          </a:p>
          <a:p>
            <a:pPr indent="-228600" lvl="0" marL="228600" rtl="0" algn="l">
              <a:lnSpc>
                <a:spcPct val="90000"/>
              </a:lnSpc>
              <a:spcBef>
                <a:spcPts val="1000"/>
              </a:spcBef>
              <a:spcAft>
                <a:spcPts val="0"/>
              </a:spcAft>
              <a:buClr>
                <a:srgbClr val="00B050"/>
              </a:buClr>
              <a:buSzPts val="2200"/>
              <a:buNone/>
            </a:pPr>
            <a:r>
              <a:rPr b="1" lang="es-AR" sz="2200">
                <a:solidFill>
                  <a:srgbClr val="00B050"/>
                </a:solidFill>
                <a:latin typeface="Arial"/>
                <a:ea typeface="Arial"/>
                <a:cs typeface="Arial"/>
                <a:sym typeface="Arial"/>
              </a:rPr>
              <a:t>DROP [TEMPORARY] TABLE [IF EXISTS]</a:t>
            </a:r>
            <a:endParaRPr sz="2200">
              <a:solidFill>
                <a:srgbClr val="00B050"/>
              </a:solidFill>
              <a:latin typeface="Arial"/>
              <a:ea typeface="Arial"/>
              <a:cs typeface="Arial"/>
              <a:sym typeface="Arial"/>
            </a:endParaRPr>
          </a:p>
          <a:p>
            <a:pPr indent="-228600" lvl="0" marL="228600" rtl="0" algn="l">
              <a:lnSpc>
                <a:spcPct val="90000"/>
              </a:lnSpc>
              <a:spcBef>
                <a:spcPts val="1000"/>
              </a:spcBef>
              <a:spcAft>
                <a:spcPts val="0"/>
              </a:spcAft>
              <a:buClr>
                <a:srgbClr val="00B050"/>
              </a:buClr>
              <a:buSzPts val="2200"/>
              <a:buNone/>
            </a:pPr>
            <a:r>
              <a:rPr b="1" lang="es-AR" sz="2200">
                <a:solidFill>
                  <a:srgbClr val="00B050"/>
                </a:solidFill>
                <a:latin typeface="Arial"/>
                <a:ea typeface="Arial"/>
                <a:cs typeface="Arial"/>
                <a:sym typeface="Arial"/>
              </a:rPr>
              <a:t>nombre_tabla [,nombre_tabla] ...  </a:t>
            </a:r>
            <a:endParaRPr sz="2200">
              <a:solidFill>
                <a:srgbClr val="00B050"/>
              </a:solidFill>
              <a:latin typeface="Arial"/>
              <a:ea typeface="Arial"/>
              <a:cs typeface="Arial"/>
              <a:sym typeface="Arial"/>
            </a:endParaRPr>
          </a:p>
          <a:p>
            <a:pPr indent="-228600" lvl="0" marL="228600" rtl="0" algn="l">
              <a:lnSpc>
                <a:spcPct val="90000"/>
              </a:lnSpc>
              <a:spcBef>
                <a:spcPts val="1000"/>
              </a:spcBef>
              <a:spcAft>
                <a:spcPts val="0"/>
              </a:spcAft>
              <a:buClr>
                <a:schemeClr val="dk1"/>
              </a:buClr>
              <a:buSzPts val="2200"/>
              <a:buNone/>
            </a:pPr>
            <a:br>
              <a:rPr lang="es-AR" sz="2200">
                <a:latin typeface="Arial"/>
                <a:ea typeface="Arial"/>
                <a:cs typeface="Arial"/>
                <a:sym typeface="Arial"/>
              </a:rPr>
            </a:br>
            <a:endParaRPr sz="2200">
              <a:latin typeface="Arial"/>
              <a:ea typeface="Arial"/>
              <a:cs typeface="Arial"/>
              <a:sym typeface="Arial"/>
            </a:endParaRPr>
          </a:p>
        </p:txBody>
      </p:sp>
      <p:sp>
        <p:nvSpPr>
          <p:cNvPr id="600" name="Google Shape;600;p70"/>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
        <p:nvSpPr>
          <p:cNvPr id="601" name="Google Shape;601;p70"/>
          <p:cNvSpPr txBox="1"/>
          <p:nvPr>
            <p:ph type="title"/>
          </p:nvPr>
        </p:nvSpPr>
        <p:spPr>
          <a:xfrm>
            <a:off x="628675" y="428100"/>
            <a:ext cx="7886700" cy="833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Borrado</a:t>
            </a:r>
            <a:r>
              <a:rPr b="1" lang="es-AR"/>
              <a:t> de Tabla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1"/>
          <p:cNvSpPr txBox="1"/>
          <p:nvPr>
            <p:ph idx="4294967295" type="body"/>
          </p:nvPr>
        </p:nvSpPr>
        <p:spPr>
          <a:xfrm>
            <a:off x="363400" y="1304500"/>
            <a:ext cx="8581800" cy="5206800"/>
          </a:xfrm>
          <a:prstGeom prst="rect">
            <a:avLst/>
          </a:prstGeom>
          <a:noFill/>
          <a:ln>
            <a:noFill/>
          </a:ln>
        </p:spPr>
        <p:txBody>
          <a:bodyPr anchorCtr="0" anchor="t" bIns="45700" lIns="91425" spcFirstLastPara="1" rIns="91425" wrap="square" tIns="45700">
            <a:noAutofit/>
          </a:bodyPr>
          <a:lstStyle/>
          <a:p>
            <a:pPr indent="-368300" lvl="0" marL="457200" rtl="0" algn="l">
              <a:lnSpc>
                <a:spcPct val="100000"/>
              </a:lnSpc>
              <a:spcBef>
                <a:spcPts val="0"/>
              </a:spcBef>
              <a:spcAft>
                <a:spcPts val="0"/>
              </a:spcAft>
              <a:buSzPts val="2200"/>
              <a:buChar char="•"/>
            </a:pPr>
            <a:r>
              <a:rPr lang="es-AR" sz="2200"/>
              <a:t>U</a:t>
            </a:r>
            <a:r>
              <a:rPr lang="es-AR" sz="2200"/>
              <a:t>n índice es una estructura de disco asociada con una tabla</a:t>
            </a:r>
            <a:r>
              <a:rPr lang="es-AR"/>
              <a:t> </a:t>
            </a:r>
            <a:r>
              <a:rPr lang="es-AR" sz="2200"/>
              <a:t>o una vista que acelera la recuperación de filas de la tabla</a:t>
            </a:r>
            <a:endParaRPr/>
          </a:p>
          <a:p>
            <a:pPr indent="-368300" lvl="0" marL="457200" rtl="0" algn="l">
              <a:lnSpc>
                <a:spcPct val="100000"/>
              </a:lnSpc>
              <a:spcBef>
                <a:spcPts val="0"/>
              </a:spcBef>
              <a:spcAft>
                <a:spcPts val="0"/>
              </a:spcAft>
              <a:buSzPts val="2200"/>
              <a:buChar char="•"/>
            </a:pPr>
            <a:r>
              <a:rPr lang="es-AR" sz="2200"/>
              <a:t>Un índice contiene claves generadas a partir de una o varias columnas de la tabla. Dichas claves están almacenadas en una estructura que permite que SQL Server busque de forma rápida y eficiente la fila o filas asociadas a los valores de cada clave</a:t>
            </a:r>
            <a:endParaRPr sz="2200"/>
          </a:p>
          <a:p>
            <a:pPr indent="0" lvl="0" marL="457200" rtl="0" algn="l">
              <a:lnSpc>
                <a:spcPct val="100000"/>
              </a:lnSpc>
              <a:spcBef>
                <a:spcPts val="1000"/>
              </a:spcBef>
              <a:spcAft>
                <a:spcPts val="0"/>
              </a:spcAft>
              <a:buNone/>
            </a:pPr>
            <a:r>
              <a:t/>
            </a:r>
            <a:endParaRPr sz="2200"/>
          </a:p>
          <a:p>
            <a:pPr indent="-228600" lvl="0" marL="228600" rtl="0" algn="l">
              <a:lnSpc>
                <a:spcPct val="90000"/>
              </a:lnSpc>
              <a:spcBef>
                <a:spcPts val="1000"/>
              </a:spcBef>
              <a:spcAft>
                <a:spcPts val="0"/>
              </a:spcAft>
              <a:buClr>
                <a:srgbClr val="00B050"/>
              </a:buClr>
              <a:buSzPts val="2200"/>
              <a:buNone/>
            </a:pPr>
            <a:r>
              <a:rPr b="1" lang="es-AR" sz="2200">
                <a:solidFill>
                  <a:srgbClr val="00B050"/>
                </a:solidFill>
              </a:rPr>
              <a:t>CREATE INDEX </a:t>
            </a:r>
            <a:r>
              <a:rPr b="1" i="1" lang="es-AR" sz="2200">
                <a:solidFill>
                  <a:srgbClr val="00B050"/>
                </a:solidFill>
              </a:rPr>
              <a:t>nombre_indice</a:t>
            </a:r>
            <a:endParaRPr b="1" sz="2200">
              <a:solidFill>
                <a:srgbClr val="00B050"/>
              </a:solidFill>
            </a:endParaRPr>
          </a:p>
          <a:p>
            <a:pPr indent="-228600" lvl="0" marL="685800" rtl="0" algn="l">
              <a:lnSpc>
                <a:spcPct val="90000"/>
              </a:lnSpc>
              <a:spcBef>
                <a:spcPts val="1000"/>
              </a:spcBef>
              <a:spcAft>
                <a:spcPts val="0"/>
              </a:spcAft>
              <a:buClr>
                <a:srgbClr val="00B050"/>
              </a:buClr>
              <a:buSzPts val="2200"/>
              <a:buNone/>
            </a:pPr>
            <a:r>
              <a:rPr b="1" lang="es-AR" sz="2200">
                <a:solidFill>
                  <a:srgbClr val="00B050"/>
                </a:solidFill>
              </a:rPr>
              <a:t>ON </a:t>
            </a:r>
            <a:r>
              <a:rPr b="1" i="1" lang="es-AR" sz="2200">
                <a:solidFill>
                  <a:srgbClr val="00B050"/>
                </a:solidFill>
              </a:rPr>
              <a:t>nombre_</a:t>
            </a:r>
            <a:r>
              <a:rPr b="1" i="1" lang="es-AR" sz="2200">
                <a:solidFill>
                  <a:srgbClr val="00B050"/>
                </a:solidFill>
              </a:rPr>
              <a:t>tabla</a:t>
            </a:r>
            <a:r>
              <a:rPr b="1" lang="es-AR" sz="2200">
                <a:solidFill>
                  <a:srgbClr val="00B050"/>
                </a:solidFill>
              </a:rPr>
              <a:t> (</a:t>
            </a:r>
            <a:r>
              <a:rPr b="1" i="1" lang="es-AR" sz="2200">
                <a:solidFill>
                  <a:srgbClr val="00B050"/>
                </a:solidFill>
              </a:rPr>
              <a:t>col_name</a:t>
            </a:r>
            <a:r>
              <a:rPr b="1" lang="es-AR" sz="2200">
                <a:solidFill>
                  <a:srgbClr val="00B050"/>
                </a:solidFill>
              </a:rPr>
              <a:t> [(</a:t>
            </a:r>
            <a:r>
              <a:rPr b="1" i="1" lang="es-AR" sz="2200">
                <a:solidFill>
                  <a:srgbClr val="00B050"/>
                </a:solidFill>
              </a:rPr>
              <a:t>length</a:t>
            </a:r>
            <a:r>
              <a:rPr b="1" lang="es-AR" sz="2200">
                <a:solidFill>
                  <a:srgbClr val="00B050"/>
                </a:solidFill>
              </a:rPr>
              <a:t>)] [ASC | DESC]) .</a:t>
            </a:r>
            <a:r>
              <a:rPr b="1" lang="es-AR" sz="2200">
                <a:solidFill>
                  <a:srgbClr val="00B050"/>
                </a:solidFill>
              </a:rPr>
              <a:t>.. </a:t>
            </a:r>
            <a:r>
              <a:rPr b="1" lang="es-AR" sz="2200"/>
              <a:t> </a:t>
            </a:r>
            <a:endParaRPr b="1"/>
          </a:p>
          <a:p>
            <a:pPr indent="-228600" lvl="0" marL="228600" rtl="0" algn="l">
              <a:lnSpc>
                <a:spcPct val="90000"/>
              </a:lnSpc>
              <a:spcBef>
                <a:spcPts val="1000"/>
              </a:spcBef>
              <a:spcAft>
                <a:spcPts val="0"/>
              </a:spcAft>
              <a:buClr>
                <a:schemeClr val="dk1"/>
              </a:buClr>
              <a:buSzPts val="2200"/>
              <a:buNone/>
            </a:pPr>
            <a:br>
              <a:rPr lang="es-AR" sz="2200"/>
            </a:br>
            <a:endParaRPr sz="2200"/>
          </a:p>
        </p:txBody>
      </p:sp>
      <p:sp>
        <p:nvSpPr>
          <p:cNvPr id="607" name="Google Shape;607;p71"/>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
        <p:nvSpPr>
          <p:cNvPr id="608" name="Google Shape;608;p71"/>
          <p:cNvSpPr txBox="1"/>
          <p:nvPr>
            <p:ph type="title"/>
          </p:nvPr>
        </p:nvSpPr>
        <p:spPr>
          <a:xfrm>
            <a:off x="628675" y="428100"/>
            <a:ext cx="7886700" cy="833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a:t>
            </a:r>
            <a:r>
              <a:rPr b="1" lang="es-AR"/>
              <a:t>eación de índices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2" name="Shape 612"/>
        <p:cNvGrpSpPr/>
        <p:nvPr/>
      </p:nvGrpSpPr>
      <p:grpSpPr>
        <a:xfrm>
          <a:off x="0" y="0"/>
          <a:ext cx="0" cy="0"/>
          <a:chOff x="0" y="0"/>
          <a:chExt cx="0" cy="0"/>
        </a:xfrm>
      </p:grpSpPr>
      <p:sp>
        <p:nvSpPr>
          <p:cNvPr id="613" name="Google Shape;613;p72"/>
          <p:cNvSpPr txBox="1"/>
          <p:nvPr>
            <p:ph idx="4294967295" type="body"/>
          </p:nvPr>
        </p:nvSpPr>
        <p:spPr>
          <a:xfrm>
            <a:off x="628650" y="18923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Una tabla puede contener los siguientes tipos de índices:</a:t>
            </a:r>
            <a:endParaRPr/>
          </a:p>
          <a:p>
            <a:pPr indent="-228600" lvl="0" marL="228600" rtl="0" algn="l">
              <a:lnSpc>
                <a:spcPct val="90000"/>
              </a:lnSpc>
              <a:spcBef>
                <a:spcPts val="1000"/>
              </a:spcBef>
              <a:spcAft>
                <a:spcPts val="0"/>
              </a:spcAft>
              <a:buClr>
                <a:srgbClr val="00B050"/>
              </a:buClr>
              <a:buSzPts val="2200"/>
              <a:buChar char="•"/>
            </a:pPr>
            <a:r>
              <a:rPr lang="es-AR" sz="2200" u="sng">
                <a:solidFill>
                  <a:srgbClr val="00B050"/>
                </a:solidFill>
              </a:rPr>
              <a:t>Agrupado</a:t>
            </a:r>
            <a:endParaRPr/>
          </a:p>
          <a:p>
            <a:pPr indent="-228600" lvl="1" marL="685800" rtl="0" algn="just">
              <a:lnSpc>
                <a:spcPct val="90000"/>
              </a:lnSpc>
              <a:spcBef>
                <a:spcPts val="500"/>
              </a:spcBef>
              <a:spcAft>
                <a:spcPts val="0"/>
              </a:spcAft>
              <a:buClr>
                <a:schemeClr val="dk1"/>
              </a:buClr>
              <a:buSzPts val="2200"/>
              <a:buChar char="•"/>
            </a:pPr>
            <a:r>
              <a:rPr lang="es-AR" sz="2200"/>
              <a:t>Los índices agrupados ordenan y almacenan las filas de los datos de la tabla de acuerdo con los valores de la clave del índice. Son columnas incluidas en la definición del índice </a:t>
            </a:r>
            <a:endParaRPr/>
          </a:p>
          <a:p>
            <a:pPr indent="-228600" lvl="1" marL="685800" rtl="0" algn="just">
              <a:lnSpc>
                <a:spcPct val="90000"/>
              </a:lnSpc>
              <a:spcBef>
                <a:spcPts val="500"/>
              </a:spcBef>
              <a:spcAft>
                <a:spcPts val="0"/>
              </a:spcAft>
              <a:buClr>
                <a:schemeClr val="dk1"/>
              </a:buClr>
              <a:buSzPts val="2200"/>
              <a:buChar char="•"/>
            </a:pPr>
            <a:r>
              <a:rPr lang="es-AR" sz="2200"/>
              <a:t>La única ocasión en la que las filas de datos de una tabla están ordenadas es cuando la tabla contiene un índice clúster. Cuando una tabla tiene un índice clúster, la tabla se denomina tabla agrupada. Si una tabla no tiene un índice clúster, sus filas de datos están almacenadas en una estructura sin ordenar denominada montón</a:t>
            </a:r>
            <a:endParaRPr/>
          </a:p>
          <a:p>
            <a:pPr indent="-88900" lvl="0" marL="228600" rtl="0" algn="l">
              <a:lnSpc>
                <a:spcPct val="90000"/>
              </a:lnSpc>
              <a:spcBef>
                <a:spcPts val="1000"/>
              </a:spcBef>
              <a:spcAft>
                <a:spcPts val="0"/>
              </a:spcAft>
              <a:buClr>
                <a:schemeClr val="dk1"/>
              </a:buClr>
              <a:buSzPts val="2200"/>
              <a:buNone/>
            </a:pPr>
            <a:r>
              <a:t/>
            </a:r>
            <a:endParaRPr sz="2200"/>
          </a:p>
        </p:txBody>
      </p:sp>
      <p:sp>
        <p:nvSpPr>
          <p:cNvPr id="614" name="Google Shape;614;p72"/>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
        <p:nvSpPr>
          <p:cNvPr id="615" name="Google Shape;615;p72"/>
          <p:cNvSpPr txBox="1"/>
          <p:nvPr>
            <p:ph type="title"/>
          </p:nvPr>
        </p:nvSpPr>
        <p:spPr>
          <a:xfrm>
            <a:off x="628675" y="428100"/>
            <a:ext cx="7886700" cy="833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Tipos</a:t>
            </a:r>
            <a:r>
              <a:rPr b="1" lang="es-AR"/>
              <a:t> de índices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9" name="Shape 619"/>
        <p:cNvGrpSpPr/>
        <p:nvPr/>
      </p:nvGrpSpPr>
      <p:grpSpPr>
        <a:xfrm>
          <a:off x="0" y="0"/>
          <a:ext cx="0" cy="0"/>
          <a:chOff x="0" y="0"/>
          <a:chExt cx="0" cy="0"/>
        </a:xfrm>
      </p:grpSpPr>
      <p:sp>
        <p:nvSpPr>
          <p:cNvPr id="620" name="Google Shape;620;p73"/>
          <p:cNvSpPr txBox="1"/>
          <p:nvPr>
            <p:ph idx="4294967295" type="body"/>
          </p:nvPr>
        </p:nvSpPr>
        <p:spPr>
          <a:xfrm>
            <a:off x="298175" y="1676400"/>
            <a:ext cx="8777400" cy="44547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0B050"/>
              </a:buClr>
              <a:buSzPts val="2200"/>
              <a:buChar char="•"/>
            </a:pPr>
            <a:r>
              <a:rPr lang="es-AR" sz="2200" u="sng">
                <a:solidFill>
                  <a:srgbClr val="00B050"/>
                </a:solidFill>
              </a:rPr>
              <a:t>No agrupado</a:t>
            </a:r>
            <a:endParaRPr/>
          </a:p>
          <a:p>
            <a:pPr indent="-228600" lvl="1" marL="685800" rtl="0" algn="just">
              <a:lnSpc>
                <a:spcPct val="90000"/>
              </a:lnSpc>
              <a:spcBef>
                <a:spcPts val="500"/>
              </a:spcBef>
              <a:spcAft>
                <a:spcPts val="0"/>
              </a:spcAft>
              <a:buClr>
                <a:schemeClr val="dk1"/>
              </a:buClr>
              <a:buSzPts val="2200"/>
              <a:buChar char="•"/>
            </a:pPr>
            <a:r>
              <a:rPr lang="es-AR" sz="2200"/>
              <a:t>Tienen una estructura separada de las filas de datos. Contiene los valores de clave de índice no agrupado y cada entrada de valor de clave tiene un puntero a la fila de datos que contiene el valor clave.</a:t>
            </a:r>
            <a:endParaRPr/>
          </a:p>
          <a:p>
            <a:pPr indent="-228600" lvl="1" marL="685800" rtl="0" algn="just">
              <a:lnSpc>
                <a:spcPct val="90000"/>
              </a:lnSpc>
              <a:spcBef>
                <a:spcPts val="500"/>
              </a:spcBef>
              <a:spcAft>
                <a:spcPts val="0"/>
              </a:spcAft>
              <a:buClr>
                <a:schemeClr val="dk1"/>
              </a:buClr>
              <a:buSzPts val="2200"/>
              <a:buChar char="•"/>
            </a:pPr>
            <a:r>
              <a:rPr lang="es-AR" sz="2200"/>
              <a:t>El puntero de una fila hacia una fila de datos se denomina localizador de fila. La estructura del localizador de filas depende de si las páginas de datos están almacenadas en un montón o en una tabla agrupada</a:t>
            </a:r>
            <a:endParaRPr/>
          </a:p>
          <a:p>
            <a:pPr indent="-228600" lvl="1" marL="685800" rtl="0" algn="just">
              <a:lnSpc>
                <a:spcPct val="90000"/>
              </a:lnSpc>
              <a:spcBef>
                <a:spcPts val="500"/>
              </a:spcBef>
              <a:spcAft>
                <a:spcPts val="0"/>
              </a:spcAft>
              <a:buClr>
                <a:schemeClr val="dk1"/>
              </a:buClr>
              <a:buSzPts val="2200"/>
              <a:buChar char="•"/>
            </a:pPr>
            <a:r>
              <a:rPr lang="es-AR" sz="2200"/>
              <a:t>Se puede agregar columnas sin clave al nivel hoja de un índice no agrupado con el fin de eludir los límites existentes para las claves de índice, 900 bytes y columnas de 16 claves, así como para ejecutar consultas indizadas y totalmente cubiertas</a:t>
            </a:r>
            <a:endParaRPr sz="2200"/>
          </a:p>
        </p:txBody>
      </p:sp>
      <p:sp>
        <p:nvSpPr>
          <p:cNvPr id="621" name="Google Shape;621;p7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
        <p:nvSpPr>
          <p:cNvPr id="622" name="Google Shape;622;p73"/>
          <p:cNvSpPr txBox="1"/>
          <p:nvPr>
            <p:ph type="title"/>
          </p:nvPr>
        </p:nvSpPr>
        <p:spPr>
          <a:xfrm>
            <a:off x="628675" y="428100"/>
            <a:ext cx="7886700" cy="833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Tipos</a:t>
            </a:r>
            <a:r>
              <a:rPr b="1" lang="es-AR"/>
              <a:t> de índices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4"/>
          <p:cNvSpPr txBox="1"/>
          <p:nvPr>
            <p:ph idx="4294967295" type="ctrTitle"/>
          </p:nvPr>
        </p:nvSpPr>
        <p:spPr>
          <a:xfrm>
            <a:off x="-1" y="0"/>
            <a:ext cx="9144001" cy="807204"/>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Arial"/>
              <a:buNone/>
            </a:pPr>
            <a:r>
              <a:rPr b="1" lang="es-AR" sz="4800">
                <a:solidFill>
                  <a:schemeClr val="lt1"/>
                </a:solidFill>
              </a:rPr>
              <a:t>Bases de Datos</a:t>
            </a:r>
            <a:endParaRPr b="1" sz="4800">
              <a:solidFill>
                <a:schemeClr val="lt1"/>
              </a:solidFill>
            </a:endParaRPr>
          </a:p>
        </p:txBody>
      </p:sp>
      <p:sp>
        <p:nvSpPr>
          <p:cNvPr id="628" name="Google Shape;628;p74"/>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s-AR"/>
              <a:t>Lenguaje de DDL (Ejercicios)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7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Esquemas</a:t>
            </a:r>
            <a:br>
              <a:rPr b="1" lang="es-AR"/>
            </a:br>
            <a:r>
              <a:rPr i="1" lang="es-AR" sz="2800"/>
              <a:t>Ejemplo Facturación</a:t>
            </a:r>
            <a:endParaRPr i="1"/>
          </a:p>
        </p:txBody>
      </p:sp>
      <p:sp>
        <p:nvSpPr>
          <p:cNvPr id="634" name="Google Shape;634;p7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descr="der.png" id="635" name="Google Shape;635;p75"/>
          <p:cNvPicPr preferRelativeResize="0"/>
          <p:nvPr/>
        </p:nvPicPr>
        <p:blipFill rotWithShape="1">
          <a:blip r:embed="rId3">
            <a:alphaModFix/>
          </a:blip>
          <a:srcRect b="0" l="0" r="0" t="0"/>
          <a:stretch/>
        </p:blipFill>
        <p:spPr>
          <a:xfrm>
            <a:off x="1169231" y="1701215"/>
            <a:ext cx="6918312" cy="445510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Esquemas</a:t>
            </a:r>
            <a:br>
              <a:rPr b="1" lang="es-AR"/>
            </a:br>
            <a:r>
              <a:rPr i="1" lang="es-AR" sz="2800"/>
              <a:t>Ejemplo Facturación</a:t>
            </a:r>
            <a:endParaRPr i="1"/>
          </a:p>
        </p:txBody>
      </p:sp>
      <p:sp>
        <p:nvSpPr>
          <p:cNvPr id="641" name="Google Shape;641;p76"/>
          <p:cNvSpPr txBox="1"/>
          <p:nvPr>
            <p:ph idx="4294967295" type="body"/>
          </p:nvPr>
        </p:nvSpPr>
        <p:spPr>
          <a:xfrm>
            <a:off x="628650" y="1789051"/>
            <a:ext cx="7886700" cy="4722300"/>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2200"/>
              <a:buChar char="•"/>
            </a:pPr>
            <a:r>
              <a:rPr lang="es-AR" sz="2200"/>
              <a:t>Dado el Modelo de Entidad-Relación de la figura anterior, crear las siguientes tablas con DDL:</a:t>
            </a:r>
            <a:endParaRPr/>
          </a:p>
          <a:p>
            <a:pPr indent="-228600" lvl="1" marL="685800" rtl="0" algn="l">
              <a:lnSpc>
                <a:spcPct val="150000"/>
              </a:lnSpc>
              <a:spcBef>
                <a:spcPts val="500"/>
              </a:spcBef>
              <a:spcAft>
                <a:spcPts val="0"/>
              </a:spcAft>
              <a:buClr>
                <a:schemeClr val="dk1"/>
              </a:buClr>
              <a:buSzPts val="2200"/>
              <a:buChar char="•"/>
            </a:pPr>
            <a:r>
              <a:rPr lang="es-AR" sz="2200"/>
              <a:t>E01_TELEFONO</a:t>
            </a:r>
            <a:endParaRPr/>
          </a:p>
          <a:p>
            <a:pPr indent="-228600" lvl="1" marL="685800" rtl="0" algn="l">
              <a:lnSpc>
                <a:spcPct val="150000"/>
              </a:lnSpc>
              <a:spcBef>
                <a:spcPts val="500"/>
              </a:spcBef>
              <a:spcAft>
                <a:spcPts val="0"/>
              </a:spcAft>
              <a:buClr>
                <a:schemeClr val="dk1"/>
              </a:buClr>
              <a:buSzPts val="2200"/>
              <a:buChar char="•"/>
            </a:pPr>
            <a:r>
              <a:rPr lang="es-AR" sz="2200"/>
              <a:t>E01_CLIENTE</a:t>
            </a:r>
            <a:endParaRPr/>
          </a:p>
          <a:p>
            <a:pPr indent="-228600" lvl="1" marL="685800" rtl="0" algn="l">
              <a:lnSpc>
                <a:spcPct val="150000"/>
              </a:lnSpc>
              <a:spcBef>
                <a:spcPts val="500"/>
              </a:spcBef>
              <a:spcAft>
                <a:spcPts val="0"/>
              </a:spcAft>
              <a:buClr>
                <a:schemeClr val="dk1"/>
              </a:buClr>
              <a:buSzPts val="2200"/>
              <a:buChar char="•"/>
            </a:pPr>
            <a:r>
              <a:rPr lang="es-AR" sz="2200"/>
              <a:t>E01_PRODUCTO</a:t>
            </a:r>
            <a:endParaRPr/>
          </a:p>
          <a:p>
            <a:pPr indent="-228600" lvl="1" marL="685800" rtl="0" algn="l">
              <a:lnSpc>
                <a:spcPct val="150000"/>
              </a:lnSpc>
              <a:spcBef>
                <a:spcPts val="500"/>
              </a:spcBef>
              <a:spcAft>
                <a:spcPts val="0"/>
              </a:spcAft>
              <a:buClr>
                <a:schemeClr val="dk1"/>
              </a:buClr>
              <a:buSzPts val="2200"/>
              <a:buChar char="•"/>
            </a:pPr>
            <a:r>
              <a:rPr lang="es-AR" sz="2200"/>
              <a:t>E01_FACTURA</a:t>
            </a:r>
            <a:endParaRPr/>
          </a:p>
          <a:p>
            <a:pPr indent="-228600" lvl="1" marL="685800" rtl="0" algn="l">
              <a:lnSpc>
                <a:spcPct val="150000"/>
              </a:lnSpc>
              <a:spcBef>
                <a:spcPts val="500"/>
              </a:spcBef>
              <a:spcAft>
                <a:spcPts val="0"/>
              </a:spcAft>
              <a:buClr>
                <a:schemeClr val="dk1"/>
              </a:buClr>
              <a:buSzPts val="2200"/>
              <a:buChar char="•"/>
            </a:pPr>
            <a:r>
              <a:rPr lang="es-AR" sz="2200"/>
              <a:t>E01_DETALLE_FACTURA</a:t>
            </a:r>
            <a:endParaRPr/>
          </a:p>
          <a:p>
            <a:pPr indent="-88900" lvl="1" marL="685800" rtl="0" algn="l">
              <a:lnSpc>
                <a:spcPct val="90000"/>
              </a:lnSpc>
              <a:spcBef>
                <a:spcPts val="500"/>
              </a:spcBef>
              <a:spcAft>
                <a:spcPts val="0"/>
              </a:spcAft>
              <a:buClr>
                <a:schemeClr val="dk1"/>
              </a:buClr>
              <a:buSzPts val="2200"/>
              <a:buNone/>
            </a:pPr>
            <a:r>
              <a:t/>
            </a:r>
            <a:endParaRPr sz="2200"/>
          </a:p>
        </p:txBody>
      </p:sp>
      <p:sp>
        <p:nvSpPr>
          <p:cNvPr id="642" name="Google Shape;642;p7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7"/>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s-AR"/>
              <a:t>Lenguaje de DDL (Resolución)</a:t>
            </a:r>
            <a:endParaRPr/>
          </a:p>
        </p:txBody>
      </p:sp>
      <p:sp>
        <p:nvSpPr>
          <p:cNvPr id="648" name="Google Shape;648;p77"/>
          <p:cNvSpPr txBox="1"/>
          <p:nvPr>
            <p:ph idx="4294967295"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Arial"/>
              <a:buNone/>
            </a:pPr>
            <a:r>
              <a:rPr b="1" lang="es-AR" sz="4800">
                <a:solidFill>
                  <a:schemeClr val="lt1"/>
                </a:solidFill>
              </a:rPr>
              <a:t>Bases de Datos</a:t>
            </a:r>
            <a:endParaRPr b="1" sz="48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7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Tablas</a:t>
            </a:r>
            <a:endParaRPr/>
          </a:p>
        </p:txBody>
      </p:sp>
      <p:sp>
        <p:nvSpPr>
          <p:cNvPr id="654" name="Google Shape;654;p78"/>
          <p:cNvSpPr txBox="1"/>
          <p:nvPr>
            <p:ph idx="4294967295" type="body"/>
          </p:nvPr>
        </p:nvSpPr>
        <p:spPr>
          <a:xfrm>
            <a:off x="628650" y="2160000"/>
            <a:ext cx="78867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None/>
            </a:pPr>
            <a:r>
              <a:rPr b="1" lang="es-AR" sz="2200"/>
              <a:t>CREATE TABLE IF NOT EXISTS</a:t>
            </a:r>
            <a:r>
              <a:rPr lang="es-AR" sz="2200"/>
              <a:t> `bd111mil`.`E01_CLIENTE` (</a:t>
            </a:r>
            <a:endParaRPr/>
          </a:p>
          <a:p>
            <a:pPr indent="-228600" lvl="0" marL="228600" rtl="0" algn="l">
              <a:lnSpc>
                <a:spcPct val="90000"/>
              </a:lnSpc>
              <a:spcBef>
                <a:spcPts val="1000"/>
              </a:spcBef>
              <a:spcAft>
                <a:spcPts val="0"/>
              </a:spcAft>
              <a:buClr>
                <a:schemeClr val="dk1"/>
              </a:buClr>
              <a:buSzPts val="2200"/>
              <a:buNone/>
            </a:pPr>
            <a:r>
              <a:rPr lang="es-AR" sz="2200"/>
              <a:t> `nro_cliente` </a:t>
            </a:r>
            <a:r>
              <a:rPr b="1" lang="es-AR" sz="2200"/>
              <a:t>INT NOT NULL</a:t>
            </a:r>
            <a:r>
              <a:rPr lang="es-AR" sz="2200"/>
              <a:t>,</a:t>
            </a:r>
            <a:endParaRPr/>
          </a:p>
          <a:p>
            <a:pPr indent="-228600" lvl="0" marL="228600" rtl="0" algn="l">
              <a:lnSpc>
                <a:spcPct val="90000"/>
              </a:lnSpc>
              <a:spcBef>
                <a:spcPts val="1000"/>
              </a:spcBef>
              <a:spcAft>
                <a:spcPts val="0"/>
              </a:spcAft>
              <a:buClr>
                <a:schemeClr val="dk1"/>
              </a:buClr>
              <a:buSzPts val="2200"/>
              <a:buNone/>
            </a:pPr>
            <a:r>
              <a:rPr lang="es-AR" sz="2200"/>
              <a:t> `nombre` </a:t>
            </a:r>
            <a:r>
              <a:rPr b="1" lang="es-AR" sz="2200"/>
              <a:t>VARCHAR(45) NOT NULL</a:t>
            </a:r>
            <a:r>
              <a:rPr lang="es-AR" sz="2200"/>
              <a:t>,</a:t>
            </a:r>
            <a:endParaRPr/>
          </a:p>
          <a:p>
            <a:pPr indent="-228600" lvl="0" marL="228600" rtl="0" algn="l">
              <a:lnSpc>
                <a:spcPct val="90000"/>
              </a:lnSpc>
              <a:spcBef>
                <a:spcPts val="1000"/>
              </a:spcBef>
              <a:spcAft>
                <a:spcPts val="0"/>
              </a:spcAft>
              <a:buClr>
                <a:schemeClr val="dk1"/>
              </a:buClr>
              <a:buSzPts val="2200"/>
              <a:buNone/>
            </a:pPr>
            <a:r>
              <a:rPr lang="es-AR" sz="2200"/>
              <a:t> `apellido` </a:t>
            </a:r>
            <a:r>
              <a:rPr b="1" lang="es-AR" sz="2200"/>
              <a:t>VARCHAR(45) NOT NULL</a:t>
            </a:r>
            <a:r>
              <a:rPr lang="es-AR" sz="2200"/>
              <a:t>,</a:t>
            </a:r>
            <a:endParaRPr/>
          </a:p>
          <a:p>
            <a:pPr indent="-228600" lvl="0" marL="228600" rtl="0" algn="l">
              <a:lnSpc>
                <a:spcPct val="90000"/>
              </a:lnSpc>
              <a:spcBef>
                <a:spcPts val="1000"/>
              </a:spcBef>
              <a:spcAft>
                <a:spcPts val="0"/>
              </a:spcAft>
              <a:buClr>
                <a:schemeClr val="dk1"/>
              </a:buClr>
              <a:buSzPts val="2200"/>
              <a:buNone/>
            </a:pPr>
            <a:r>
              <a:rPr lang="es-AR" sz="2200"/>
              <a:t> `direccion` </a:t>
            </a:r>
            <a:r>
              <a:rPr b="1" lang="es-AR" sz="2200"/>
              <a:t>VARCHAR(45) NOT NULL</a:t>
            </a:r>
            <a:r>
              <a:rPr lang="es-AR" sz="2200"/>
              <a:t>,</a:t>
            </a:r>
            <a:endParaRPr/>
          </a:p>
          <a:p>
            <a:pPr indent="-228600" lvl="0" marL="228600" rtl="0" algn="l">
              <a:lnSpc>
                <a:spcPct val="90000"/>
              </a:lnSpc>
              <a:spcBef>
                <a:spcPts val="1000"/>
              </a:spcBef>
              <a:spcAft>
                <a:spcPts val="0"/>
              </a:spcAft>
              <a:buClr>
                <a:schemeClr val="dk1"/>
              </a:buClr>
              <a:buSzPts val="2200"/>
              <a:buNone/>
            </a:pPr>
            <a:r>
              <a:rPr lang="es-AR" sz="2200"/>
              <a:t> `activo` </a:t>
            </a:r>
            <a:r>
              <a:rPr b="1" lang="es-AR" sz="2200"/>
              <a:t>TINYINT NOT NULL</a:t>
            </a:r>
            <a:r>
              <a:rPr lang="es-AR" sz="2200"/>
              <a:t>,</a:t>
            </a:r>
            <a:endParaRPr/>
          </a:p>
          <a:p>
            <a:pPr indent="-228600" lvl="0" marL="228600" rtl="0" algn="l">
              <a:lnSpc>
                <a:spcPct val="90000"/>
              </a:lnSpc>
              <a:spcBef>
                <a:spcPts val="1000"/>
              </a:spcBef>
              <a:spcAft>
                <a:spcPts val="0"/>
              </a:spcAft>
              <a:buClr>
                <a:schemeClr val="dk1"/>
              </a:buClr>
              <a:buSzPts val="2200"/>
              <a:buNone/>
            </a:pPr>
            <a:r>
              <a:rPr b="1" lang="es-AR" sz="2200"/>
              <a:t> PRIMARY KEY</a:t>
            </a:r>
            <a:r>
              <a:rPr lang="es-AR" sz="2200"/>
              <a:t> (`nro_cliente`))</a:t>
            </a:r>
            <a:endParaRPr/>
          </a:p>
          <a:p>
            <a:pPr indent="-228600" lvl="0" marL="228600" rtl="0" algn="l">
              <a:lnSpc>
                <a:spcPct val="90000"/>
              </a:lnSpc>
              <a:spcBef>
                <a:spcPts val="1000"/>
              </a:spcBef>
              <a:spcAft>
                <a:spcPts val="0"/>
              </a:spcAft>
              <a:buClr>
                <a:schemeClr val="dk1"/>
              </a:buClr>
              <a:buSzPts val="2200"/>
              <a:buNone/>
            </a:pPr>
            <a:br>
              <a:rPr lang="es-AR" sz="2200"/>
            </a:br>
            <a:endParaRPr sz="2200"/>
          </a:p>
        </p:txBody>
      </p:sp>
      <p:sp>
        <p:nvSpPr>
          <p:cNvPr id="655" name="Google Shape;655;p78"/>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7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Tablas</a:t>
            </a:r>
            <a:endParaRPr/>
          </a:p>
        </p:txBody>
      </p:sp>
      <p:sp>
        <p:nvSpPr>
          <p:cNvPr id="661" name="Google Shape;661;p79"/>
          <p:cNvSpPr txBox="1"/>
          <p:nvPr>
            <p:ph idx="4294967295" type="body"/>
          </p:nvPr>
        </p:nvSpPr>
        <p:spPr>
          <a:xfrm>
            <a:off x="457200" y="1663700"/>
            <a:ext cx="80580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114000"/>
              </a:lnSpc>
              <a:spcBef>
                <a:spcPts val="0"/>
              </a:spcBef>
              <a:spcAft>
                <a:spcPts val="0"/>
              </a:spcAft>
              <a:buClr>
                <a:schemeClr val="dk1"/>
              </a:buClr>
              <a:buSzPts val="1900"/>
              <a:buNone/>
            </a:pPr>
            <a:r>
              <a:rPr b="1" lang="es-AR" sz="1900"/>
              <a:t>CREATE TABLE IF NOT EXISTS</a:t>
            </a:r>
            <a:r>
              <a:rPr lang="es-AR" sz="1900"/>
              <a:t> `bd111mil`.`E01_TELEFONO` (</a:t>
            </a:r>
            <a:endParaRPr/>
          </a:p>
          <a:p>
            <a:pPr indent="-228600" lvl="0" marL="228600" rtl="0" algn="l">
              <a:lnSpc>
                <a:spcPct val="114000"/>
              </a:lnSpc>
              <a:spcBef>
                <a:spcPts val="1000"/>
              </a:spcBef>
              <a:spcAft>
                <a:spcPts val="0"/>
              </a:spcAft>
              <a:buClr>
                <a:schemeClr val="dk1"/>
              </a:buClr>
              <a:buSzPts val="1900"/>
              <a:buNone/>
            </a:pPr>
            <a:r>
              <a:rPr lang="es-AR" sz="1900"/>
              <a:t> `codigo_area` </a:t>
            </a:r>
            <a:r>
              <a:rPr b="1" lang="es-AR" sz="1900"/>
              <a:t>INT(3) NOT NULL</a:t>
            </a:r>
            <a:r>
              <a:rPr lang="es-AR" sz="1900"/>
              <a:t>,</a:t>
            </a:r>
            <a:endParaRPr/>
          </a:p>
          <a:p>
            <a:pPr indent="-228600" lvl="0" marL="228600" rtl="0" algn="l">
              <a:lnSpc>
                <a:spcPct val="114000"/>
              </a:lnSpc>
              <a:spcBef>
                <a:spcPts val="1000"/>
              </a:spcBef>
              <a:spcAft>
                <a:spcPts val="0"/>
              </a:spcAft>
              <a:buClr>
                <a:schemeClr val="dk1"/>
              </a:buClr>
              <a:buSzPts val="1900"/>
              <a:buNone/>
            </a:pPr>
            <a:r>
              <a:rPr lang="es-AR" sz="1900"/>
              <a:t> `nro_telefono` </a:t>
            </a:r>
            <a:r>
              <a:rPr b="1" lang="es-AR" sz="1900"/>
              <a:t>INT(7) NOT NULL</a:t>
            </a:r>
            <a:r>
              <a:rPr lang="es-AR" sz="1900"/>
              <a:t>,</a:t>
            </a:r>
            <a:endParaRPr/>
          </a:p>
          <a:p>
            <a:pPr indent="-228600" lvl="0" marL="228600" rtl="0" algn="l">
              <a:lnSpc>
                <a:spcPct val="114000"/>
              </a:lnSpc>
              <a:spcBef>
                <a:spcPts val="1000"/>
              </a:spcBef>
              <a:spcAft>
                <a:spcPts val="0"/>
              </a:spcAft>
              <a:buClr>
                <a:schemeClr val="dk1"/>
              </a:buClr>
              <a:buSzPts val="1900"/>
              <a:buNone/>
            </a:pPr>
            <a:r>
              <a:rPr lang="es-AR" sz="1900"/>
              <a:t> `tipo` </a:t>
            </a:r>
            <a:r>
              <a:rPr b="1" lang="es-AR" sz="1900"/>
              <a:t>CHAR(1) NOT NULL</a:t>
            </a:r>
            <a:r>
              <a:rPr lang="es-AR" sz="1900"/>
              <a:t>,</a:t>
            </a:r>
            <a:endParaRPr/>
          </a:p>
          <a:p>
            <a:pPr indent="-228600" lvl="0" marL="228600" rtl="0" algn="l">
              <a:lnSpc>
                <a:spcPct val="114000"/>
              </a:lnSpc>
              <a:spcBef>
                <a:spcPts val="1000"/>
              </a:spcBef>
              <a:spcAft>
                <a:spcPts val="0"/>
              </a:spcAft>
              <a:buClr>
                <a:schemeClr val="dk1"/>
              </a:buClr>
              <a:buSzPts val="1900"/>
              <a:buNone/>
            </a:pPr>
            <a:r>
              <a:rPr lang="es-AR" sz="1900"/>
              <a:t> `nro_cliente` </a:t>
            </a:r>
            <a:r>
              <a:rPr b="1" lang="es-AR" sz="1900"/>
              <a:t>INT NOT NULL</a:t>
            </a:r>
            <a:r>
              <a:rPr lang="es-AR" sz="1900"/>
              <a:t>,</a:t>
            </a:r>
            <a:endParaRPr/>
          </a:p>
          <a:p>
            <a:pPr indent="-228600" lvl="0" marL="228600" rtl="0" algn="l">
              <a:lnSpc>
                <a:spcPct val="114000"/>
              </a:lnSpc>
              <a:spcBef>
                <a:spcPts val="1000"/>
              </a:spcBef>
              <a:spcAft>
                <a:spcPts val="0"/>
              </a:spcAft>
              <a:buClr>
                <a:schemeClr val="dk1"/>
              </a:buClr>
              <a:buSzPts val="1900"/>
              <a:buNone/>
            </a:pPr>
            <a:r>
              <a:rPr b="1" lang="es-AR" sz="1900"/>
              <a:t> PRIMARY KEY</a:t>
            </a:r>
            <a:r>
              <a:rPr lang="es-AR" sz="1900"/>
              <a:t> (`codigo_area`, `nro_telefono`),</a:t>
            </a:r>
            <a:endParaRPr/>
          </a:p>
          <a:p>
            <a:pPr indent="-228600" lvl="0" marL="228600" rtl="0" algn="l">
              <a:lnSpc>
                <a:spcPct val="114000"/>
              </a:lnSpc>
              <a:spcBef>
                <a:spcPts val="1000"/>
              </a:spcBef>
              <a:spcAft>
                <a:spcPts val="0"/>
              </a:spcAft>
              <a:buClr>
                <a:schemeClr val="dk1"/>
              </a:buClr>
              <a:buSzPts val="1900"/>
              <a:buNone/>
            </a:pPr>
            <a:r>
              <a:rPr lang="es-AR" sz="1900"/>
              <a:t> </a:t>
            </a:r>
            <a:r>
              <a:rPr b="1" lang="es-AR" sz="1900"/>
              <a:t>FOREIGN KEY</a:t>
            </a:r>
            <a:r>
              <a:rPr lang="es-AR" sz="1900"/>
              <a:t> (`nro_cliente`)  </a:t>
            </a:r>
            <a:r>
              <a:rPr b="1" lang="es-AR" sz="1900"/>
              <a:t>REFERENCES </a:t>
            </a:r>
            <a:r>
              <a:rPr lang="es-AR" sz="1900"/>
              <a:t>`bd111mil`.`E01_CLIENTE` (`nro_cliente`) </a:t>
            </a:r>
            <a:r>
              <a:rPr b="1" lang="es-AR" sz="1900"/>
              <a:t>ON DELETE NO </a:t>
            </a:r>
            <a:endParaRPr sz="1900"/>
          </a:p>
          <a:p>
            <a:pPr indent="-228600" lvl="0" marL="228600" rtl="0" algn="l">
              <a:lnSpc>
                <a:spcPct val="114000"/>
              </a:lnSpc>
              <a:spcBef>
                <a:spcPts val="1000"/>
              </a:spcBef>
              <a:spcAft>
                <a:spcPts val="0"/>
              </a:spcAft>
              <a:buClr>
                <a:schemeClr val="dk1"/>
              </a:buClr>
              <a:buSzPts val="1900"/>
              <a:buNone/>
            </a:pPr>
            <a:r>
              <a:rPr b="1" lang="es-AR" sz="1900"/>
              <a:t>ACTION ON UPDATE NO ACTION</a:t>
            </a:r>
            <a:r>
              <a:rPr lang="es-AR" sz="1900"/>
              <a:t>)</a:t>
            </a:r>
            <a:br>
              <a:rPr lang="es-AR" sz="1900"/>
            </a:br>
            <a:endParaRPr sz="1900"/>
          </a:p>
        </p:txBody>
      </p:sp>
      <p:sp>
        <p:nvSpPr>
          <p:cNvPr id="662" name="Google Shape;662;p79"/>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3"/>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Lenguaje de definición de datos - DDL  </a:t>
            </a:r>
            <a:endParaRPr/>
          </a:p>
        </p:txBody>
      </p:sp>
      <p:sp>
        <p:nvSpPr>
          <p:cNvPr id="480" name="Google Shape;480;p53"/>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40000"/>
              </a:lnSpc>
              <a:spcBef>
                <a:spcPts val="0"/>
              </a:spcBef>
              <a:spcAft>
                <a:spcPts val="0"/>
              </a:spcAft>
              <a:buClr>
                <a:schemeClr val="dk1"/>
              </a:buClr>
              <a:buSzPts val="2200"/>
              <a:buChar char="•"/>
            </a:pPr>
            <a:r>
              <a:rPr lang="es-AR" sz="2200"/>
              <a:t>Permite crear y definir nuevas bases de datos, campos e índices:</a:t>
            </a:r>
            <a:endParaRPr/>
          </a:p>
          <a:p>
            <a:pPr indent="-228600" lvl="1" marL="685800" rtl="0" algn="l">
              <a:lnSpc>
                <a:spcPct val="140000"/>
              </a:lnSpc>
              <a:spcBef>
                <a:spcPts val="500"/>
              </a:spcBef>
              <a:spcAft>
                <a:spcPts val="0"/>
              </a:spcAft>
              <a:buClr>
                <a:schemeClr val="dk1"/>
              </a:buClr>
              <a:buSzPts val="2200"/>
              <a:buChar char="•"/>
            </a:pPr>
            <a:r>
              <a:rPr b="1" lang="es-AR" sz="2200"/>
              <a:t>CREATE:</a:t>
            </a:r>
            <a:r>
              <a:rPr lang="es-AR" sz="2200"/>
              <a:t> Crea nuevas tablas, campos e índices</a:t>
            </a:r>
            <a:endParaRPr/>
          </a:p>
          <a:p>
            <a:pPr indent="-228600" lvl="1" marL="685800" rtl="0" algn="l">
              <a:lnSpc>
                <a:spcPct val="140000"/>
              </a:lnSpc>
              <a:spcBef>
                <a:spcPts val="500"/>
              </a:spcBef>
              <a:spcAft>
                <a:spcPts val="0"/>
              </a:spcAft>
              <a:buClr>
                <a:schemeClr val="dk1"/>
              </a:buClr>
              <a:buSzPts val="2200"/>
              <a:buChar char="•"/>
            </a:pPr>
            <a:r>
              <a:rPr b="1" lang="es-AR" sz="2200"/>
              <a:t>DROP:</a:t>
            </a:r>
            <a:r>
              <a:rPr lang="es-AR" sz="2200"/>
              <a:t> E</a:t>
            </a:r>
            <a:r>
              <a:rPr lang="es-AR" sz="2200"/>
              <a:t>limina tablas e índices</a:t>
            </a:r>
            <a:endParaRPr/>
          </a:p>
          <a:p>
            <a:pPr indent="-228600" lvl="1" marL="685800" rtl="0" algn="l">
              <a:lnSpc>
                <a:spcPct val="140000"/>
              </a:lnSpc>
              <a:spcBef>
                <a:spcPts val="500"/>
              </a:spcBef>
              <a:spcAft>
                <a:spcPts val="0"/>
              </a:spcAft>
              <a:buClr>
                <a:schemeClr val="dk1"/>
              </a:buClr>
              <a:buSzPts val="2200"/>
              <a:buChar char="•"/>
            </a:pPr>
            <a:r>
              <a:rPr b="1" lang="es-AR" sz="2200"/>
              <a:t>A</a:t>
            </a:r>
            <a:r>
              <a:rPr b="1" lang="es-AR" sz="2200"/>
              <a:t>LTER: </a:t>
            </a:r>
            <a:r>
              <a:rPr lang="es-AR" sz="2200"/>
              <a:t>Modifica las tablas agregando campos o cambiando la definición de los campos  </a:t>
            </a:r>
            <a:endParaRPr/>
          </a:p>
          <a:p>
            <a:pPr indent="-228600" lvl="0" marL="228600" rtl="0" algn="l">
              <a:lnSpc>
                <a:spcPct val="140000"/>
              </a:lnSpc>
              <a:spcBef>
                <a:spcPts val="1000"/>
              </a:spcBef>
              <a:spcAft>
                <a:spcPts val="0"/>
              </a:spcAft>
              <a:buClr>
                <a:schemeClr val="dk1"/>
              </a:buClr>
              <a:buSzPts val="2200"/>
              <a:buNone/>
            </a:pPr>
            <a:br>
              <a:rPr lang="es-AR" sz="2200"/>
            </a:br>
            <a:endParaRPr sz="2200"/>
          </a:p>
        </p:txBody>
      </p:sp>
      <p:sp>
        <p:nvSpPr>
          <p:cNvPr id="481" name="Google Shape;481;p53"/>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80"/>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Tablas</a:t>
            </a:r>
            <a:endParaRPr/>
          </a:p>
        </p:txBody>
      </p:sp>
      <p:sp>
        <p:nvSpPr>
          <p:cNvPr id="668" name="Google Shape;668;p80"/>
          <p:cNvSpPr txBox="1"/>
          <p:nvPr>
            <p:ph idx="4294967295" type="body"/>
          </p:nvPr>
        </p:nvSpPr>
        <p:spPr>
          <a:xfrm>
            <a:off x="431800" y="1816100"/>
            <a:ext cx="8083500" cy="46953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800"/>
              <a:buNone/>
            </a:pPr>
            <a:r>
              <a:rPr b="1" lang="es-AR" sz="1800"/>
              <a:t>CREATE TABLE IF NOT EXISTS </a:t>
            </a:r>
            <a:r>
              <a:rPr lang="es-AR" sz="1800"/>
              <a:t>`bd111mil`.`E01_FACTURA` (</a:t>
            </a:r>
            <a:endParaRPr/>
          </a:p>
          <a:p>
            <a:pPr indent="-228600" lvl="0" marL="228600" rtl="0" algn="l">
              <a:lnSpc>
                <a:spcPct val="90000"/>
              </a:lnSpc>
              <a:spcBef>
                <a:spcPts val="1000"/>
              </a:spcBef>
              <a:spcAft>
                <a:spcPts val="0"/>
              </a:spcAft>
              <a:buClr>
                <a:schemeClr val="dk1"/>
              </a:buClr>
              <a:buSzPts val="1800"/>
              <a:buNone/>
            </a:pPr>
            <a:r>
              <a:rPr lang="es-AR" sz="1800"/>
              <a:t> `nro_factura` </a:t>
            </a:r>
            <a:r>
              <a:rPr b="1" lang="es-AR" sz="1800"/>
              <a:t>INT NOT NULL</a:t>
            </a:r>
            <a:r>
              <a:rPr lang="es-AR" sz="1800"/>
              <a:t>,</a:t>
            </a:r>
            <a:endParaRPr/>
          </a:p>
          <a:p>
            <a:pPr indent="-228600" lvl="0" marL="228600" rtl="0" algn="l">
              <a:lnSpc>
                <a:spcPct val="90000"/>
              </a:lnSpc>
              <a:spcBef>
                <a:spcPts val="1000"/>
              </a:spcBef>
              <a:spcAft>
                <a:spcPts val="0"/>
              </a:spcAft>
              <a:buClr>
                <a:schemeClr val="dk1"/>
              </a:buClr>
              <a:buSzPts val="1800"/>
              <a:buNone/>
            </a:pPr>
            <a:r>
              <a:rPr lang="es-AR" sz="1800"/>
              <a:t> `fecha` </a:t>
            </a:r>
            <a:r>
              <a:rPr b="1" lang="es-AR" sz="1800"/>
              <a:t>DATE NOT NULL</a:t>
            </a:r>
            <a:r>
              <a:rPr lang="es-AR" sz="1800"/>
              <a:t>,</a:t>
            </a:r>
            <a:endParaRPr/>
          </a:p>
          <a:p>
            <a:pPr indent="-228600" lvl="0" marL="228600" rtl="0" algn="l">
              <a:lnSpc>
                <a:spcPct val="90000"/>
              </a:lnSpc>
              <a:spcBef>
                <a:spcPts val="1000"/>
              </a:spcBef>
              <a:spcAft>
                <a:spcPts val="0"/>
              </a:spcAft>
              <a:buClr>
                <a:schemeClr val="dk1"/>
              </a:buClr>
              <a:buSzPts val="1800"/>
              <a:buNone/>
            </a:pPr>
            <a:r>
              <a:rPr lang="es-AR" sz="1800"/>
              <a:t> `total_sin_iva` </a:t>
            </a:r>
            <a:r>
              <a:rPr b="1" lang="es-AR" sz="1800"/>
              <a:t>DOUBLE NOT NULL</a:t>
            </a:r>
            <a:r>
              <a:rPr lang="es-AR" sz="1800"/>
              <a:t>,</a:t>
            </a:r>
            <a:endParaRPr/>
          </a:p>
          <a:p>
            <a:pPr indent="-228600" lvl="0" marL="228600" rtl="0" algn="l">
              <a:lnSpc>
                <a:spcPct val="90000"/>
              </a:lnSpc>
              <a:spcBef>
                <a:spcPts val="1000"/>
              </a:spcBef>
              <a:spcAft>
                <a:spcPts val="0"/>
              </a:spcAft>
              <a:buClr>
                <a:schemeClr val="dk1"/>
              </a:buClr>
              <a:buSzPts val="1800"/>
              <a:buNone/>
            </a:pPr>
            <a:r>
              <a:rPr lang="es-AR" sz="1800"/>
              <a:t> `iva` </a:t>
            </a:r>
            <a:r>
              <a:rPr b="1" lang="es-AR" sz="1800"/>
              <a:t>DOUBLE NOT NULL</a:t>
            </a:r>
            <a:r>
              <a:rPr lang="es-AR" sz="1800"/>
              <a:t>,</a:t>
            </a:r>
            <a:endParaRPr/>
          </a:p>
          <a:p>
            <a:pPr indent="-228600" lvl="0" marL="228600" rtl="0" algn="l">
              <a:lnSpc>
                <a:spcPct val="90000"/>
              </a:lnSpc>
              <a:spcBef>
                <a:spcPts val="1000"/>
              </a:spcBef>
              <a:spcAft>
                <a:spcPts val="0"/>
              </a:spcAft>
              <a:buClr>
                <a:schemeClr val="dk1"/>
              </a:buClr>
              <a:buSzPts val="1800"/>
              <a:buNone/>
            </a:pPr>
            <a:r>
              <a:rPr lang="es-AR" sz="1800"/>
              <a:t> `total_con_iva` </a:t>
            </a:r>
            <a:r>
              <a:rPr b="1" lang="es-AR" sz="1800"/>
              <a:t>DOUBLE GENERATED ALWAYS AS </a:t>
            </a:r>
            <a:r>
              <a:rPr lang="es-AR" sz="1800"/>
              <a:t>(total_sin_iva+iva) </a:t>
            </a:r>
            <a:r>
              <a:rPr b="1" lang="es-AR" sz="1800"/>
              <a:t>VIRTUAL</a:t>
            </a:r>
            <a:r>
              <a:rPr lang="es-AR" sz="1800"/>
              <a:t>,</a:t>
            </a:r>
            <a:endParaRPr/>
          </a:p>
          <a:p>
            <a:pPr indent="-228600" lvl="0" marL="228600" rtl="0" algn="l">
              <a:lnSpc>
                <a:spcPct val="90000"/>
              </a:lnSpc>
              <a:spcBef>
                <a:spcPts val="1000"/>
              </a:spcBef>
              <a:spcAft>
                <a:spcPts val="0"/>
              </a:spcAft>
              <a:buClr>
                <a:schemeClr val="dk1"/>
              </a:buClr>
              <a:buSzPts val="1800"/>
              <a:buNone/>
            </a:pPr>
            <a:r>
              <a:rPr lang="es-AR" sz="1800"/>
              <a:t> `nro_cliente` </a:t>
            </a:r>
            <a:r>
              <a:rPr b="1" lang="es-AR" sz="1800"/>
              <a:t>INT NOT NULL</a:t>
            </a:r>
            <a:r>
              <a:rPr lang="es-AR" sz="1800"/>
              <a:t>,</a:t>
            </a:r>
            <a:endParaRPr/>
          </a:p>
          <a:p>
            <a:pPr indent="-228600" lvl="0" marL="228600" rtl="0" algn="l">
              <a:lnSpc>
                <a:spcPct val="90000"/>
              </a:lnSpc>
              <a:spcBef>
                <a:spcPts val="1000"/>
              </a:spcBef>
              <a:spcAft>
                <a:spcPts val="0"/>
              </a:spcAft>
              <a:buClr>
                <a:schemeClr val="dk1"/>
              </a:buClr>
              <a:buSzPts val="1800"/>
              <a:buNone/>
            </a:pPr>
            <a:r>
              <a:rPr b="1" lang="es-AR" sz="1800"/>
              <a:t> PRIMARY KEY</a:t>
            </a:r>
            <a:r>
              <a:rPr lang="es-AR" sz="1800"/>
              <a:t> (`nro_factura`),</a:t>
            </a:r>
            <a:endParaRPr/>
          </a:p>
          <a:p>
            <a:pPr indent="-228600" lvl="0" marL="228600" rtl="0" algn="l">
              <a:lnSpc>
                <a:spcPct val="90000"/>
              </a:lnSpc>
              <a:spcBef>
                <a:spcPts val="1000"/>
              </a:spcBef>
              <a:spcAft>
                <a:spcPts val="0"/>
              </a:spcAft>
              <a:buClr>
                <a:schemeClr val="dk1"/>
              </a:buClr>
              <a:buSzPts val="1800"/>
              <a:buNone/>
            </a:pPr>
            <a:r>
              <a:rPr lang="es-AR" sz="1800"/>
              <a:t> </a:t>
            </a:r>
            <a:r>
              <a:rPr b="1" lang="es-AR" sz="1800"/>
              <a:t>FOREIGN KEY</a:t>
            </a:r>
            <a:r>
              <a:rPr lang="es-AR" sz="1800"/>
              <a:t> (`nro_cliente`)  </a:t>
            </a:r>
            <a:r>
              <a:rPr b="1" lang="es-AR" sz="1800"/>
              <a:t>REFERENCES </a:t>
            </a:r>
            <a:r>
              <a:rPr lang="es-AR" sz="1800"/>
              <a:t>`bd111mil`.`E01_CLIENTE` (`nro_cliente`)  </a:t>
            </a:r>
            <a:r>
              <a:rPr b="1" lang="es-AR" sz="1800"/>
              <a:t>ON  DELETE  NO ACTION  ON UPDATE NO ACTION</a:t>
            </a:r>
            <a:r>
              <a:rPr lang="es-AR" sz="1800"/>
              <a:t>)</a:t>
            </a:r>
            <a:endParaRPr/>
          </a:p>
          <a:p>
            <a:pPr indent="-228600" lvl="0" marL="228600" rtl="0" algn="l">
              <a:lnSpc>
                <a:spcPct val="90000"/>
              </a:lnSpc>
              <a:spcBef>
                <a:spcPts val="1000"/>
              </a:spcBef>
              <a:spcAft>
                <a:spcPts val="0"/>
              </a:spcAft>
              <a:buClr>
                <a:schemeClr val="dk1"/>
              </a:buClr>
              <a:buSzPts val="1800"/>
              <a:buNone/>
            </a:pPr>
            <a:br>
              <a:rPr lang="es-AR" sz="1800"/>
            </a:br>
            <a:endParaRPr sz="1800"/>
          </a:p>
        </p:txBody>
      </p:sp>
      <p:sp>
        <p:nvSpPr>
          <p:cNvPr id="669" name="Google Shape;669;p80"/>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81"/>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Tablas</a:t>
            </a:r>
            <a:endParaRPr/>
          </a:p>
        </p:txBody>
      </p:sp>
      <p:sp>
        <p:nvSpPr>
          <p:cNvPr id="675" name="Google Shape;675;p81"/>
          <p:cNvSpPr txBox="1"/>
          <p:nvPr>
            <p:ph idx="4294967295" type="body"/>
          </p:nvPr>
        </p:nvSpPr>
        <p:spPr>
          <a:xfrm>
            <a:off x="628650" y="1944685"/>
            <a:ext cx="78867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None/>
            </a:pPr>
            <a:r>
              <a:rPr b="1" lang="es-AR" sz="2200"/>
              <a:t>CREATE TABLE IF NOT EXISTS</a:t>
            </a:r>
            <a:r>
              <a:rPr lang="es-AR" sz="2200"/>
              <a:t> `bd111mil`.`E01_PRODUCTO` (</a:t>
            </a:r>
            <a:endParaRPr/>
          </a:p>
          <a:p>
            <a:pPr indent="-228600" lvl="0" marL="228600" rtl="0" algn="l">
              <a:lnSpc>
                <a:spcPct val="90000"/>
              </a:lnSpc>
              <a:spcBef>
                <a:spcPts val="1000"/>
              </a:spcBef>
              <a:spcAft>
                <a:spcPts val="0"/>
              </a:spcAft>
              <a:buClr>
                <a:schemeClr val="dk1"/>
              </a:buClr>
              <a:buSzPts val="2200"/>
              <a:buNone/>
            </a:pPr>
            <a:r>
              <a:rPr lang="es-AR" sz="2200"/>
              <a:t> `codigo_producto` </a:t>
            </a:r>
            <a:r>
              <a:rPr b="1" lang="es-AR" sz="2200"/>
              <a:t>INT NOT NULL</a:t>
            </a:r>
            <a:r>
              <a:rPr lang="es-AR" sz="2200"/>
              <a:t>,</a:t>
            </a:r>
            <a:endParaRPr/>
          </a:p>
          <a:p>
            <a:pPr indent="-228600" lvl="0" marL="228600" rtl="0" algn="l">
              <a:lnSpc>
                <a:spcPct val="90000"/>
              </a:lnSpc>
              <a:spcBef>
                <a:spcPts val="1000"/>
              </a:spcBef>
              <a:spcAft>
                <a:spcPts val="0"/>
              </a:spcAft>
              <a:buClr>
                <a:schemeClr val="dk1"/>
              </a:buClr>
              <a:buSzPts val="2200"/>
              <a:buNone/>
            </a:pPr>
            <a:r>
              <a:rPr lang="es-AR" sz="2200"/>
              <a:t> `marca` </a:t>
            </a:r>
            <a:r>
              <a:rPr b="1" lang="es-AR" sz="2200"/>
              <a:t>VARCHAR(45) NOT NULL</a:t>
            </a:r>
            <a:r>
              <a:rPr lang="es-AR" sz="2200"/>
              <a:t>,</a:t>
            </a:r>
            <a:endParaRPr/>
          </a:p>
          <a:p>
            <a:pPr indent="-228600" lvl="0" marL="228600" rtl="0" algn="l">
              <a:lnSpc>
                <a:spcPct val="90000"/>
              </a:lnSpc>
              <a:spcBef>
                <a:spcPts val="1000"/>
              </a:spcBef>
              <a:spcAft>
                <a:spcPts val="0"/>
              </a:spcAft>
              <a:buClr>
                <a:schemeClr val="dk1"/>
              </a:buClr>
              <a:buSzPts val="2200"/>
              <a:buNone/>
            </a:pPr>
            <a:r>
              <a:rPr lang="es-AR" sz="2200"/>
              <a:t> `nombre` </a:t>
            </a:r>
            <a:r>
              <a:rPr b="1" lang="es-AR" sz="2200"/>
              <a:t>VARCHAR(45) NOT NULL</a:t>
            </a:r>
            <a:r>
              <a:rPr lang="es-AR" sz="2200"/>
              <a:t>,</a:t>
            </a:r>
            <a:endParaRPr/>
          </a:p>
          <a:p>
            <a:pPr indent="-228600" lvl="0" marL="228600" rtl="0" algn="l">
              <a:lnSpc>
                <a:spcPct val="90000"/>
              </a:lnSpc>
              <a:spcBef>
                <a:spcPts val="1000"/>
              </a:spcBef>
              <a:spcAft>
                <a:spcPts val="0"/>
              </a:spcAft>
              <a:buClr>
                <a:schemeClr val="dk1"/>
              </a:buClr>
              <a:buSzPts val="2200"/>
              <a:buNone/>
            </a:pPr>
            <a:r>
              <a:rPr lang="es-AR" sz="2200"/>
              <a:t> `descripcion` </a:t>
            </a:r>
            <a:r>
              <a:rPr b="1" lang="es-AR" sz="2200"/>
              <a:t>VARCHAR(45) NOT NULL</a:t>
            </a:r>
            <a:r>
              <a:rPr lang="es-AR" sz="2200"/>
              <a:t>,</a:t>
            </a:r>
            <a:endParaRPr/>
          </a:p>
          <a:p>
            <a:pPr indent="-228600" lvl="0" marL="228600" rtl="0" algn="l">
              <a:lnSpc>
                <a:spcPct val="90000"/>
              </a:lnSpc>
              <a:spcBef>
                <a:spcPts val="1000"/>
              </a:spcBef>
              <a:spcAft>
                <a:spcPts val="0"/>
              </a:spcAft>
              <a:buClr>
                <a:schemeClr val="dk1"/>
              </a:buClr>
              <a:buSzPts val="2200"/>
              <a:buNone/>
            </a:pPr>
            <a:r>
              <a:rPr lang="es-AR" sz="2200"/>
              <a:t> `precio` </a:t>
            </a:r>
            <a:r>
              <a:rPr b="1" lang="es-AR" sz="2200"/>
              <a:t>FLOAT NOT NULL</a:t>
            </a:r>
            <a:r>
              <a:rPr lang="es-AR" sz="2200"/>
              <a:t>,</a:t>
            </a:r>
            <a:endParaRPr/>
          </a:p>
          <a:p>
            <a:pPr indent="-228600" lvl="0" marL="228600" rtl="0" algn="l">
              <a:lnSpc>
                <a:spcPct val="90000"/>
              </a:lnSpc>
              <a:spcBef>
                <a:spcPts val="1000"/>
              </a:spcBef>
              <a:spcAft>
                <a:spcPts val="0"/>
              </a:spcAft>
              <a:buClr>
                <a:schemeClr val="dk1"/>
              </a:buClr>
              <a:buSzPts val="2200"/>
              <a:buNone/>
            </a:pPr>
            <a:r>
              <a:rPr lang="es-AR" sz="2200"/>
              <a:t> `stock` </a:t>
            </a:r>
            <a:r>
              <a:rPr b="1" lang="es-AR" sz="2200"/>
              <a:t>INT NOT NULL</a:t>
            </a:r>
            <a:r>
              <a:rPr lang="es-AR" sz="2200"/>
              <a:t>,</a:t>
            </a:r>
            <a:endParaRPr/>
          </a:p>
          <a:p>
            <a:pPr indent="-228600" lvl="0" marL="228600" rtl="0" algn="l">
              <a:lnSpc>
                <a:spcPct val="90000"/>
              </a:lnSpc>
              <a:spcBef>
                <a:spcPts val="1000"/>
              </a:spcBef>
              <a:spcAft>
                <a:spcPts val="0"/>
              </a:spcAft>
              <a:buClr>
                <a:schemeClr val="dk1"/>
              </a:buClr>
              <a:buSzPts val="2200"/>
              <a:buNone/>
            </a:pPr>
            <a:r>
              <a:rPr b="1" lang="es-AR" sz="2200"/>
              <a:t> PRIMARY KEY</a:t>
            </a:r>
            <a:r>
              <a:rPr lang="es-AR" sz="2200"/>
              <a:t> (`codigo_producto`))</a:t>
            </a:r>
            <a:endParaRPr/>
          </a:p>
          <a:p>
            <a:pPr indent="-228600" lvl="0" marL="228600" rtl="0" algn="l">
              <a:lnSpc>
                <a:spcPct val="90000"/>
              </a:lnSpc>
              <a:spcBef>
                <a:spcPts val="1000"/>
              </a:spcBef>
              <a:spcAft>
                <a:spcPts val="0"/>
              </a:spcAft>
              <a:buClr>
                <a:schemeClr val="dk1"/>
              </a:buClr>
              <a:buSzPts val="2200"/>
              <a:buNone/>
            </a:pPr>
            <a:br>
              <a:rPr lang="es-AR" sz="2200"/>
            </a:br>
            <a:endParaRPr sz="2200"/>
          </a:p>
        </p:txBody>
      </p:sp>
      <p:sp>
        <p:nvSpPr>
          <p:cNvPr id="676" name="Google Shape;676;p81"/>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82"/>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Tablas</a:t>
            </a:r>
            <a:endParaRPr/>
          </a:p>
        </p:txBody>
      </p:sp>
      <p:sp>
        <p:nvSpPr>
          <p:cNvPr id="682" name="Google Shape;682;p82"/>
          <p:cNvSpPr txBox="1"/>
          <p:nvPr>
            <p:ph idx="4294967295" type="body"/>
          </p:nvPr>
        </p:nvSpPr>
        <p:spPr>
          <a:xfrm>
            <a:off x="404734" y="1392628"/>
            <a:ext cx="7405800" cy="4941600"/>
          </a:xfrm>
          <a:prstGeom prst="rect">
            <a:avLst/>
          </a:prstGeom>
          <a:noFill/>
          <a:ln>
            <a:noFill/>
          </a:ln>
        </p:spPr>
        <p:txBody>
          <a:bodyPr anchorCtr="0" anchor="t" bIns="45700" lIns="91425" spcFirstLastPara="1" rIns="91425" wrap="square" tIns="45700">
            <a:noAutofit/>
          </a:bodyPr>
          <a:lstStyle/>
          <a:p>
            <a:pPr indent="-228600" lvl="0" marL="228600" rtl="0" algn="l">
              <a:lnSpc>
                <a:spcPct val="114000"/>
              </a:lnSpc>
              <a:spcBef>
                <a:spcPts val="0"/>
              </a:spcBef>
              <a:spcAft>
                <a:spcPts val="0"/>
              </a:spcAft>
              <a:buClr>
                <a:schemeClr val="dk1"/>
              </a:buClr>
              <a:buSzPts val="1400"/>
              <a:buNone/>
            </a:pPr>
            <a:r>
              <a:rPr b="1" lang="es-AR" sz="1400"/>
              <a:t>CREATE TABLE IF NOT EXISTS</a:t>
            </a:r>
            <a:r>
              <a:rPr lang="es-AR" sz="1400"/>
              <a:t> `bd111mil`.`E01_DETALLE_FACTURA` (</a:t>
            </a:r>
            <a:endParaRPr/>
          </a:p>
          <a:p>
            <a:pPr indent="-228600" lvl="0" marL="228600" rtl="0" algn="l">
              <a:lnSpc>
                <a:spcPct val="114000"/>
              </a:lnSpc>
              <a:spcBef>
                <a:spcPts val="1000"/>
              </a:spcBef>
              <a:spcAft>
                <a:spcPts val="0"/>
              </a:spcAft>
              <a:buClr>
                <a:schemeClr val="dk1"/>
              </a:buClr>
              <a:buSzPts val="1400"/>
              <a:buNone/>
            </a:pPr>
            <a:r>
              <a:rPr lang="es-AR" sz="1400"/>
              <a:t> `nro_factura` </a:t>
            </a:r>
            <a:r>
              <a:rPr b="1" lang="es-AR" sz="1400"/>
              <a:t>INT NOT NULL</a:t>
            </a:r>
            <a:r>
              <a:rPr lang="es-AR" sz="1400"/>
              <a:t>,</a:t>
            </a:r>
            <a:endParaRPr/>
          </a:p>
          <a:p>
            <a:pPr indent="-228600" lvl="0" marL="228600" rtl="0" algn="l">
              <a:lnSpc>
                <a:spcPct val="114000"/>
              </a:lnSpc>
              <a:spcBef>
                <a:spcPts val="1000"/>
              </a:spcBef>
              <a:spcAft>
                <a:spcPts val="0"/>
              </a:spcAft>
              <a:buClr>
                <a:schemeClr val="dk1"/>
              </a:buClr>
              <a:buSzPts val="1400"/>
              <a:buNone/>
            </a:pPr>
            <a:r>
              <a:rPr lang="es-AR" sz="1400"/>
              <a:t> `nro_item` </a:t>
            </a:r>
            <a:r>
              <a:rPr b="1" lang="es-AR" sz="1400"/>
              <a:t>INT NOT NULL</a:t>
            </a:r>
            <a:r>
              <a:rPr lang="es-AR" sz="1400"/>
              <a:t>,</a:t>
            </a:r>
            <a:endParaRPr/>
          </a:p>
          <a:p>
            <a:pPr indent="-228600" lvl="0" marL="228600" rtl="0" algn="l">
              <a:lnSpc>
                <a:spcPct val="114000"/>
              </a:lnSpc>
              <a:spcBef>
                <a:spcPts val="1000"/>
              </a:spcBef>
              <a:spcAft>
                <a:spcPts val="0"/>
              </a:spcAft>
              <a:buClr>
                <a:schemeClr val="dk1"/>
              </a:buClr>
              <a:buSzPts val="1400"/>
              <a:buNone/>
            </a:pPr>
            <a:r>
              <a:rPr lang="es-AR" sz="1400"/>
              <a:t> `cantidad` </a:t>
            </a:r>
            <a:r>
              <a:rPr b="1" lang="es-AR" sz="1400"/>
              <a:t>FLOAT NOT NULL</a:t>
            </a:r>
            <a:r>
              <a:rPr lang="es-AR" sz="1400"/>
              <a:t>,</a:t>
            </a:r>
            <a:endParaRPr/>
          </a:p>
          <a:p>
            <a:pPr indent="-228600" lvl="0" marL="228600" rtl="0" algn="l">
              <a:lnSpc>
                <a:spcPct val="114000"/>
              </a:lnSpc>
              <a:spcBef>
                <a:spcPts val="1000"/>
              </a:spcBef>
              <a:spcAft>
                <a:spcPts val="0"/>
              </a:spcAft>
              <a:buClr>
                <a:schemeClr val="dk1"/>
              </a:buClr>
              <a:buSzPts val="1400"/>
              <a:buNone/>
            </a:pPr>
            <a:r>
              <a:rPr lang="es-AR" sz="1400"/>
              <a:t> `codigo_producto` </a:t>
            </a:r>
            <a:r>
              <a:rPr b="1" lang="es-AR" sz="1400"/>
              <a:t>INT NOT NULL</a:t>
            </a:r>
            <a:r>
              <a:rPr lang="es-AR" sz="1400"/>
              <a:t>,</a:t>
            </a:r>
            <a:endParaRPr/>
          </a:p>
          <a:p>
            <a:pPr indent="-228600" lvl="0" marL="228600" rtl="0" algn="l">
              <a:lnSpc>
                <a:spcPct val="114000"/>
              </a:lnSpc>
              <a:spcBef>
                <a:spcPts val="1000"/>
              </a:spcBef>
              <a:spcAft>
                <a:spcPts val="0"/>
              </a:spcAft>
              <a:buClr>
                <a:schemeClr val="dk1"/>
              </a:buClr>
              <a:buSzPts val="1400"/>
              <a:buNone/>
            </a:pPr>
            <a:r>
              <a:rPr lang="es-AR" sz="1400"/>
              <a:t> </a:t>
            </a:r>
            <a:r>
              <a:rPr b="1" lang="es-AR" sz="1400"/>
              <a:t>PRIMARY KEY </a:t>
            </a:r>
            <a:r>
              <a:rPr lang="es-AR" sz="1400"/>
              <a:t>(`nro_factura`, `nro_item`),</a:t>
            </a:r>
            <a:endParaRPr/>
          </a:p>
          <a:p>
            <a:pPr indent="-228600" lvl="0" marL="228600" rtl="0" algn="l">
              <a:lnSpc>
                <a:spcPct val="114000"/>
              </a:lnSpc>
              <a:spcBef>
                <a:spcPts val="1000"/>
              </a:spcBef>
              <a:spcAft>
                <a:spcPts val="0"/>
              </a:spcAft>
              <a:buClr>
                <a:schemeClr val="dk1"/>
              </a:buClr>
              <a:buSzPts val="1400"/>
              <a:buNone/>
            </a:pPr>
            <a:r>
              <a:rPr lang="es-AR" sz="1400"/>
              <a:t> </a:t>
            </a:r>
            <a:r>
              <a:rPr b="1" lang="es-AR" sz="1400"/>
              <a:t>FOREIGN KEY</a:t>
            </a:r>
            <a:r>
              <a:rPr lang="es-AR" sz="1400"/>
              <a:t> (`codigo_producto`)</a:t>
            </a:r>
            <a:endParaRPr/>
          </a:p>
          <a:p>
            <a:pPr indent="-228600" lvl="0" marL="228600" rtl="0" algn="l">
              <a:lnSpc>
                <a:spcPct val="114000"/>
              </a:lnSpc>
              <a:spcBef>
                <a:spcPts val="1000"/>
              </a:spcBef>
              <a:spcAft>
                <a:spcPts val="0"/>
              </a:spcAft>
              <a:buClr>
                <a:schemeClr val="dk1"/>
              </a:buClr>
              <a:buSzPts val="1400"/>
              <a:buNone/>
            </a:pPr>
            <a:r>
              <a:rPr lang="es-AR" sz="1400"/>
              <a:t>   </a:t>
            </a:r>
            <a:r>
              <a:rPr b="1" lang="es-AR" sz="1400"/>
              <a:t>REFERENCES </a:t>
            </a:r>
            <a:r>
              <a:rPr lang="es-AR" sz="1400"/>
              <a:t>`bd111mil`.`E01_PRODUCTO` (`codigo_producto`)</a:t>
            </a:r>
            <a:endParaRPr/>
          </a:p>
          <a:p>
            <a:pPr indent="-228600" lvl="0" marL="228600" rtl="0" algn="l">
              <a:lnSpc>
                <a:spcPct val="114000"/>
              </a:lnSpc>
              <a:spcBef>
                <a:spcPts val="1000"/>
              </a:spcBef>
              <a:spcAft>
                <a:spcPts val="0"/>
              </a:spcAft>
              <a:buClr>
                <a:schemeClr val="dk1"/>
              </a:buClr>
              <a:buSzPts val="1400"/>
              <a:buNone/>
            </a:pPr>
            <a:r>
              <a:rPr lang="es-AR" sz="1400"/>
              <a:t>  </a:t>
            </a:r>
            <a:r>
              <a:rPr b="1" lang="es-AR" sz="1400"/>
              <a:t> ON DELETE NO ACTION</a:t>
            </a:r>
            <a:endParaRPr sz="1400"/>
          </a:p>
          <a:p>
            <a:pPr indent="-228600" lvl="0" marL="228600" rtl="0" algn="l">
              <a:lnSpc>
                <a:spcPct val="114000"/>
              </a:lnSpc>
              <a:spcBef>
                <a:spcPts val="1000"/>
              </a:spcBef>
              <a:spcAft>
                <a:spcPts val="0"/>
              </a:spcAft>
              <a:buClr>
                <a:schemeClr val="dk1"/>
              </a:buClr>
              <a:buSzPts val="1400"/>
              <a:buNone/>
            </a:pPr>
            <a:r>
              <a:rPr b="1" lang="es-AR" sz="1400"/>
              <a:t>   ON UPDATE NO ACTION,</a:t>
            </a:r>
            <a:endParaRPr sz="1400"/>
          </a:p>
          <a:p>
            <a:pPr indent="-228600" lvl="0" marL="228600" rtl="0" algn="l">
              <a:lnSpc>
                <a:spcPct val="114000"/>
              </a:lnSpc>
              <a:spcBef>
                <a:spcPts val="1000"/>
              </a:spcBef>
              <a:spcAft>
                <a:spcPts val="0"/>
              </a:spcAft>
              <a:buClr>
                <a:schemeClr val="dk1"/>
              </a:buClr>
              <a:buSzPts val="1400"/>
              <a:buNone/>
            </a:pPr>
            <a:r>
              <a:rPr lang="es-AR" sz="1400"/>
              <a:t>   </a:t>
            </a:r>
            <a:r>
              <a:rPr b="1" lang="es-AR" sz="1400"/>
              <a:t>FOREIGN KEY</a:t>
            </a:r>
            <a:r>
              <a:rPr lang="es-AR" sz="1400"/>
              <a:t> (`nro_factura`)</a:t>
            </a:r>
            <a:endParaRPr/>
          </a:p>
          <a:p>
            <a:pPr indent="-228600" lvl="0" marL="228600" rtl="0" algn="l">
              <a:lnSpc>
                <a:spcPct val="114000"/>
              </a:lnSpc>
              <a:spcBef>
                <a:spcPts val="1000"/>
              </a:spcBef>
              <a:spcAft>
                <a:spcPts val="0"/>
              </a:spcAft>
              <a:buClr>
                <a:schemeClr val="dk1"/>
              </a:buClr>
              <a:buSzPts val="1400"/>
              <a:buNone/>
            </a:pPr>
            <a:r>
              <a:rPr lang="es-AR" sz="1400"/>
              <a:t>   </a:t>
            </a:r>
            <a:r>
              <a:rPr b="1" lang="es-AR" sz="1400"/>
              <a:t>REFERENCES </a:t>
            </a:r>
            <a:r>
              <a:rPr lang="es-AR" sz="1400"/>
              <a:t>`bd111mil`.`E01_FACTURA` (`nro_factura`)</a:t>
            </a:r>
            <a:endParaRPr/>
          </a:p>
          <a:p>
            <a:pPr indent="-228600" lvl="0" marL="228600" rtl="0" algn="l">
              <a:lnSpc>
                <a:spcPct val="114000"/>
              </a:lnSpc>
              <a:spcBef>
                <a:spcPts val="1000"/>
              </a:spcBef>
              <a:spcAft>
                <a:spcPts val="0"/>
              </a:spcAft>
              <a:buClr>
                <a:schemeClr val="dk1"/>
              </a:buClr>
              <a:buSzPts val="1400"/>
              <a:buNone/>
            </a:pPr>
            <a:r>
              <a:rPr lang="es-AR" sz="1400"/>
              <a:t>  </a:t>
            </a:r>
            <a:r>
              <a:rPr b="1" lang="es-AR" sz="1400"/>
              <a:t> ON DELETE NO ACTION   ON UPDATE NO ACTION</a:t>
            </a:r>
            <a:r>
              <a:rPr lang="es-AR" sz="1400"/>
              <a:t>)</a:t>
            </a:r>
            <a:endParaRPr sz="1400"/>
          </a:p>
        </p:txBody>
      </p:sp>
      <p:sp>
        <p:nvSpPr>
          <p:cNvPr id="683" name="Google Shape;683;p82"/>
          <p:cNvSpPr txBox="1"/>
          <p:nvPr>
            <p:ph idx="12" type="sldNum"/>
          </p:nvPr>
        </p:nvSpPr>
        <p:spPr>
          <a:xfrm>
            <a:off x="8515375" y="6575425"/>
            <a:ext cx="6288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83"/>
          <p:cNvSpPr txBox="1"/>
          <p:nvPr>
            <p:ph idx="1" type="subTitle"/>
          </p:nvPr>
        </p:nvSpPr>
        <p:spPr>
          <a:xfrm>
            <a:off x="0" y="5416114"/>
            <a:ext cx="9147000" cy="55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3200"/>
              <a:buNone/>
            </a:pPr>
            <a:r>
              <a:rPr lang="es-AR"/>
              <a:t>Lenguaje de DLL (Repaso)</a:t>
            </a:r>
            <a:endParaRPr/>
          </a:p>
          <a:p>
            <a:pPr indent="0" lvl="0" marL="0" rtl="0" algn="ctr">
              <a:lnSpc>
                <a:spcPct val="90000"/>
              </a:lnSpc>
              <a:spcBef>
                <a:spcPts val="1000"/>
              </a:spcBef>
              <a:spcAft>
                <a:spcPts val="0"/>
              </a:spcAft>
              <a:buClr>
                <a:schemeClr val="lt1"/>
              </a:buClr>
              <a:buSzPts val="3200"/>
              <a:buNone/>
            </a:pPr>
            <a:r>
              <a:t/>
            </a:r>
            <a:endParaRPr/>
          </a:p>
        </p:txBody>
      </p:sp>
      <p:sp>
        <p:nvSpPr>
          <p:cNvPr id="689" name="Google Shape;689;p83"/>
          <p:cNvSpPr txBox="1"/>
          <p:nvPr>
            <p:ph idx="4294967295" type="ctrTitle"/>
          </p:nvPr>
        </p:nvSpPr>
        <p:spPr>
          <a:xfrm>
            <a:off x="-1" y="0"/>
            <a:ext cx="9144000" cy="8073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Arial"/>
              <a:buNone/>
            </a:pPr>
            <a:r>
              <a:rPr b="1" lang="es-AR" sz="4800">
                <a:solidFill>
                  <a:schemeClr val="lt1"/>
                </a:solidFill>
              </a:rPr>
              <a:t>Bases de Datos</a:t>
            </a:r>
            <a:endParaRPr b="1" sz="48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8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3959"/>
              <a:buFont typeface="Arial"/>
              <a:buNone/>
            </a:pPr>
            <a:r>
              <a:rPr b="1" lang="es-AR" sz="3959"/>
              <a:t>Lenguaje de Consulta – Creación de Esquemas</a:t>
            </a:r>
            <a:br>
              <a:rPr lang="es-AR" sz="3600"/>
            </a:br>
            <a:r>
              <a:rPr i="1" lang="es-AR" sz="2790"/>
              <a:t>Repaso</a:t>
            </a:r>
            <a:endParaRPr i="1" sz="2790"/>
          </a:p>
        </p:txBody>
      </p:sp>
      <p:sp>
        <p:nvSpPr>
          <p:cNvPr id="695" name="Google Shape;695;p84"/>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40000"/>
              </a:lnSpc>
              <a:spcBef>
                <a:spcPts val="0"/>
              </a:spcBef>
              <a:spcAft>
                <a:spcPts val="0"/>
              </a:spcAft>
              <a:buClr>
                <a:schemeClr val="dk1"/>
              </a:buClr>
              <a:buSzPts val="2035"/>
              <a:buChar char="•"/>
            </a:pPr>
            <a:r>
              <a:rPr lang="es-AR" sz="2035"/>
              <a:t>La definición de los datos se realiza a través de las sentencias de DDL (Data Definition Language) del SQL</a:t>
            </a:r>
            <a:endParaRPr/>
          </a:p>
          <a:p>
            <a:pPr indent="-228600" lvl="0" marL="228600" rtl="0" algn="l">
              <a:lnSpc>
                <a:spcPct val="140000"/>
              </a:lnSpc>
              <a:spcBef>
                <a:spcPts val="1000"/>
              </a:spcBef>
              <a:spcAft>
                <a:spcPts val="0"/>
              </a:spcAft>
              <a:buClr>
                <a:schemeClr val="dk1"/>
              </a:buClr>
              <a:buSzPts val="2035"/>
              <a:buChar char="•"/>
            </a:pPr>
            <a:r>
              <a:rPr lang="es-AR" sz="2035"/>
              <a:t>Sus comandos permiten definir la semántica del esquema relacional: qué tablas o relaciones se establecen, sus dominios, asociaciones, restricciones, etc</a:t>
            </a:r>
            <a:endParaRPr sz="2035"/>
          </a:p>
          <a:p>
            <a:pPr indent="-228600" lvl="0" marL="228600" rtl="0" algn="l">
              <a:lnSpc>
                <a:spcPct val="140000"/>
              </a:lnSpc>
              <a:spcBef>
                <a:spcPts val="1000"/>
              </a:spcBef>
              <a:spcAft>
                <a:spcPts val="0"/>
              </a:spcAft>
              <a:buClr>
                <a:schemeClr val="dk1"/>
              </a:buClr>
              <a:buSzPts val="2035"/>
              <a:buChar char="•"/>
            </a:pPr>
            <a:r>
              <a:rPr lang="es-AR" sz="2035"/>
              <a:t>Las tablas son indentificadas unívocamente por sus nombres y contienen filas y columnas</a:t>
            </a:r>
            <a:endParaRPr/>
          </a:p>
          <a:p>
            <a:pPr indent="-228600" lvl="0" marL="228600" rtl="0" algn="l">
              <a:lnSpc>
                <a:spcPct val="140000"/>
              </a:lnSpc>
              <a:spcBef>
                <a:spcPts val="1000"/>
              </a:spcBef>
              <a:spcAft>
                <a:spcPts val="0"/>
              </a:spcAft>
              <a:buClr>
                <a:schemeClr val="dk1"/>
              </a:buClr>
              <a:buSzPts val="2035"/>
              <a:buChar char="•"/>
            </a:pPr>
            <a:r>
              <a:rPr lang="es-AR" sz="2035"/>
              <a:t>Una tabla en una base de datos relacional es similar a una tabla en papel, posee filas y columnas</a:t>
            </a:r>
            <a:endParaRPr sz="2035"/>
          </a:p>
        </p:txBody>
      </p:sp>
      <p:sp>
        <p:nvSpPr>
          <p:cNvPr id="696" name="Google Shape;696;p8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8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Lenguaje SQL</a:t>
            </a:r>
            <a:endParaRPr b="1"/>
          </a:p>
        </p:txBody>
      </p:sp>
      <p:sp>
        <p:nvSpPr>
          <p:cNvPr id="702" name="Google Shape;702;p85"/>
          <p:cNvSpPr txBox="1"/>
          <p:nvPr>
            <p:ph idx="4294967295" type="body"/>
          </p:nvPr>
        </p:nvSpPr>
        <p:spPr>
          <a:xfrm>
            <a:off x="628650" y="1752599"/>
            <a:ext cx="8109000" cy="4759200"/>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590"/>
              <a:buNone/>
            </a:pPr>
            <a:r>
              <a:rPr lang="es-AR" sz="2590"/>
              <a:t>Algunas funciones del estándar SQL son:</a:t>
            </a:r>
            <a:endParaRPr/>
          </a:p>
          <a:p>
            <a:pPr indent="-228600" lvl="0" marL="228600" rtl="0" algn="l">
              <a:lnSpc>
                <a:spcPct val="80000"/>
              </a:lnSpc>
              <a:spcBef>
                <a:spcPts val="1000"/>
              </a:spcBef>
              <a:spcAft>
                <a:spcPts val="0"/>
              </a:spcAft>
              <a:buClr>
                <a:srgbClr val="EF3449"/>
              </a:buClr>
              <a:buSzPts val="2590"/>
              <a:buChar char="•"/>
            </a:pPr>
            <a:r>
              <a:rPr lang="es-AR" sz="2590">
                <a:solidFill>
                  <a:srgbClr val="EF3449"/>
                </a:solidFill>
              </a:rPr>
              <a:t>DDL</a:t>
            </a:r>
            <a:endParaRPr/>
          </a:p>
          <a:p>
            <a:pPr indent="-240030" lvl="1" marL="685800" rtl="0" algn="l">
              <a:lnSpc>
                <a:spcPct val="80000"/>
              </a:lnSpc>
              <a:spcBef>
                <a:spcPts val="500"/>
              </a:spcBef>
              <a:spcAft>
                <a:spcPts val="0"/>
              </a:spcAft>
              <a:buClr>
                <a:schemeClr val="dk1"/>
              </a:buClr>
              <a:buSzPts val="2400"/>
              <a:buChar char="•"/>
            </a:pPr>
            <a:r>
              <a:rPr b="1" lang="es-AR" sz="1800"/>
              <a:t>Definición de datos:</a:t>
            </a:r>
            <a:endParaRPr b="1" sz="1800"/>
          </a:p>
          <a:p>
            <a:pPr indent="-238125" lvl="2" marL="1143000" rtl="0" algn="l">
              <a:lnSpc>
                <a:spcPct val="80000"/>
              </a:lnSpc>
              <a:spcBef>
                <a:spcPts val="500"/>
              </a:spcBef>
              <a:spcAft>
                <a:spcPts val="0"/>
              </a:spcAft>
              <a:buClr>
                <a:schemeClr val="dk1"/>
              </a:buClr>
              <a:buSzPts val="2000"/>
              <a:buChar char="•"/>
            </a:pPr>
            <a:r>
              <a:rPr b="1" lang="es-AR" sz="1800"/>
              <a:t>Creación de tablas (CREATE)</a:t>
            </a:r>
            <a:endParaRPr b="1" sz="1800"/>
          </a:p>
          <a:p>
            <a:pPr indent="-238125" lvl="2" marL="1143000" rtl="0" algn="l">
              <a:lnSpc>
                <a:spcPct val="80000"/>
              </a:lnSpc>
              <a:spcBef>
                <a:spcPts val="500"/>
              </a:spcBef>
              <a:spcAft>
                <a:spcPts val="0"/>
              </a:spcAft>
              <a:buClr>
                <a:schemeClr val="dk1"/>
              </a:buClr>
              <a:buSzPts val="2000"/>
              <a:buChar char="•"/>
            </a:pPr>
            <a:r>
              <a:rPr b="1" lang="es-AR" sz="1800"/>
              <a:t>Modificación de tablas (ALTER)</a:t>
            </a:r>
            <a:endParaRPr b="1" sz="1800"/>
          </a:p>
          <a:p>
            <a:pPr indent="-238125" lvl="2" marL="1143000" rtl="0" algn="l">
              <a:lnSpc>
                <a:spcPct val="80000"/>
              </a:lnSpc>
              <a:spcBef>
                <a:spcPts val="500"/>
              </a:spcBef>
              <a:spcAft>
                <a:spcPts val="0"/>
              </a:spcAft>
              <a:buClr>
                <a:schemeClr val="dk1"/>
              </a:buClr>
              <a:buSzPts val="2000"/>
              <a:buChar char="•"/>
            </a:pPr>
            <a:r>
              <a:rPr b="1" lang="es-AR" sz="1800"/>
              <a:t>Eliminación de tablas (DROP)</a:t>
            </a:r>
            <a:endParaRPr b="1" sz="1800"/>
          </a:p>
          <a:p>
            <a:pPr indent="-228600" lvl="0" marL="228600" rtl="0" algn="l">
              <a:lnSpc>
                <a:spcPct val="80000"/>
              </a:lnSpc>
              <a:spcBef>
                <a:spcPts val="1000"/>
              </a:spcBef>
              <a:spcAft>
                <a:spcPts val="0"/>
              </a:spcAft>
              <a:buClr>
                <a:srgbClr val="0070C0"/>
              </a:buClr>
              <a:buSzPts val="2590"/>
              <a:buChar char="•"/>
            </a:pPr>
            <a:r>
              <a:rPr lang="es-AR" sz="2590">
                <a:solidFill>
                  <a:srgbClr val="0070C0"/>
                </a:solidFill>
              </a:rPr>
              <a:t>DML</a:t>
            </a:r>
            <a:endParaRPr/>
          </a:p>
          <a:p>
            <a:pPr indent="-240030" lvl="1" marL="685800" rtl="0" algn="l">
              <a:lnSpc>
                <a:spcPct val="80000"/>
              </a:lnSpc>
              <a:spcBef>
                <a:spcPts val="500"/>
              </a:spcBef>
              <a:spcAft>
                <a:spcPts val="0"/>
              </a:spcAft>
              <a:buClr>
                <a:schemeClr val="dk1"/>
              </a:buClr>
              <a:buSzPts val="2400"/>
              <a:buChar char="•"/>
            </a:pPr>
            <a:r>
              <a:rPr lang="es-AR" sz="1800"/>
              <a:t>Consulta de datos</a:t>
            </a:r>
            <a:endParaRPr sz="1800"/>
          </a:p>
          <a:p>
            <a:pPr indent="-238125" lvl="2" marL="1143000" rtl="0" algn="l">
              <a:lnSpc>
                <a:spcPct val="80000"/>
              </a:lnSpc>
              <a:spcBef>
                <a:spcPts val="500"/>
              </a:spcBef>
              <a:spcAft>
                <a:spcPts val="0"/>
              </a:spcAft>
              <a:buClr>
                <a:schemeClr val="dk1"/>
              </a:buClr>
              <a:buSzPts val="2000"/>
              <a:buChar char="•"/>
            </a:pPr>
            <a:r>
              <a:rPr lang="es-AR" sz="1800"/>
              <a:t>Selección (SELECT)</a:t>
            </a:r>
            <a:endParaRPr sz="1800"/>
          </a:p>
          <a:p>
            <a:pPr indent="-217169" lvl="1" marL="685800" rtl="0" algn="l">
              <a:lnSpc>
                <a:spcPct val="80000"/>
              </a:lnSpc>
              <a:spcBef>
                <a:spcPts val="500"/>
              </a:spcBef>
              <a:spcAft>
                <a:spcPts val="0"/>
              </a:spcAft>
              <a:buSzPts val="2220"/>
              <a:buChar char="•"/>
            </a:pPr>
            <a:r>
              <a:rPr lang="es-AR" sz="2220"/>
              <a:t>A</a:t>
            </a:r>
            <a:r>
              <a:rPr lang="es-AR" sz="1800"/>
              <a:t>ctualización de los datos</a:t>
            </a:r>
            <a:endParaRPr sz="1800"/>
          </a:p>
          <a:p>
            <a:pPr indent="-228600" lvl="2" marL="1143000" rtl="0" algn="l">
              <a:lnSpc>
                <a:spcPct val="80000"/>
              </a:lnSpc>
              <a:spcBef>
                <a:spcPts val="500"/>
              </a:spcBef>
              <a:spcAft>
                <a:spcPts val="0"/>
              </a:spcAft>
              <a:buSzPts val="2000"/>
              <a:buChar char="•"/>
            </a:pPr>
            <a:r>
              <a:rPr lang="es-AR" sz="1800"/>
              <a:t>Inserción (INSERT)</a:t>
            </a:r>
            <a:endParaRPr sz="1800"/>
          </a:p>
          <a:p>
            <a:pPr indent="-228600" lvl="2" marL="1143000" rtl="0" algn="l">
              <a:lnSpc>
                <a:spcPct val="80000"/>
              </a:lnSpc>
              <a:spcBef>
                <a:spcPts val="500"/>
              </a:spcBef>
              <a:spcAft>
                <a:spcPts val="0"/>
              </a:spcAft>
              <a:buSzPts val="2000"/>
              <a:buChar char="•"/>
            </a:pPr>
            <a:r>
              <a:rPr lang="es-AR" sz="1800"/>
              <a:t>Actualización (UPDATE)</a:t>
            </a:r>
            <a:endParaRPr sz="1800"/>
          </a:p>
          <a:p>
            <a:pPr indent="-228600" lvl="2" marL="1143000" rtl="0" algn="l">
              <a:lnSpc>
                <a:spcPct val="80000"/>
              </a:lnSpc>
              <a:spcBef>
                <a:spcPts val="500"/>
              </a:spcBef>
              <a:spcAft>
                <a:spcPts val="0"/>
              </a:spcAft>
              <a:buSzPts val="2000"/>
              <a:buChar char="•"/>
            </a:pPr>
            <a:r>
              <a:rPr lang="es-AR" sz="1800"/>
              <a:t>Eliminación (DELETE)</a:t>
            </a:r>
            <a:endParaRPr sz="1800"/>
          </a:p>
        </p:txBody>
      </p:sp>
      <p:sp>
        <p:nvSpPr>
          <p:cNvPr id="703" name="Google Shape;703;p8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4"/>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Lenguaje de definición de datos - DDL  </a:t>
            </a:r>
            <a:endParaRPr/>
          </a:p>
        </p:txBody>
      </p:sp>
      <p:sp>
        <p:nvSpPr>
          <p:cNvPr id="487" name="Google Shape;487;p54"/>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pic>
        <p:nvPicPr>
          <p:cNvPr id="488" name="Google Shape;488;p54"/>
          <p:cNvPicPr preferRelativeResize="0"/>
          <p:nvPr/>
        </p:nvPicPr>
        <p:blipFill>
          <a:blip r:embed="rId3">
            <a:alphaModFix/>
          </a:blip>
          <a:stretch>
            <a:fillRect/>
          </a:stretch>
        </p:blipFill>
        <p:spPr>
          <a:xfrm>
            <a:off x="152425" y="2176250"/>
            <a:ext cx="8839200" cy="318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5"/>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Sintaxis para sentencias SQL</a:t>
            </a:r>
            <a:endParaRPr/>
          </a:p>
        </p:txBody>
      </p:sp>
      <p:sp>
        <p:nvSpPr>
          <p:cNvPr id="494" name="Google Shape;494;p55"/>
          <p:cNvSpPr txBox="1"/>
          <p:nvPr>
            <p:ph idx="4294967295" type="body"/>
          </p:nvPr>
        </p:nvSpPr>
        <p:spPr>
          <a:xfrm>
            <a:off x="628650" y="2160000"/>
            <a:ext cx="78867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2200"/>
              <a:buChar char="•"/>
            </a:pPr>
            <a:r>
              <a:rPr b="1" i="1" lang="es-AR" sz="2200"/>
              <a:t>{Alternativas}</a:t>
            </a:r>
            <a:r>
              <a:rPr lang="es-AR" sz="2200"/>
              <a:t>, entre llaves se colocarán las palabras que tienen opciones o alternativas en la sentencia a la que pertenecen</a:t>
            </a:r>
            <a:endParaRPr/>
          </a:p>
          <a:p>
            <a:pPr indent="-228600" lvl="0" marL="228600" rtl="0" algn="l">
              <a:lnSpc>
                <a:spcPct val="150000"/>
              </a:lnSpc>
              <a:spcBef>
                <a:spcPts val="1000"/>
              </a:spcBef>
              <a:spcAft>
                <a:spcPts val="0"/>
              </a:spcAft>
              <a:buClr>
                <a:schemeClr val="dk1"/>
              </a:buClr>
              <a:buSzPts val="2200"/>
              <a:buNone/>
            </a:pPr>
            <a:br>
              <a:rPr lang="es-AR" sz="2200"/>
            </a:br>
            <a:r>
              <a:rPr b="1" i="1" lang="es-AR" sz="2200"/>
              <a:t>[Opcional]</a:t>
            </a:r>
            <a:r>
              <a:rPr lang="es-AR" sz="2200"/>
              <a:t>, entre corchetes se colocarán las palabras que son opcionales en la sentencia, es decir que pueden colocarse o pueden obviarse  </a:t>
            </a:r>
            <a:endParaRPr/>
          </a:p>
          <a:p>
            <a:pPr indent="-228600" lvl="0" marL="228600" rtl="0" algn="l">
              <a:lnSpc>
                <a:spcPct val="150000"/>
              </a:lnSpc>
              <a:spcBef>
                <a:spcPts val="1000"/>
              </a:spcBef>
              <a:spcAft>
                <a:spcPts val="0"/>
              </a:spcAft>
              <a:buClr>
                <a:schemeClr val="dk1"/>
              </a:buClr>
              <a:buSzPts val="2200"/>
              <a:buNone/>
            </a:pPr>
            <a:br>
              <a:rPr lang="es-AR" sz="2200"/>
            </a:br>
            <a:endParaRPr sz="2200"/>
          </a:p>
        </p:txBody>
      </p:sp>
      <p:sp>
        <p:nvSpPr>
          <p:cNvPr id="495" name="Google Shape;495;p55"/>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6"/>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Base de Datos</a:t>
            </a:r>
            <a:endParaRPr/>
          </a:p>
        </p:txBody>
      </p:sp>
      <p:sp>
        <p:nvSpPr>
          <p:cNvPr id="501" name="Google Shape;501;p56"/>
          <p:cNvSpPr txBox="1"/>
          <p:nvPr>
            <p:ph idx="4294967295" type="body"/>
          </p:nvPr>
        </p:nvSpPr>
        <p:spPr>
          <a:xfrm>
            <a:off x="-25" y="1847875"/>
            <a:ext cx="9144000" cy="47277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CREATE {DATABASE | SCHEMA} [IF NOT EXISTS] </a:t>
            </a:r>
            <a:r>
              <a:rPr b="1" i="1" lang="es-AR" sz="2200"/>
              <a:t>nombre_base_datos</a:t>
            </a:r>
            <a:r>
              <a:rPr lang="es-AR" sz="2200"/>
              <a:t>  </a:t>
            </a:r>
            <a:endParaRPr/>
          </a:p>
          <a:p>
            <a:pPr indent="-228600" lvl="1" marL="685800" rtl="0" algn="l">
              <a:lnSpc>
                <a:spcPct val="90000"/>
              </a:lnSpc>
              <a:spcBef>
                <a:spcPts val="500"/>
              </a:spcBef>
              <a:spcAft>
                <a:spcPts val="0"/>
              </a:spcAft>
              <a:buClr>
                <a:schemeClr val="dk1"/>
              </a:buClr>
              <a:buSzPts val="1800"/>
              <a:buChar char="•"/>
            </a:pPr>
            <a:r>
              <a:rPr lang="es-AR" sz="1800"/>
              <a:t>Esta sentencia sirve para crear una base de datos con un nombre específico</a:t>
            </a:r>
            <a:endParaRPr/>
          </a:p>
          <a:p>
            <a:pPr indent="-228600" lvl="1" marL="685800" rtl="0" algn="l">
              <a:lnSpc>
                <a:spcPct val="90000"/>
              </a:lnSpc>
              <a:spcBef>
                <a:spcPts val="500"/>
              </a:spcBef>
              <a:spcAft>
                <a:spcPts val="0"/>
              </a:spcAft>
              <a:buClr>
                <a:schemeClr val="dk1"/>
              </a:buClr>
              <a:buSzPts val="1800"/>
              <a:buChar char="•"/>
            </a:pPr>
            <a:r>
              <a:rPr lang="es-AR" sz="1800"/>
              <a:t>Para poder crear una base de datos, el usuario que la crea debe tener privilegios de creación asignados</a:t>
            </a:r>
            <a:endParaRPr/>
          </a:p>
          <a:p>
            <a:pPr indent="-228600" lvl="0" marL="228600" rtl="0" algn="l">
              <a:lnSpc>
                <a:spcPct val="90000"/>
              </a:lnSpc>
              <a:spcBef>
                <a:spcPts val="1000"/>
              </a:spcBef>
              <a:spcAft>
                <a:spcPts val="0"/>
              </a:spcAft>
              <a:buClr>
                <a:schemeClr val="dk1"/>
              </a:buClr>
              <a:buSzPts val="2200"/>
              <a:buChar char="•"/>
            </a:pPr>
            <a:r>
              <a:rPr b="1" lang="es-AR" sz="2200"/>
              <a:t>IF NOT EXISTS </a:t>
            </a:r>
            <a:r>
              <a:rPr lang="es-AR" sz="2200"/>
              <a:t>significa: SI NO EXISTE, por lo tanto, esto es útil para validar que la base de datos sea creada en caso de que no exista, si la base de datos existe y se ejecuta esta sentencia, se genera error</a:t>
            </a:r>
            <a:endParaRPr/>
          </a:p>
          <a:p>
            <a:pPr indent="-228600" lvl="0" marL="228600" rtl="0" algn="l">
              <a:lnSpc>
                <a:spcPct val="90000"/>
              </a:lnSpc>
              <a:spcBef>
                <a:spcPts val="1000"/>
              </a:spcBef>
              <a:spcAft>
                <a:spcPts val="0"/>
              </a:spcAft>
              <a:buClr>
                <a:schemeClr val="dk1"/>
              </a:buClr>
              <a:buSzPts val="2200"/>
              <a:buChar char="•"/>
            </a:pPr>
            <a:r>
              <a:rPr lang="es-AR" sz="2200"/>
              <a:t>CREATE SCHEMA o CREATE DATABASE son sinónimos</a:t>
            </a:r>
            <a:endParaRPr b="1" sz="2200"/>
          </a:p>
          <a:p>
            <a:pPr indent="-228600" lvl="0" marL="228600" rtl="0" algn="l">
              <a:lnSpc>
                <a:spcPct val="90000"/>
              </a:lnSpc>
              <a:spcBef>
                <a:spcPts val="1000"/>
              </a:spcBef>
              <a:spcAft>
                <a:spcPts val="0"/>
              </a:spcAft>
              <a:buClr>
                <a:srgbClr val="00B050"/>
              </a:buClr>
              <a:buSzPts val="2200"/>
              <a:buNone/>
            </a:pPr>
            <a:r>
              <a:rPr b="1" lang="es-AR" sz="2200">
                <a:solidFill>
                  <a:srgbClr val="00B050"/>
                </a:solidFill>
              </a:rPr>
              <a:t>	</a:t>
            </a:r>
            <a:r>
              <a:rPr b="1" lang="es-AR" sz="2400">
                <a:solidFill>
                  <a:srgbClr val="00B050"/>
                </a:solidFill>
              </a:rPr>
              <a:t>CREATE </a:t>
            </a:r>
            <a:r>
              <a:rPr b="1" lang="es-AR" sz="2400">
                <a:solidFill>
                  <a:srgbClr val="00B050"/>
                </a:solidFill>
              </a:rPr>
              <a:t>DATABASE IF NOT EXISTS </a:t>
            </a:r>
            <a:r>
              <a:rPr b="1" lang="es-AR" sz="2400"/>
              <a:t>complejo_de_cine</a:t>
            </a:r>
            <a:r>
              <a:rPr b="1" lang="es-AR" sz="2400">
                <a:solidFill>
                  <a:srgbClr val="00B050"/>
                </a:solidFill>
              </a:rPr>
              <a:t> </a:t>
            </a:r>
            <a:r>
              <a:rPr lang="es-AR" sz="2400">
                <a:solidFill>
                  <a:srgbClr val="00B050"/>
                </a:solidFill>
              </a:rPr>
              <a:t> </a:t>
            </a:r>
            <a:endParaRPr sz="2400"/>
          </a:p>
          <a:p>
            <a:pPr indent="-228600" lvl="0" marL="228600" rtl="0" algn="l">
              <a:lnSpc>
                <a:spcPct val="90000"/>
              </a:lnSpc>
              <a:spcBef>
                <a:spcPts val="1000"/>
              </a:spcBef>
              <a:spcAft>
                <a:spcPts val="0"/>
              </a:spcAft>
              <a:buClr>
                <a:schemeClr val="dk1"/>
              </a:buClr>
              <a:buSzPts val="2200"/>
              <a:buNone/>
            </a:pPr>
            <a:br>
              <a:rPr lang="es-AR" sz="2200"/>
            </a:br>
            <a:endParaRPr sz="2200"/>
          </a:p>
        </p:txBody>
      </p:sp>
      <p:sp>
        <p:nvSpPr>
          <p:cNvPr id="502" name="Google Shape;502;p56"/>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7"/>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Creación de Tablas</a:t>
            </a:r>
            <a:endParaRPr/>
          </a:p>
        </p:txBody>
      </p:sp>
      <p:sp>
        <p:nvSpPr>
          <p:cNvPr id="508" name="Google Shape;508;p57"/>
          <p:cNvSpPr txBox="1"/>
          <p:nvPr>
            <p:ph idx="4294967295" type="body"/>
          </p:nvPr>
        </p:nvSpPr>
        <p:spPr>
          <a:xfrm>
            <a:off x="628650" y="1828800"/>
            <a:ext cx="8083550" cy="4673600"/>
          </a:xfrm>
          <a:prstGeom prst="rect">
            <a:avLst/>
          </a:prstGeom>
          <a:noFill/>
          <a:ln>
            <a:noFill/>
          </a:ln>
        </p:spPr>
        <p:txBody>
          <a:bodyPr anchorCtr="0" anchor="t" bIns="45700" lIns="91425" spcFirstLastPara="1" rIns="91425" wrap="square" tIns="45700">
            <a:noAutofit/>
          </a:bodyPr>
          <a:lstStyle/>
          <a:p>
            <a:pPr indent="-228600" lvl="0" marL="228600" rtl="0" algn="l">
              <a:lnSpc>
                <a:spcPct val="130000"/>
              </a:lnSpc>
              <a:spcBef>
                <a:spcPts val="0"/>
              </a:spcBef>
              <a:spcAft>
                <a:spcPts val="0"/>
              </a:spcAft>
              <a:buClr>
                <a:schemeClr val="dk1"/>
              </a:buClr>
              <a:buSzPts val="2000"/>
              <a:buChar char="•"/>
            </a:pPr>
            <a:r>
              <a:rPr lang="es-AR" sz="2000"/>
              <a:t>CREATE [TEMPORARY] TABLE [IF NOT EXISTS] </a:t>
            </a:r>
            <a:r>
              <a:rPr lang="es-AR" sz="2000">
                <a:solidFill>
                  <a:srgbClr val="0195D6"/>
                </a:solidFill>
              </a:rPr>
              <a:t>nombre_de_tabla</a:t>
            </a:r>
            <a:endParaRPr sz="2000">
              <a:solidFill>
                <a:srgbClr val="0195D6"/>
              </a:solidFill>
            </a:endParaRPr>
          </a:p>
          <a:p>
            <a:pPr indent="-228600" lvl="0" marL="228600" rtl="0" algn="l">
              <a:lnSpc>
                <a:spcPct val="130000"/>
              </a:lnSpc>
              <a:spcBef>
                <a:spcPts val="1000"/>
              </a:spcBef>
              <a:spcAft>
                <a:spcPts val="0"/>
              </a:spcAft>
              <a:buClr>
                <a:srgbClr val="0195D6"/>
              </a:buClr>
              <a:buSzPts val="2000"/>
              <a:buChar char="•"/>
            </a:pPr>
            <a:r>
              <a:rPr lang="es-AR" sz="2000">
                <a:solidFill>
                  <a:srgbClr val="0195D6"/>
                </a:solidFill>
              </a:rPr>
              <a:t>nombre_de_columna</a:t>
            </a:r>
            <a:r>
              <a:rPr lang="es-AR" sz="2000"/>
              <a:t> </a:t>
            </a:r>
            <a:r>
              <a:rPr b="1" lang="es-AR" sz="2000"/>
              <a:t>tipo_de_dato</a:t>
            </a:r>
            <a:r>
              <a:rPr lang="es-AR" sz="2000"/>
              <a:t> [NOT NULL | NULL] [DEFAULT valor_por_defecto][AUTO_INCREMENT] [UNIQUE | [PRIMARY] KEY</a:t>
            </a:r>
            <a:endParaRPr/>
          </a:p>
          <a:p>
            <a:pPr indent="-228600" lvl="0" marL="228600" rtl="0" algn="l">
              <a:lnSpc>
                <a:spcPct val="130000"/>
              </a:lnSpc>
              <a:spcBef>
                <a:spcPts val="1000"/>
              </a:spcBef>
              <a:spcAft>
                <a:spcPts val="0"/>
              </a:spcAft>
              <a:buClr>
                <a:schemeClr val="dk1"/>
              </a:buClr>
              <a:buSzPts val="2000"/>
              <a:buChar char="•"/>
            </a:pPr>
            <a:r>
              <a:rPr lang="es-AR" sz="2000"/>
              <a:t>[CONSTRAINT [</a:t>
            </a:r>
            <a:r>
              <a:rPr lang="es-AR" sz="2000">
                <a:solidFill>
                  <a:srgbClr val="0195D6"/>
                </a:solidFill>
              </a:rPr>
              <a:t>nombre_relación</a:t>
            </a:r>
            <a:r>
              <a:rPr lang="es-AR" sz="2000"/>
              <a:t>] FOREIGN KEY (</a:t>
            </a:r>
            <a:r>
              <a:rPr lang="es-AR" sz="2000">
                <a:solidFill>
                  <a:srgbClr val="0195D6"/>
                </a:solidFill>
              </a:rPr>
              <a:t>nombre_columna</a:t>
            </a:r>
            <a:r>
              <a:rPr lang="es-AR" sz="2000"/>
              <a:t>) REFERENCES </a:t>
            </a:r>
            <a:r>
              <a:rPr lang="es-AR" sz="2000">
                <a:solidFill>
                  <a:srgbClr val="0195D6"/>
                </a:solidFill>
              </a:rPr>
              <a:t>nombre_de_tabla </a:t>
            </a:r>
            <a:r>
              <a:rPr lang="es-AR" sz="2000"/>
              <a:t>(</a:t>
            </a:r>
            <a:r>
              <a:rPr lang="es-AR" sz="2000">
                <a:solidFill>
                  <a:srgbClr val="0195D6"/>
                </a:solidFill>
              </a:rPr>
              <a:t>nombre_columna</a:t>
            </a:r>
            <a:r>
              <a:rPr lang="es-AR" sz="2000"/>
              <a:t>)]</a:t>
            </a:r>
            <a:endParaRPr/>
          </a:p>
          <a:p>
            <a:pPr indent="-228600" lvl="0" marL="228600" rtl="0" algn="l">
              <a:lnSpc>
                <a:spcPct val="130000"/>
              </a:lnSpc>
              <a:spcBef>
                <a:spcPts val="1000"/>
              </a:spcBef>
              <a:spcAft>
                <a:spcPts val="0"/>
              </a:spcAft>
              <a:buClr>
                <a:schemeClr val="dk1"/>
              </a:buClr>
              <a:buSzPts val="2000"/>
              <a:buChar char="•"/>
            </a:pPr>
            <a:r>
              <a:rPr lang="es-AR" sz="2000"/>
              <a:t>[ON DELETE </a:t>
            </a:r>
            <a:r>
              <a:rPr b="1" lang="es-AR" sz="2000"/>
              <a:t>opciones_de_referencia</a:t>
            </a:r>
            <a:r>
              <a:rPr lang="es-AR" sz="2000"/>
              <a:t>]</a:t>
            </a:r>
            <a:endParaRPr/>
          </a:p>
          <a:p>
            <a:pPr indent="-228600" lvl="0" marL="228600" rtl="0" algn="l">
              <a:lnSpc>
                <a:spcPct val="130000"/>
              </a:lnSpc>
              <a:spcBef>
                <a:spcPts val="1000"/>
              </a:spcBef>
              <a:spcAft>
                <a:spcPts val="0"/>
              </a:spcAft>
              <a:buClr>
                <a:schemeClr val="dk1"/>
              </a:buClr>
              <a:buSzPts val="2000"/>
              <a:buChar char="•"/>
            </a:pPr>
            <a:r>
              <a:rPr lang="es-AR" sz="2000"/>
              <a:t>[ON UPDATE </a:t>
            </a:r>
            <a:r>
              <a:rPr b="1" lang="es-AR" sz="2000"/>
              <a:t>opciones_de_referencia</a:t>
            </a:r>
            <a:r>
              <a:rPr lang="es-AR" sz="2000"/>
              <a:t>] </a:t>
            </a:r>
            <a:br>
              <a:rPr lang="es-AR" sz="2200"/>
            </a:br>
            <a:endParaRPr sz="2200"/>
          </a:p>
        </p:txBody>
      </p:sp>
      <p:sp>
        <p:nvSpPr>
          <p:cNvPr id="509" name="Google Shape;509;p57"/>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8"/>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Tipo de Datos Más Comunes</a:t>
            </a:r>
            <a:endParaRPr/>
          </a:p>
        </p:txBody>
      </p:sp>
      <p:sp>
        <p:nvSpPr>
          <p:cNvPr id="515" name="Google Shape;515;p58"/>
          <p:cNvSpPr txBox="1"/>
          <p:nvPr>
            <p:ph idx="4294967295" type="body"/>
          </p:nvPr>
        </p:nvSpPr>
        <p:spPr>
          <a:xfrm>
            <a:off x="150" y="1496100"/>
            <a:ext cx="9144000" cy="49239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Char char="•"/>
            </a:pPr>
            <a:r>
              <a:rPr lang="es-AR" sz="2200"/>
              <a:t>BIT[(longitud)] → </a:t>
            </a:r>
            <a:r>
              <a:rPr lang="es-AR" sz="2200">
                <a:solidFill>
                  <a:srgbClr val="0195D6"/>
                </a:solidFill>
              </a:rPr>
              <a:t>indica un valor booleano</a:t>
            </a:r>
            <a:endParaRPr sz="2200">
              <a:solidFill>
                <a:srgbClr val="0195D6"/>
              </a:solidFill>
            </a:endParaRPr>
          </a:p>
          <a:p>
            <a:pPr indent="-228600" lvl="0" marL="228600" rtl="0" algn="l">
              <a:lnSpc>
                <a:spcPct val="90000"/>
              </a:lnSpc>
              <a:spcBef>
                <a:spcPts val="1000"/>
              </a:spcBef>
              <a:spcAft>
                <a:spcPts val="0"/>
              </a:spcAft>
              <a:buClr>
                <a:schemeClr val="dk1"/>
              </a:buClr>
              <a:buSzPts val="2200"/>
              <a:buChar char="•"/>
            </a:pPr>
            <a:r>
              <a:rPr lang="es-AR" sz="2200"/>
              <a:t>INT[(longitud)] → </a:t>
            </a:r>
            <a:r>
              <a:rPr lang="es-AR" sz="2200">
                <a:solidFill>
                  <a:srgbClr val="0195D6"/>
                </a:solidFill>
              </a:rPr>
              <a:t>indica un número entero</a:t>
            </a:r>
            <a:endParaRPr sz="2200">
              <a:solidFill>
                <a:srgbClr val="0195D6"/>
              </a:solidFill>
            </a:endParaRPr>
          </a:p>
          <a:p>
            <a:pPr indent="-228600" lvl="0" marL="228600" rtl="0" algn="l">
              <a:lnSpc>
                <a:spcPct val="90000"/>
              </a:lnSpc>
              <a:spcBef>
                <a:spcPts val="1000"/>
              </a:spcBef>
              <a:spcAft>
                <a:spcPts val="0"/>
              </a:spcAft>
              <a:buClr>
                <a:schemeClr val="dk1"/>
              </a:buClr>
              <a:buSzPts val="2200"/>
              <a:buChar char="•"/>
            </a:pPr>
            <a:r>
              <a:rPr lang="es-AR" sz="2200"/>
              <a:t>BIGINT[(longitud)]→ </a:t>
            </a:r>
            <a:r>
              <a:rPr lang="es-AR" sz="2200">
                <a:solidFill>
                  <a:srgbClr val="0195D6"/>
                </a:solidFill>
              </a:rPr>
              <a:t>indica un número entero grande</a:t>
            </a:r>
            <a:endParaRPr sz="2200">
              <a:solidFill>
                <a:srgbClr val="0195D6"/>
              </a:solidFill>
            </a:endParaRPr>
          </a:p>
          <a:p>
            <a:pPr indent="-228600" lvl="0" marL="228600" rtl="0" algn="l">
              <a:lnSpc>
                <a:spcPct val="90000"/>
              </a:lnSpc>
              <a:spcBef>
                <a:spcPts val="1000"/>
              </a:spcBef>
              <a:spcAft>
                <a:spcPts val="0"/>
              </a:spcAft>
              <a:buClr>
                <a:schemeClr val="dk1"/>
              </a:buClr>
              <a:buSzPts val="2200"/>
              <a:buChar char="•"/>
            </a:pPr>
            <a:r>
              <a:rPr lang="es-AR" sz="2200"/>
              <a:t>DOUBLE[(longitud,decimales)] → </a:t>
            </a:r>
            <a:r>
              <a:rPr lang="es-AR" sz="2200">
                <a:solidFill>
                  <a:srgbClr val="0195D6"/>
                </a:solidFill>
              </a:rPr>
              <a:t>indica un número en punto flotante con precisión</a:t>
            </a:r>
            <a:endParaRPr sz="2200">
              <a:solidFill>
                <a:srgbClr val="0195D6"/>
              </a:solidFill>
            </a:endParaRPr>
          </a:p>
          <a:p>
            <a:pPr indent="-228600" lvl="0" marL="228600" rtl="0" algn="l">
              <a:lnSpc>
                <a:spcPct val="90000"/>
              </a:lnSpc>
              <a:spcBef>
                <a:spcPts val="1000"/>
              </a:spcBef>
              <a:spcAft>
                <a:spcPts val="0"/>
              </a:spcAft>
              <a:buClr>
                <a:schemeClr val="dk1"/>
              </a:buClr>
              <a:buSzPts val="2200"/>
              <a:buChar char="•"/>
            </a:pPr>
            <a:r>
              <a:rPr lang="es-AR" sz="2200"/>
              <a:t>DATE → </a:t>
            </a:r>
            <a:r>
              <a:rPr lang="es-AR" sz="2200">
                <a:solidFill>
                  <a:srgbClr val="0195D6"/>
                </a:solidFill>
              </a:rPr>
              <a:t>almacenar solo el día, mes y año</a:t>
            </a:r>
            <a:endParaRPr sz="2200">
              <a:solidFill>
                <a:srgbClr val="0195D6"/>
              </a:solidFill>
            </a:endParaRPr>
          </a:p>
          <a:p>
            <a:pPr indent="-228600" lvl="0" marL="228600" rtl="0" algn="l">
              <a:lnSpc>
                <a:spcPct val="90000"/>
              </a:lnSpc>
              <a:spcBef>
                <a:spcPts val="1000"/>
              </a:spcBef>
              <a:spcAft>
                <a:spcPts val="0"/>
              </a:spcAft>
              <a:buClr>
                <a:schemeClr val="dk1"/>
              </a:buClr>
              <a:buSzPts val="2200"/>
              <a:buChar char="•"/>
            </a:pPr>
            <a:r>
              <a:rPr lang="es-AR" sz="2200"/>
              <a:t>TIME → </a:t>
            </a:r>
            <a:r>
              <a:rPr lang="es-AR" sz="2200">
                <a:solidFill>
                  <a:srgbClr val="0195D6"/>
                </a:solidFill>
              </a:rPr>
              <a:t>almacena una hora con minutos y segundos</a:t>
            </a:r>
            <a:endParaRPr sz="2200">
              <a:solidFill>
                <a:srgbClr val="0195D6"/>
              </a:solidFill>
            </a:endParaRPr>
          </a:p>
          <a:p>
            <a:pPr indent="-228600" lvl="0" marL="228600" rtl="0" algn="l">
              <a:lnSpc>
                <a:spcPct val="90000"/>
              </a:lnSpc>
              <a:spcBef>
                <a:spcPts val="1000"/>
              </a:spcBef>
              <a:spcAft>
                <a:spcPts val="0"/>
              </a:spcAft>
              <a:buClr>
                <a:schemeClr val="dk1"/>
              </a:buClr>
              <a:buSzPts val="2200"/>
              <a:buChar char="•"/>
            </a:pPr>
            <a:r>
              <a:rPr lang="es-AR" sz="2200"/>
              <a:t>DATETIME→ </a:t>
            </a:r>
            <a:r>
              <a:rPr lang="es-AR" sz="2200">
                <a:solidFill>
                  <a:srgbClr val="0195D6"/>
                </a:solidFill>
              </a:rPr>
              <a:t>almacenar día, mes, año, hora, minuto y segundo</a:t>
            </a:r>
            <a:endParaRPr sz="2200">
              <a:solidFill>
                <a:srgbClr val="0195D6"/>
              </a:solidFill>
            </a:endParaRPr>
          </a:p>
          <a:p>
            <a:pPr indent="-228600" lvl="0" marL="228600" rtl="0" algn="l">
              <a:lnSpc>
                <a:spcPct val="90000"/>
              </a:lnSpc>
              <a:spcBef>
                <a:spcPts val="1000"/>
              </a:spcBef>
              <a:spcAft>
                <a:spcPts val="0"/>
              </a:spcAft>
              <a:buClr>
                <a:schemeClr val="dk1"/>
              </a:buClr>
              <a:buSzPts val="2200"/>
              <a:buChar char="•"/>
            </a:pPr>
            <a:r>
              <a:rPr lang="es-AR" sz="2200"/>
              <a:t>CHAR[(longitud)]  → </a:t>
            </a:r>
            <a:r>
              <a:rPr lang="es-AR" sz="2200">
                <a:solidFill>
                  <a:srgbClr val="0195D6"/>
                </a:solidFill>
              </a:rPr>
              <a:t>indica un caracter o </a:t>
            </a:r>
            <a:r>
              <a:rPr lang="es-AR" sz="2200">
                <a:solidFill>
                  <a:srgbClr val="0195D6"/>
                </a:solidFill>
              </a:rPr>
              <a:t>cadena de caracteres de longitud fija</a:t>
            </a:r>
            <a:endParaRPr sz="2200">
              <a:solidFill>
                <a:srgbClr val="0195D6"/>
              </a:solidFill>
            </a:endParaRPr>
          </a:p>
          <a:p>
            <a:pPr indent="-228600" lvl="0" marL="228600" rtl="0" algn="l">
              <a:lnSpc>
                <a:spcPct val="90000"/>
              </a:lnSpc>
              <a:spcBef>
                <a:spcPts val="1000"/>
              </a:spcBef>
              <a:spcAft>
                <a:spcPts val="0"/>
              </a:spcAft>
              <a:buClr>
                <a:schemeClr val="dk1"/>
              </a:buClr>
              <a:buSzPts val="2200"/>
              <a:buChar char="•"/>
            </a:pPr>
            <a:r>
              <a:rPr lang="es-AR" sz="2200"/>
              <a:t>VARCHAR(longitud)   → </a:t>
            </a:r>
            <a:r>
              <a:rPr lang="es-AR" sz="2200">
                <a:solidFill>
                  <a:srgbClr val="0195D6"/>
                </a:solidFill>
              </a:rPr>
              <a:t>indica una cadena de caracteres</a:t>
            </a:r>
            <a:r>
              <a:rPr lang="es-AR" sz="2200">
                <a:solidFill>
                  <a:srgbClr val="0195D6"/>
                </a:solidFill>
              </a:rPr>
              <a:t> de longitud variable según contenido.</a:t>
            </a:r>
            <a:endParaRPr sz="2200">
              <a:solidFill>
                <a:srgbClr val="0195D6"/>
              </a:solidFill>
            </a:endParaRPr>
          </a:p>
          <a:p>
            <a:pPr indent="-228600" lvl="0" marL="228600" rtl="0" algn="l">
              <a:lnSpc>
                <a:spcPct val="90000"/>
              </a:lnSpc>
              <a:spcBef>
                <a:spcPts val="1000"/>
              </a:spcBef>
              <a:spcAft>
                <a:spcPts val="0"/>
              </a:spcAft>
              <a:buClr>
                <a:schemeClr val="dk1"/>
              </a:buClr>
              <a:buSzPts val="2200"/>
              <a:buNone/>
            </a:pPr>
            <a:r>
              <a:t/>
            </a:r>
            <a:endParaRPr sz="2200"/>
          </a:p>
        </p:txBody>
      </p:sp>
      <p:sp>
        <p:nvSpPr>
          <p:cNvPr id="516" name="Google Shape;516;p58"/>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9"/>
          <p:cNvSpPr txBox="1"/>
          <p:nvPr>
            <p:ph type="title"/>
          </p:nvPr>
        </p:nvSpPr>
        <p:spPr>
          <a:xfrm>
            <a:off x="628663" y="275700"/>
            <a:ext cx="7886700" cy="12204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000"/>
              <a:buFont typeface="Arial"/>
              <a:buNone/>
            </a:pPr>
            <a:r>
              <a:rPr b="1" lang="es-AR"/>
              <a:t>Tipo de Datos </a:t>
            </a:r>
            <a:r>
              <a:rPr b="1" lang="es-AR"/>
              <a:t>Numéricos</a:t>
            </a:r>
            <a:endParaRPr/>
          </a:p>
        </p:txBody>
      </p:sp>
      <p:sp>
        <p:nvSpPr>
          <p:cNvPr id="522" name="Google Shape;522;p59"/>
          <p:cNvSpPr txBox="1"/>
          <p:nvPr>
            <p:ph idx="4294967295" type="body"/>
          </p:nvPr>
        </p:nvSpPr>
        <p:spPr>
          <a:xfrm>
            <a:off x="25" y="1161450"/>
            <a:ext cx="9144000" cy="4923900"/>
          </a:xfrm>
          <a:prstGeom prst="rect">
            <a:avLst/>
          </a:prstGeom>
          <a:noFill/>
          <a:ln>
            <a:noFill/>
          </a:ln>
        </p:spPr>
        <p:txBody>
          <a:bodyPr anchorCtr="0" anchor="t" bIns="45700" lIns="91425" spcFirstLastPara="1" rIns="91425" wrap="square" tIns="45700">
            <a:noAutofit/>
          </a:bodyPr>
          <a:lstStyle/>
          <a:p>
            <a:pPr indent="-368300" lvl="0" marL="457200" rtl="0" algn="l">
              <a:lnSpc>
                <a:spcPct val="90000"/>
              </a:lnSpc>
              <a:spcBef>
                <a:spcPts val="1000"/>
              </a:spcBef>
              <a:spcAft>
                <a:spcPts val="0"/>
              </a:spcAft>
              <a:buSzPts val="2200"/>
              <a:buChar char="●"/>
            </a:pPr>
            <a:r>
              <a:rPr lang="es-AR" sz="2200"/>
              <a:t>TINYINT:</a:t>
            </a:r>
            <a:endParaRPr sz="2200"/>
          </a:p>
          <a:p>
            <a:pPr indent="-228600" lvl="0" marL="228600" rtl="0" algn="l">
              <a:lnSpc>
                <a:spcPct val="90000"/>
              </a:lnSpc>
              <a:spcBef>
                <a:spcPts val="1000"/>
              </a:spcBef>
              <a:spcAft>
                <a:spcPts val="0"/>
              </a:spcAft>
              <a:buClr>
                <a:schemeClr val="dk1"/>
              </a:buClr>
              <a:buSzPts val="1100"/>
              <a:buNone/>
            </a:pPr>
            <a:r>
              <a:rPr lang="es-AR" sz="2200"/>
              <a:t>Rango: -128 a 127 (signed), 0 a 255 (unsigned)</a:t>
            </a:r>
            <a:endParaRPr sz="2200"/>
          </a:p>
          <a:p>
            <a:pPr indent="-228600" lvl="0" marL="228600" rtl="0" algn="l">
              <a:lnSpc>
                <a:spcPct val="90000"/>
              </a:lnSpc>
              <a:spcBef>
                <a:spcPts val="1000"/>
              </a:spcBef>
              <a:spcAft>
                <a:spcPts val="0"/>
              </a:spcAft>
              <a:buClr>
                <a:schemeClr val="dk1"/>
              </a:buClr>
              <a:buSzPts val="1100"/>
              <a:buFont typeface="Arial"/>
              <a:buNone/>
            </a:pPr>
            <a:r>
              <a:t/>
            </a:r>
            <a:endParaRPr sz="2200"/>
          </a:p>
          <a:p>
            <a:pPr indent="-368300" lvl="0" marL="457200" rtl="0" algn="l">
              <a:lnSpc>
                <a:spcPct val="90000"/>
              </a:lnSpc>
              <a:spcBef>
                <a:spcPts val="1000"/>
              </a:spcBef>
              <a:spcAft>
                <a:spcPts val="0"/>
              </a:spcAft>
              <a:buSzPts val="2200"/>
              <a:buChar char="●"/>
            </a:pPr>
            <a:r>
              <a:rPr lang="es-AR" sz="2200"/>
              <a:t>SMALLINT:</a:t>
            </a:r>
            <a:endParaRPr sz="2200"/>
          </a:p>
          <a:p>
            <a:pPr indent="-228600" lvl="0" marL="228600" rtl="0" algn="l">
              <a:lnSpc>
                <a:spcPct val="90000"/>
              </a:lnSpc>
              <a:spcBef>
                <a:spcPts val="1000"/>
              </a:spcBef>
              <a:spcAft>
                <a:spcPts val="0"/>
              </a:spcAft>
              <a:buClr>
                <a:schemeClr val="dk1"/>
              </a:buClr>
              <a:buSzPts val="1100"/>
              <a:buNone/>
            </a:pPr>
            <a:r>
              <a:rPr lang="es-AR" sz="2200"/>
              <a:t>Rango: -32,768 a 32,767 (signed), 0 a 65,535 (unsigned)</a:t>
            </a:r>
            <a:endParaRPr sz="2200"/>
          </a:p>
          <a:p>
            <a:pPr indent="-228600" lvl="0" marL="228600" rtl="0" algn="l">
              <a:lnSpc>
                <a:spcPct val="90000"/>
              </a:lnSpc>
              <a:spcBef>
                <a:spcPts val="1000"/>
              </a:spcBef>
              <a:spcAft>
                <a:spcPts val="0"/>
              </a:spcAft>
              <a:buClr>
                <a:schemeClr val="dk1"/>
              </a:buClr>
              <a:buSzPts val="1100"/>
              <a:buFont typeface="Arial"/>
              <a:buNone/>
            </a:pPr>
            <a:r>
              <a:t/>
            </a:r>
            <a:endParaRPr sz="2200"/>
          </a:p>
          <a:p>
            <a:pPr indent="-368300" lvl="0" marL="457200" rtl="0" algn="l">
              <a:lnSpc>
                <a:spcPct val="90000"/>
              </a:lnSpc>
              <a:spcBef>
                <a:spcPts val="1000"/>
              </a:spcBef>
              <a:spcAft>
                <a:spcPts val="0"/>
              </a:spcAft>
              <a:buSzPts val="2200"/>
              <a:buChar char="●"/>
            </a:pPr>
            <a:r>
              <a:rPr lang="es-AR" sz="2200"/>
              <a:t>MEDIUMINT:</a:t>
            </a:r>
            <a:endParaRPr sz="2200"/>
          </a:p>
          <a:p>
            <a:pPr indent="-228600" lvl="0" marL="228600" rtl="0" algn="l">
              <a:lnSpc>
                <a:spcPct val="90000"/>
              </a:lnSpc>
              <a:spcBef>
                <a:spcPts val="1000"/>
              </a:spcBef>
              <a:spcAft>
                <a:spcPts val="0"/>
              </a:spcAft>
              <a:buClr>
                <a:schemeClr val="dk1"/>
              </a:buClr>
              <a:buSzPts val="1100"/>
              <a:buNone/>
            </a:pPr>
            <a:r>
              <a:rPr lang="es-AR" sz="2200"/>
              <a:t>Rango: -8,388,608 a 8,388,607 (signed), 0 a 16,777,215 (unsigned)</a:t>
            </a:r>
            <a:endParaRPr sz="2200"/>
          </a:p>
          <a:p>
            <a:pPr indent="-228600" lvl="0" marL="228600" rtl="0" algn="l">
              <a:lnSpc>
                <a:spcPct val="90000"/>
              </a:lnSpc>
              <a:spcBef>
                <a:spcPts val="1000"/>
              </a:spcBef>
              <a:spcAft>
                <a:spcPts val="0"/>
              </a:spcAft>
              <a:buClr>
                <a:schemeClr val="dk1"/>
              </a:buClr>
              <a:buSzPts val="1100"/>
              <a:buFont typeface="Arial"/>
              <a:buNone/>
            </a:pPr>
            <a:r>
              <a:t/>
            </a:r>
            <a:endParaRPr sz="2200"/>
          </a:p>
          <a:p>
            <a:pPr indent="-368300" lvl="0" marL="457200" rtl="0" algn="l">
              <a:lnSpc>
                <a:spcPct val="90000"/>
              </a:lnSpc>
              <a:spcBef>
                <a:spcPts val="1000"/>
              </a:spcBef>
              <a:spcAft>
                <a:spcPts val="0"/>
              </a:spcAft>
              <a:buSzPts val="2200"/>
              <a:buChar char="●"/>
            </a:pPr>
            <a:r>
              <a:rPr lang="es-AR" sz="2200"/>
              <a:t>INT (o INTEGER):</a:t>
            </a:r>
            <a:endParaRPr sz="2200"/>
          </a:p>
          <a:p>
            <a:pPr indent="-228600" lvl="0" marL="228600" rtl="0" algn="l">
              <a:lnSpc>
                <a:spcPct val="90000"/>
              </a:lnSpc>
              <a:spcBef>
                <a:spcPts val="1000"/>
              </a:spcBef>
              <a:spcAft>
                <a:spcPts val="0"/>
              </a:spcAft>
              <a:buClr>
                <a:schemeClr val="dk1"/>
              </a:buClr>
              <a:buSzPts val="1100"/>
              <a:buFont typeface="Arial"/>
              <a:buNone/>
            </a:pPr>
            <a:r>
              <a:rPr lang="es-AR" sz="2200"/>
              <a:t>Rango: -2,147,483,648 a 2,147,483,647 (signed), 0 a 4,294,967,295 (unsigned)</a:t>
            </a:r>
            <a:endParaRPr sz="2200"/>
          </a:p>
          <a:p>
            <a:pPr indent="-228600" lvl="0" marL="228600" rtl="0" algn="l">
              <a:lnSpc>
                <a:spcPct val="90000"/>
              </a:lnSpc>
              <a:spcBef>
                <a:spcPts val="1000"/>
              </a:spcBef>
              <a:spcAft>
                <a:spcPts val="0"/>
              </a:spcAft>
              <a:buClr>
                <a:schemeClr val="dk1"/>
              </a:buClr>
              <a:buSzPts val="1100"/>
              <a:buFont typeface="Arial"/>
              <a:buNone/>
            </a:pPr>
            <a:r>
              <a:t/>
            </a:r>
            <a:endParaRPr sz="2200"/>
          </a:p>
          <a:p>
            <a:pPr indent="0" lvl="0" marL="0" rtl="0" algn="l">
              <a:lnSpc>
                <a:spcPct val="90000"/>
              </a:lnSpc>
              <a:spcBef>
                <a:spcPts val="1000"/>
              </a:spcBef>
              <a:spcAft>
                <a:spcPts val="0"/>
              </a:spcAft>
              <a:buClr>
                <a:schemeClr val="dk1"/>
              </a:buClr>
              <a:buSzPts val="1100"/>
              <a:buFont typeface="Arial"/>
              <a:buNone/>
            </a:pPr>
            <a:r>
              <a:t/>
            </a:r>
            <a:endParaRPr sz="2200"/>
          </a:p>
          <a:p>
            <a:pPr indent="-228600" lvl="0" marL="228600" rtl="0" algn="l">
              <a:lnSpc>
                <a:spcPct val="90000"/>
              </a:lnSpc>
              <a:spcBef>
                <a:spcPts val="1000"/>
              </a:spcBef>
              <a:spcAft>
                <a:spcPts val="0"/>
              </a:spcAft>
              <a:buClr>
                <a:schemeClr val="dk1"/>
              </a:buClr>
              <a:buSzPts val="2200"/>
              <a:buNone/>
            </a:pPr>
            <a:r>
              <a:t/>
            </a:r>
            <a:endParaRPr sz="2200"/>
          </a:p>
        </p:txBody>
      </p:sp>
      <p:sp>
        <p:nvSpPr>
          <p:cNvPr id="523" name="Google Shape;523;p59"/>
          <p:cNvSpPr txBox="1"/>
          <p:nvPr>
            <p:ph idx="12" type="sldNum"/>
          </p:nvPr>
        </p:nvSpPr>
        <p:spPr>
          <a:xfrm>
            <a:off x="8587620" y="6575425"/>
            <a:ext cx="5565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A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FS">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