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/>
    <p:restoredTop sz="80352"/>
  </p:normalViewPr>
  <p:slideViewPr>
    <p:cSldViewPr snapToGrid="0" snapToObjects="1">
      <p:cViewPr varScale="1">
        <p:scale>
          <a:sx n="96" d="100"/>
          <a:sy n="9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DD85B-E8A5-1942-B357-1E148AEDEE4B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B0E2F-91AE-5240-847F-4A4651346E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28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omponents#cite_note-1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eb_Components#cite_note-hacks_2015-06-18" TargetMode="External"/><Relationship Id="rId4" Type="http://schemas.openxmlformats.org/officeDocument/2006/relationships/hyperlink" Target="https://en.wikipedia.org/wiki/Goog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Web Components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introduced</a:t>
            </a:r>
            <a:r>
              <a:rPr lang="sv-SE" dirty="0"/>
              <a:t> by Alex Russell at </a:t>
            </a:r>
            <a:r>
              <a:rPr lang="sv-SE" dirty="0" err="1"/>
              <a:t>Fronteers</a:t>
            </a:r>
            <a:r>
              <a:rPr lang="sv-SE" dirty="0"/>
              <a:t> Conference 2011 for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r>
              <a:rPr lang="sv-SE" baseline="30000" dirty="0">
                <a:hlinkClick r:id="rId3"/>
              </a:rPr>
              <a:t>[17]</a:t>
            </a:r>
            <a:r>
              <a:rPr lang="sv-SE" dirty="0"/>
              <a:t> </a:t>
            </a:r>
          </a:p>
          <a:p>
            <a:r>
              <a:rPr lang="sv-SE" dirty="0"/>
              <a:t>Polymer, a </a:t>
            </a:r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Web Components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released</a:t>
            </a:r>
            <a:r>
              <a:rPr lang="sv-SE" dirty="0"/>
              <a:t> by </a:t>
            </a:r>
            <a:r>
              <a:rPr lang="sv-SE" dirty="0">
                <a:hlinkClick r:id="rId4" tooltip="Google"/>
              </a:rPr>
              <a:t>Google</a:t>
            </a:r>
            <a:r>
              <a:rPr lang="sv-SE" dirty="0"/>
              <a:t> in 2013.</a:t>
            </a:r>
            <a:r>
              <a:rPr lang="sv-SE" baseline="30000" dirty="0">
                <a:hlinkClick r:id="rId5"/>
              </a:rPr>
              <a:t>[18]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0E2F-91AE-5240-847F-4A4651346E6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82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DOM är det som möjliggör AJAX/REST, SPA mm mm mm.</a:t>
            </a:r>
          </a:p>
          <a:p>
            <a:r>
              <a:rPr lang="sv-SE" dirty="0"/>
              <a:t>Grunder för web applikationer.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0E2F-91AE-5240-847F-4A4651346E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9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46D2-F42D-4A42-B2CE-2372E237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D3CB-DB21-F244-9786-34F02FF8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883D-4F65-FC4C-9774-99AE216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71BE-AB48-5C4F-BC44-6D86F8A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125F-42B3-4546-930B-8A737EA6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9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98FD-2B2B-4E42-A6D4-CFC2FAA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E2D1-2F6F-8442-977C-3733233E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9B5D-B74B-DD48-BD87-D315D9AA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A6A1-95FB-1643-891D-989A321D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2C81-3DB2-4D49-BF05-E4B2EC0A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20B48-59FA-AC42-B298-B3B968F9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73B8-AF86-C541-891F-DEDB6382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E7DB-BB96-484D-9AC8-83BACF11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FB93-BA06-6442-9BA7-0FACFD6C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8DD5-BB3E-A745-8FDF-DC13C60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1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1B60-7EF0-DB45-AE91-E854BEAD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964F-D78F-674C-AB4F-83AFCE19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F82D-C9DA-2F48-9F16-589A9AA8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7C1E-869B-9646-928D-B2110C3F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EA6A-758F-594D-99F0-C799A5E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0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E19-5899-324E-9867-4AA3EBC0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7C53-F0F7-3A42-B7DF-820C934B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CAAB-26F5-C24E-96F8-8D82055D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10C5-9286-B744-8F48-1D905ADE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312C-C5CE-C04E-81A4-C7E83F4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4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F753-82F9-E94D-8D9F-ADA3CB98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7278-00A3-EF45-BAC6-739C91F11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A40D-3EDD-0D49-A984-745B2173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6484-42DC-8E45-93A9-C1BA806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A8A4-C3D4-A54E-B1D6-803BA14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24A1-3AC7-DD4C-A3B0-71285A11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1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AEE-0A2C-6749-9DCF-B284986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6251-9E79-1C40-A568-3A4762F6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3B77-9844-2148-BBC7-95E71239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BD19-4C31-DE40-A68A-B3A93702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EBB80-BB74-5249-ADEF-34AE0528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BB01-D2BF-C44C-8C55-0E10A1D2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1118B-6D8B-714A-B93C-AF2BB82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2B6D-081B-7540-B41E-E65F29B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8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664-703C-4446-BC55-8D606A29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0F335-A355-564D-9C15-9369503A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6676E-ADDC-5F49-9053-EDAC0E55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1E55-F8FF-7E46-A9B0-5E1402B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4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3F1BC-CD44-034F-9DC0-4DB1C37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6F720-9EDA-3044-9DC4-B0809519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1A4C8-88A8-F249-81CF-7B6AEA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72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5EC4-1E79-A741-AFE8-066C8589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789-CC89-1843-AB15-D4DA190D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6AA39-B063-B248-8886-4FB7A0F3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BC5B-1B77-7345-A5B4-01099A15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E1B9-3312-A84D-B92E-182B27AA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E8516-FA43-E84F-A4A2-7135710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6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7F66-78BB-3D4D-AEC6-996C01F4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CB1F1-FE60-B445-8FFD-C108784A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9E99-80E7-354A-9199-22A10F70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418-D1C0-D542-B96E-14FB9A07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2167-33E5-2D44-995D-52DD35BA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F50C-C38D-FE4F-9113-11D8C2A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90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64029-DF05-594E-8798-5F6A2561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7407-0876-014F-8E07-DD6C730F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A9DA-325D-4042-86E3-D889C220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D0E1-234E-A04C-B230-F2EDB3023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C1DC-D98E-C845-BEFD-242D7094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1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0860-A44B-B54A-B02C-21FB59A3C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</a:t>
            </a:r>
            <a:r>
              <a:rPr lang="sv-SE" dirty="0" err="1"/>
              <a:t>FrontEnd</a:t>
            </a:r>
            <a:br>
              <a:rPr lang="sv-SE" dirty="0"/>
            </a:br>
            <a:r>
              <a:rPr lang="sv-SE" dirty="0"/>
              <a:t>and</a:t>
            </a:r>
            <a:br>
              <a:rPr lang="sv-SE" dirty="0"/>
            </a:br>
            <a:r>
              <a:rPr lang="sv-SE" dirty="0" err="1"/>
              <a:t>WebComponents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62DDF-3FF4-CA4B-8845-B6B87DCEC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Östersund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779B1-F046-1049-8A13-A8E6B5FE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1" y="3723861"/>
            <a:ext cx="3894631" cy="2480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3AFBA-9323-104C-A317-368EED38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66" y="3819185"/>
            <a:ext cx="2032804" cy="1145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4B32-3249-234C-A073-64816C622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068" y="5349875"/>
            <a:ext cx="1109865" cy="7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556-A52A-AC47-9FFA-9819B93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Quote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F6A53-8847-1D43-96AF-41B23D05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048255"/>
            <a:ext cx="9702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556-A52A-AC47-9FFA-9819B93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Verksamhets..logik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55D88-DB6C-7C4E-BC8B-70DEE01F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742487"/>
            <a:ext cx="94234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6EE61A-5B6F-C345-82A0-AB4C9EC5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98" y="3710608"/>
            <a:ext cx="5333001" cy="2950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372ED-DE29-9C4A-AAEA-E50C533DF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2" y="4102930"/>
            <a:ext cx="5547122" cy="21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8BC8-8072-7C40-88CC-C50E2F27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låter ju bra… och.. men..?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02E8-7C01-0846-A93D-F36B1BFD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Vi har äntligen en standard för Web Components!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Eller.. Nej.. eg. tre standarder: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Custom</a:t>
            </a:r>
            <a:r>
              <a:rPr lang="sv-SE" dirty="0"/>
              <a:t> Elements – APIs to </a:t>
            </a:r>
            <a:r>
              <a:rPr lang="sv-SE" dirty="0" err="1"/>
              <a:t>define</a:t>
            </a:r>
            <a:r>
              <a:rPr lang="sv-SE" dirty="0"/>
              <a:t> new HTML elements </a:t>
            </a:r>
          </a:p>
          <a:p>
            <a:r>
              <a:rPr lang="sv-SE" dirty="0" err="1"/>
              <a:t>Shadow</a:t>
            </a:r>
            <a:r>
              <a:rPr lang="sv-SE" dirty="0"/>
              <a:t> DOM – </a:t>
            </a:r>
            <a:r>
              <a:rPr lang="sv-SE" dirty="0" err="1"/>
              <a:t>Encapsulated</a:t>
            </a:r>
            <a:r>
              <a:rPr lang="sv-SE" dirty="0"/>
              <a:t> DOM and styling,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sv-SE" dirty="0"/>
          </a:p>
          <a:p>
            <a:r>
              <a:rPr lang="sv-SE" dirty="0"/>
              <a:t>HTML Templates, an HTML fragment is not </a:t>
            </a:r>
            <a:r>
              <a:rPr lang="sv-SE" dirty="0" err="1"/>
              <a:t>rendered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it is </a:t>
            </a:r>
            <a:r>
              <a:rPr lang="sv-SE" dirty="0" err="1"/>
              <a:t>instantiated</a:t>
            </a:r>
            <a:r>
              <a:rPr lang="sv-SE" dirty="0"/>
              <a:t> via JavaScript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E2CEF-B7A4-F542-B8B4-66BA5E51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39" y="1621252"/>
            <a:ext cx="1599648" cy="15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685C-8FBE-434E-A58F-2667B4C3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BD69-0654-154F-9AD5-B3793843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667000"/>
            <a:ext cx="5219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183D-4845-A342-8E2C-39758126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Reality</a:t>
            </a:r>
            <a:r>
              <a:rPr lang="sv-SE" dirty="0"/>
              <a:t>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7EBBA-424A-2146-860F-B964C8A9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27" y="2662031"/>
            <a:ext cx="92456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F1B26-8873-A643-81D6-FE866D55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5" y="1954109"/>
            <a:ext cx="2374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9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A560-FE14-E645-86B7-F7B3FD44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918352"/>
            <a:ext cx="10172178" cy="2277867"/>
          </a:xfrm>
        </p:spPr>
        <p:txBody>
          <a:bodyPr>
            <a:normAutofit/>
          </a:bodyPr>
          <a:lstStyle/>
          <a:p>
            <a:pPr algn="ctr"/>
            <a:r>
              <a:rPr lang="sv-SE" sz="2400" dirty="0"/>
              <a:t>Men vänta lite.. </a:t>
            </a:r>
            <a:br>
              <a:rPr lang="sv-SE" sz="2400" dirty="0"/>
            </a:br>
            <a:br>
              <a:rPr lang="sv-SE" dirty="0"/>
            </a:br>
            <a:r>
              <a:rPr lang="sv-SE" dirty="0"/>
              <a:t>WTF är </a:t>
            </a:r>
            <a:r>
              <a:rPr lang="sv-SE" b="1" dirty="0" err="1"/>
              <a:t>Shadow</a:t>
            </a:r>
            <a:r>
              <a:rPr lang="sv-SE" b="1" dirty="0"/>
              <a:t> DOM</a:t>
            </a:r>
            <a:r>
              <a:rPr lang="sv-SE" dirty="0"/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E2EC5-8584-DE4A-97B0-CE31F56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13" y="4408254"/>
            <a:ext cx="2185780" cy="1755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320CA9-FF7C-694B-9DD4-2BC455C2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9" y="635000"/>
            <a:ext cx="1197835" cy="21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888B24-172C-5B41-A520-1CADCC1F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98" y="410817"/>
            <a:ext cx="5961750" cy="6170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D8011-47B8-BB45-BD7B-09D0F0D5C90F}"/>
              </a:ext>
            </a:extLst>
          </p:cNvPr>
          <p:cNvSpPr txBox="1"/>
          <p:nvPr/>
        </p:nvSpPr>
        <p:spPr>
          <a:xfrm>
            <a:off x="450574" y="2849692"/>
            <a:ext cx="30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@ </a:t>
            </a:r>
            <a:r>
              <a:rPr lang="sv-SE" dirty="0" err="1"/>
              <a:t>First</a:t>
            </a:r>
            <a:r>
              <a:rPr lang="sv-SE" dirty="0"/>
              <a:t>,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the DOM:</a:t>
            </a:r>
          </a:p>
        </p:txBody>
      </p:sp>
    </p:spTree>
    <p:extLst>
      <p:ext uri="{BB962C8B-B14F-4D97-AF65-F5344CB8AC3E}">
        <p14:creationId xmlns:p14="http://schemas.microsoft.com/office/powerpoint/2010/main" val="155121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142</Words>
  <Application>Microsoft Macintosh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μFrontEnd and WebComponents</vt:lpstr>
      <vt:lpstr>Quote</vt:lpstr>
      <vt:lpstr>Verksamhets..logik</vt:lpstr>
      <vt:lpstr>Det låter ju bra… och.. men..?</vt:lpstr>
      <vt:lpstr>PowerPoint Presentation</vt:lpstr>
      <vt:lpstr>Reality check</vt:lpstr>
      <vt:lpstr>Men vänta lite..   WTF är Shadow DOM?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Almgren</dc:creator>
  <cp:lastModifiedBy>Hans Almgren</cp:lastModifiedBy>
  <cp:revision>6</cp:revision>
  <dcterms:created xsi:type="dcterms:W3CDTF">2018-08-20T13:24:27Z</dcterms:created>
  <dcterms:modified xsi:type="dcterms:W3CDTF">2019-03-25T05:01:14Z</dcterms:modified>
</cp:coreProperties>
</file>