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29"/>
    <p:restoredTop sz="94698"/>
  </p:normalViewPr>
  <p:slideViewPr>
    <p:cSldViewPr snapToGrid="0" snapToObjects="1">
      <p:cViewPr varScale="1">
        <p:scale>
          <a:sx n="204" d="100"/>
          <a:sy n="204" d="100"/>
        </p:scale>
        <p:origin x="1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4025-6F61-AE44-9A2E-C14E9D7EA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5FCA7-E8DD-BE40-BE5C-E9DDA643D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C2972-7FEB-F148-B349-99156D24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7139-1500-C943-8BD6-CB0B4BE6D6A5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5C1E8-B851-5745-A8BF-872128364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AC4B6-0244-D345-8005-31749A0B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6E47-CCE2-3E4E-B06E-EA71A018D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4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874E-BDF2-BD47-872C-5FB147CB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D14A1-68E2-A149-A31F-75B7649F3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204A3-B889-A940-AAAF-DDFC8978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7139-1500-C943-8BD6-CB0B4BE6D6A5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09499-5A1E-A744-B493-0C881613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ECEA2-8536-0147-BF96-87AD564D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6E47-CCE2-3E4E-B06E-EA71A018D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9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DB2B4-AD5D-854C-A49F-D215B717B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4AEED-1627-4443-BC85-38FCA9D68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EA9E6-EC93-F947-8F47-E8ED2A95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7139-1500-C943-8BD6-CB0B4BE6D6A5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7454C-C0F3-6D42-B3D8-F39C7893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DDDDB-DC07-5943-BBAB-17AE1689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6E47-CCE2-3E4E-B06E-EA71A018D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6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9E50-B4FF-9D42-9130-8372A611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1C2A4-8945-874A-9619-034F74491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1079F-E91D-7F45-96FB-9667C408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7139-1500-C943-8BD6-CB0B4BE6D6A5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24170-0E6B-F740-8A43-AF105871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AE22F-AD44-E346-82C8-0DC88475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6E47-CCE2-3E4E-B06E-EA71A018D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2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157B-1A0E-C444-90E3-299D2805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CBD87-5E7A-0244-95DC-404D13C1F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63141-4E3B-9441-B940-E9085D47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7139-1500-C943-8BD6-CB0B4BE6D6A5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93DD-DD55-8A41-9D29-3D63C5A5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A54B-ED3C-5E4D-957F-EACB5D0C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6E47-CCE2-3E4E-B06E-EA71A018D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F985-60FE-F348-9054-6FC941D20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A723D-9702-774A-B5AD-F4D4E7B4F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87450-9060-1341-9F51-8C60D3BC2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70566-9B40-0445-8317-2E4B2808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7139-1500-C943-8BD6-CB0B4BE6D6A5}" type="datetimeFigureOut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31502-5580-104A-8D3D-1875B543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5B6A7-523E-0746-835B-21C3A8DA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6E47-CCE2-3E4E-B06E-EA71A018D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0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DB42-0E83-CD41-BD3A-187FDC5FE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CD9D5-DCA0-F542-9A2A-D8F5DFCD4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6F980-79F0-C84C-B8C3-6B354E811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8D5C4-70DB-F447-8380-04AA593D2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F7D829-93A9-5940-8A0C-071955D45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CE8E4-338A-554E-B736-986ED75D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7139-1500-C943-8BD6-CB0B4BE6D6A5}" type="datetimeFigureOut">
              <a:rPr lang="en-US" smtClean="0"/>
              <a:t>8/2/20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DC81B-A9EC-2146-AF03-E1018C7B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D0B43F-D9B5-9F44-88FD-ADBF94B0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6E47-CCE2-3E4E-B06E-EA71A018D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7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1CA0-1EBA-274D-AE68-BB071609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F3950-9686-E143-87DF-73A2086D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7139-1500-C943-8BD6-CB0B4BE6D6A5}" type="datetimeFigureOut">
              <a:rPr lang="en-US" smtClean="0"/>
              <a:t>8/2/20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74CA4-6955-8341-8F13-56E2E3B6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B46FB-724C-6649-8473-38C43D81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6E47-CCE2-3E4E-B06E-EA71A018D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3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766554-4B7A-724F-999D-F52D9528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7139-1500-C943-8BD6-CB0B4BE6D6A5}" type="datetimeFigureOut">
              <a:rPr lang="en-US" smtClean="0"/>
              <a:t>8/2/20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D63A5-FD1D-BC4E-AE0E-7418DA89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95398-FF98-BC42-BACE-0E3C442B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6E47-CCE2-3E4E-B06E-EA71A018D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D73DE-E5AC-F346-8390-FF62813D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3E277-C1A7-104A-B853-9F0F615E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AA45B-57EE-674B-8E42-4964C6310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DB237-4C91-764C-AA2C-943F497E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7139-1500-C943-8BD6-CB0B4BE6D6A5}" type="datetimeFigureOut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3453B-C955-F744-84B4-855CD5ED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00C0F-756F-E843-985A-C1CE8DD4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6E47-CCE2-3E4E-B06E-EA71A018D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3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2927-B001-314C-9484-9DDDA64D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FFADA-D3EB-9948-9BC5-11789E74F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465D4-543D-A949-B94B-D3A5B7F7E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1D267-1097-714B-96C1-44957D6D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7139-1500-C943-8BD6-CB0B4BE6D6A5}" type="datetimeFigureOut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EED47-4255-B24C-AF09-63F2434B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AE680-D33C-B741-807D-94EBBBA6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6E47-CCE2-3E4E-B06E-EA71A018D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1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FFD20-2107-2F41-A90F-BA57D9AE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79B9B-3C42-324A-8EED-5A804F9E1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AFE37-B50E-1941-9BB0-DCEE35D44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E7139-1500-C943-8BD6-CB0B4BE6D6A5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BB07-AE43-9645-B8AC-3E5C69E4A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182AC-5867-0243-9039-44D6AFE0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46E47-CCE2-3E4E-B06E-EA71A018D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4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1B4C15-402F-2545-8B4E-D0AF34280766}"/>
              </a:ext>
            </a:extLst>
          </p:cNvPr>
          <p:cNvSpPr/>
          <p:nvPr/>
        </p:nvSpPr>
        <p:spPr>
          <a:xfrm>
            <a:off x="533417" y="2783909"/>
            <a:ext cx="188515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</a:t>
            </a:r>
          </a:p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A617492-62D2-C24F-853E-E3B5A96EF5E9}"/>
              </a:ext>
            </a:extLst>
          </p:cNvPr>
          <p:cNvSpPr/>
          <p:nvPr/>
        </p:nvSpPr>
        <p:spPr>
          <a:xfrm>
            <a:off x="7628351" y="1509386"/>
            <a:ext cx="2342368" cy="4759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Service 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74C54BD-B84B-6D48-8C00-F2443962C658}"/>
              </a:ext>
            </a:extLst>
          </p:cNvPr>
          <p:cNvSpPr/>
          <p:nvPr/>
        </p:nvSpPr>
        <p:spPr>
          <a:xfrm>
            <a:off x="7628351" y="2093934"/>
            <a:ext cx="2342368" cy="4759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Service 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A9396FC-E6E7-8A4B-AEA0-634A3F79D9C3}"/>
              </a:ext>
            </a:extLst>
          </p:cNvPr>
          <p:cNvSpPr/>
          <p:nvPr/>
        </p:nvSpPr>
        <p:spPr>
          <a:xfrm>
            <a:off x="7628351" y="3937348"/>
            <a:ext cx="2342368" cy="4759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Service 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ACBF20-89A0-4545-B7AC-FA1D7875B0E8}"/>
              </a:ext>
            </a:extLst>
          </p:cNvPr>
          <p:cNvCxnSpPr/>
          <p:nvPr/>
        </p:nvCxnSpPr>
        <p:spPr>
          <a:xfrm>
            <a:off x="8787008" y="2693096"/>
            <a:ext cx="0" cy="109602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69B390-0ACC-6347-A173-EBAFF81D6295}"/>
              </a:ext>
            </a:extLst>
          </p:cNvPr>
          <p:cNvCxnSpPr/>
          <p:nvPr/>
        </p:nvCxnSpPr>
        <p:spPr>
          <a:xfrm>
            <a:off x="4396636" y="607512"/>
            <a:ext cx="0" cy="499162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9A17C4-7B99-AA45-9BEA-21591AB35778}"/>
              </a:ext>
            </a:extLst>
          </p:cNvPr>
          <p:cNvCxnSpPr/>
          <p:nvPr/>
        </p:nvCxnSpPr>
        <p:spPr>
          <a:xfrm>
            <a:off x="6716039" y="607512"/>
            <a:ext cx="0" cy="499162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Diamond 13">
            <a:extLst>
              <a:ext uri="{FF2B5EF4-FFF2-40B4-BE49-F238E27FC236}">
                <a16:creationId xmlns:a16="http://schemas.microsoft.com/office/drawing/2014/main" id="{3BC3D0D2-B602-E846-9568-955A8D425814}"/>
              </a:ext>
            </a:extLst>
          </p:cNvPr>
          <p:cNvSpPr/>
          <p:nvPr/>
        </p:nvSpPr>
        <p:spPr>
          <a:xfrm>
            <a:off x="4777644" y="2467628"/>
            <a:ext cx="1578266" cy="1549038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 Outrage Check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CD0B4E-88A6-0249-B512-66026BFFA0BF}"/>
              </a:ext>
            </a:extLst>
          </p:cNvPr>
          <p:cNvCxnSpPr>
            <a:stCxn id="4" idx="3"/>
            <a:endCxn id="14" idx="1"/>
          </p:cNvCxnSpPr>
          <p:nvPr/>
        </p:nvCxnSpPr>
        <p:spPr>
          <a:xfrm>
            <a:off x="2418574" y="3241109"/>
            <a:ext cx="2359070" cy="103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C59996-57DE-864F-BEED-BB9A5C91729A}"/>
              </a:ext>
            </a:extLst>
          </p:cNvPr>
          <p:cNvCxnSpPr/>
          <p:nvPr/>
        </p:nvCxnSpPr>
        <p:spPr>
          <a:xfrm>
            <a:off x="6355910" y="3240071"/>
            <a:ext cx="2359070" cy="103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18774A-7421-8447-A95E-61894C7B68DF}"/>
              </a:ext>
            </a:extLst>
          </p:cNvPr>
          <p:cNvSpPr txBox="1"/>
          <p:nvPr/>
        </p:nvSpPr>
        <p:spPr>
          <a:xfrm>
            <a:off x="7233050" y="2991758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 Outrage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3EC10B4-0A47-7C43-8CAD-D78C81C4D3BA}"/>
              </a:ext>
            </a:extLst>
          </p:cNvPr>
          <p:cNvCxnSpPr>
            <a:stCxn id="14" idx="2"/>
            <a:endCxn id="4" idx="2"/>
          </p:cNvCxnSpPr>
          <p:nvPr/>
        </p:nvCxnSpPr>
        <p:spPr>
          <a:xfrm rot="5400000" flipH="1">
            <a:off x="3362208" y="1812098"/>
            <a:ext cx="318357" cy="4090781"/>
          </a:xfrm>
          <a:prstGeom prst="bentConnector3">
            <a:avLst>
              <a:gd name="adj1" fmla="val -7180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B413FF-5242-2F4F-88D3-44FCA727B514}"/>
              </a:ext>
            </a:extLst>
          </p:cNvPr>
          <p:cNvSpPr txBox="1"/>
          <p:nvPr/>
        </p:nvSpPr>
        <p:spPr>
          <a:xfrm>
            <a:off x="3012305" y="4226607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Outrage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B49976-7090-F142-BB26-0629C17A861B}"/>
              </a:ext>
            </a:extLst>
          </p:cNvPr>
          <p:cNvSpPr/>
          <p:nvPr/>
        </p:nvSpPr>
        <p:spPr>
          <a:xfrm>
            <a:off x="1802714" y="4117985"/>
            <a:ext cx="1133602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 Log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899E8FBF-A916-F845-8CD1-7CBCEAB75F73}"/>
              </a:ext>
            </a:extLst>
          </p:cNvPr>
          <p:cNvCxnSpPr>
            <a:cxnSpLocks/>
            <a:endCxn id="4" idx="1"/>
          </p:cNvCxnSpPr>
          <p:nvPr/>
        </p:nvCxnSpPr>
        <p:spPr>
          <a:xfrm rot="10800000" flipV="1">
            <a:off x="533418" y="3237979"/>
            <a:ext cx="8366325" cy="3130"/>
          </a:xfrm>
          <a:prstGeom prst="bentConnector5">
            <a:avLst>
              <a:gd name="adj1" fmla="val -28266"/>
              <a:gd name="adj2" fmla="val 79037955"/>
              <a:gd name="adj3" fmla="val 102732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E182325-F557-8141-A6C4-F9A8972B0985}"/>
              </a:ext>
            </a:extLst>
          </p:cNvPr>
          <p:cNvSpPr/>
          <p:nvPr/>
        </p:nvSpPr>
        <p:spPr>
          <a:xfrm>
            <a:off x="1707202" y="5581381"/>
            <a:ext cx="1133602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 Log</a:t>
            </a:r>
          </a:p>
        </p:txBody>
      </p:sp>
    </p:spTree>
    <p:extLst>
      <p:ext uri="{BB962C8B-B14F-4D97-AF65-F5344CB8AC3E}">
        <p14:creationId xmlns:p14="http://schemas.microsoft.com/office/powerpoint/2010/main" val="64663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Fiqri Ismail</dc:creator>
  <cp:lastModifiedBy>Fiqri Ismail</cp:lastModifiedBy>
  <cp:revision>2</cp:revision>
  <dcterms:created xsi:type="dcterms:W3CDTF">2020-08-02T17:09:44Z</dcterms:created>
  <dcterms:modified xsi:type="dcterms:W3CDTF">2020-08-02T17:20:13Z</dcterms:modified>
</cp:coreProperties>
</file>