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52" r:id="rId2"/>
    <p:sldId id="707" r:id="rId3"/>
    <p:sldId id="708" r:id="rId4"/>
    <p:sldId id="679" r:id="rId5"/>
    <p:sldId id="680" r:id="rId6"/>
    <p:sldId id="705" r:id="rId7"/>
    <p:sldId id="704" r:id="rId8"/>
    <p:sldId id="681" r:id="rId9"/>
    <p:sldId id="682" r:id="rId10"/>
    <p:sldId id="706" r:id="rId11"/>
    <p:sldId id="699" r:id="rId12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91">
          <p15:clr>
            <a:srgbClr val="A4A3A4"/>
          </p15:clr>
        </p15:guide>
        <p15:guide id="4" orient="horz" pos="4292">
          <p15:clr>
            <a:srgbClr val="A4A3A4"/>
          </p15:clr>
        </p15:guide>
        <p15:guide id="5" pos="2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79535" autoAdjust="0"/>
  </p:normalViewPr>
  <p:slideViewPr>
    <p:cSldViewPr>
      <p:cViewPr>
        <p:scale>
          <a:sx n="63" d="100"/>
          <a:sy n="63" d="100"/>
        </p:scale>
        <p:origin x="-690" y="-72"/>
      </p:cViewPr>
      <p:guideLst>
        <p:guide orient="horz" pos="2160"/>
        <p:guide orient="horz" pos="391"/>
        <p:guide orient="horz" pos="4292"/>
        <p:guide pos="2880"/>
        <p:guide pos="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 smtClean="0"/>
              <a:t>세상에 </a:t>
            </a:r>
            <a:r>
              <a:rPr lang="ko-KR" altLang="en-US" sz="1100" dirty="0" err="1" smtClean="0"/>
              <a:t>없던것이</a:t>
            </a:r>
            <a:r>
              <a:rPr lang="ko-KR" altLang="en-US" sz="1100" dirty="0" smtClean="0"/>
              <a:t> 나타나고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기존의</a:t>
            </a:r>
            <a:r>
              <a:rPr lang="ko-KR" altLang="en-US" sz="1100" baseline="0" dirty="0" smtClean="0"/>
              <a:t> 것들은 치킨게임으로 내몰리고 있습니다</a:t>
            </a:r>
            <a:r>
              <a:rPr lang="en-US" altLang="ko-KR" sz="1100" baseline="0" dirty="0" smtClean="0"/>
              <a:t>.</a:t>
            </a:r>
          </a:p>
          <a:p>
            <a:r>
              <a:rPr lang="ko-KR" altLang="en-US" sz="1100" baseline="0" dirty="0" smtClean="0"/>
              <a:t>아마존</a:t>
            </a:r>
            <a:r>
              <a:rPr lang="en-US" altLang="ko-KR" sz="1100" baseline="0" dirty="0" smtClean="0"/>
              <a:t>/</a:t>
            </a:r>
            <a:r>
              <a:rPr lang="ko-KR" altLang="en-US" sz="1100" baseline="0" dirty="0" err="1" smtClean="0"/>
              <a:t>구글</a:t>
            </a:r>
            <a:r>
              <a:rPr lang="en-US" altLang="ko-KR" sz="1100" baseline="0" dirty="0" smtClean="0"/>
              <a:t>/</a:t>
            </a:r>
            <a:r>
              <a:rPr lang="en-US" altLang="ko-KR" sz="1100" baseline="0" dirty="0" err="1" smtClean="0"/>
              <a:t>ms</a:t>
            </a:r>
            <a:r>
              <a:rPr lang="ko-KR" altLang="en-US" sz="1100" baseline="0" dirty="0" smtClean="0"/>
              <a:t>의 </a:t>
            </a:r>
            <a:r>
              <a:rPr lang="ko-KR" altLang="en-US" sz="1100" baseline="0" dirty="0" err="1" smtClean="0"/>
              <a:t>클라우드에서의</a:t>
            </a:r>
            <a:r>
              <a:rPr lang="ko-KR" altLang="en-US" sz="1100" baseline="0" dirty="0" smtClean="0"/>
              <a:t> 전쟁</a:t>
            </a:r>
            <a:r>
              <a:rPr lang="en-US" altLang="ko-KR" sz="1100" baseline="0" dirty="0" smtClean="0"/>
              <a:t>,,,,</a:t>
            </a:r>
          </a:p>
          <a:p>
            <a:r>
              <a:rPr lang="ko-KR" altLang="en-US" sz="1100" baseline="0" dirty="0" smtClean="0"/>
              <a:t>새로운 기대를 갖는 </a:t>
            </a:r>
            <a:r>
              <a:rPr lang="ko-KR" altLang="en-US" sz="1100" baseline="0" dirty="0" err="1" smtClean="0"/>
              <a:t>신산업의</a:t>
            </a:r>
            <a:r>
              <a:rPr lang="ko-KR" altLang="en-US" sz="1100" baseline="0" dirty="0" smtClean="0"/>
              <a:t> </a:t>
            </a:r>
            <a:r>
              <a:rPr lang="ko-KR" altLang="en-US" sz="1100" baseline="0" dirty="0" err="1" smtClean="0"/>
              <a:t>장미빛</a:t>
            </a:r>
            <a:r>
              <a:rPr lang="ko-KR" altLang="en-US" sz="1100" baseline="0" dirty="0" smtClean="0"/>
              <a:t> 전망보다 익숙해진 성공방정식을 바꿔야 하는 기존산업의  대응방향을 보고자 </a:t>
            </a:r>
            <a:endParaRPr lang="en-US" altLang="ko-KR" sz="1100" baseline="0" dirty="0" smtClean="0"/>
          </a:p>
          <a:p>
            <a:r>
              <a:rPr lang="ko-KR" altLang="en-US" sz="1100" baseline="0" dirty="0" smtClean="0"/>
              <a:t>준비한 자료입니다</a:t>
            </a:r>
            <a:r>
              <a:rPr lang="en-US" altLang="ko-KR" sz="1100" baseline="0" dirty="0" smtClean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모두가 </a:t>
            </a:r>
            <a:r>
              <a:rPr lang="en-US" altLang="ko-KR" sz="1800" dirty="0" smtClean="0"/>
              <a:t>AI, </a:t>
            </a:r>
            <a:r>
              <a:rPr lang="ko-KR" altLang="en-US" sz="1800" dirty="0" err="1" smtClean="0"/>
              <a:t>빅데이터</a:t>
            </a:r>
            <a:r>
              <a:rPr lang="ko-KR" altLang="en-US" sz="1800" dirty="0" smtClean="0"/>
              <a:t> 기반의 사물인터넷을 사용하여 효율성을 극대화 한다면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누가 승자가 될까</a:t>
            </a:r>
            <a:r>
              <a:rPr lang="en-US" altLang="ko-KR" sz="1800" dirty="0" smtClean="0"/>
              <a:t>? 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데이터를 사용할 것인지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어떤 분석기법을 활용할 것인지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활용할 것인지에 대한 고민은  항상 해야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37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보스턴컨설팅 그룹의 경제경영 보고서 </a:t>
            </a:r>
            <a:r>
              <a:rPr lang="en-US" altLang="ko-KR" dirty="0" smtClean="0"/>
              <a:t>_ “</a:t>
            </a:r>
            <a:r>
              <a:rPr lang="ko-KR" altLang="en-US" dirty="0" smtClean="0"/>
              <a:t>속도와 경쟁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변화의 시대</a:t>
            </a:r>
            <a:r>
              <a:rPr lang="en-US" altLang="ko-KR" dirty="0" smtClean="0"/>
              <a:t>”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사자 생존율 </a:t>
            </a:r>
            <a:r>
              <a:rPr lang="en-US" altLang="ko-KR" dirty="0" smtClean="0"/>
              <a:t>10%, </a:t>
            </a:r>
            <a:r>
              <a:rPr lang="ko-KR" altLang="en-US" dirty="0" smtClean="0"/>
              <a:t>사자 사냥 </a:t>
            </a:r>
            <a:r>
              <a:rPr lang="ko-KR" altLang="en-US" dirty="0" err="1" smtClean="0"/>
              <a:t>성공율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내외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가젤 생존율 </a:t>
            </a:r>
            <a:r>
              <a:rPr lang="en-US" altLang="ko-KR" dirty="0" smtClean="0"/>
              <a:t>30%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8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아프리카에서는 매일 아침 </a:t>
            </a:r>
            <a:r>
              <a:rPr lang="ko-KR" altLang="en-US" dirty="0" err="1" smtClean="0"/>
              <a:t>가젤이</a:t>
            </a:r>
            <a:r>
              <a:rPr lang="ko-KR" altLang="en-US" dirty="0" smtClean="0"/>
              <a:t> 잠에서 깬다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err="1" smtClean="0"/>
              <a:t>가젤은</a:t>
            </a:r>
            <a:r>
              <a:rPr lang="ko-KR" altLang="en-US" dirty="0" smtClean="0"/>
              <a:t> 가장 빠른 사자보다 더 빨리 달리지 않으면 죽는다는 사실을 알고 있다</a:t>
            </a:r>
            <a:r>
              <a:rPr lang="en-US" altLang="ko-KR" dirty="0" smtClean="0"/>
              <a:t>. </a:t>
            </a:r>
            <a:br>
              <a:rPr lang="en-US" altLang="ko-KR" dirty="0" smtClean="0"/>
            </a:br>
            <a:r>
              <a:rPr lang="ko-KR" altLang="en-US" dirty="0" smtClean="0"/>
              <a:t>그래서 그는 자신의 온 힘을 다해 달린다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아프리카에서는 매일 아침 사자가 잠에서 깬다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사자는 </a:t>
            </a:r>
            <a:r>
              <a:rPr lang="ko-KR" altLang="en-US" dirty="0" err="1" smtClean="0"/>
              <a:t>가젤을</a:t>
            </a:r>
            <a:r>
              <a:rPr lang="ko-KR" altLang="en-US" dirty="0" smtClean="0"/>
              <a:t> 앞지르지 못하면  굶어 죽는다는 사실을 알고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그래서 그는 자신의 온 힘을 다해 달린다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네가 사자든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가젤이든</a:t>
            </a:r>
            <a:r>
              <a:rPr lang="ko-KR" altLang="en-US" dirty="0" smtClean="0"/>
              <a:t> 마찬가지이다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해가 떠오르면 달려야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ko-KR" altLang="en-US" dirty="0" smtClean="0"/>
              <a:t>아프리카에서는 여전히 매일 아침 </a:t>
            </a:r>
            <a:r>
              <a:rPr lang="ko-KR" altLang="en-US" dirty="0" err="1" smtClean="0"/>
              <a:t>가젤이</a:t>
            </a:r>
            <a:r>
              <a:rPr lang="ko-KR" altLang="en-US" dirty="0" smtClean="0"/>
              <a:t> 잠에서 깬다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사자에게 </a:t>
            </a:r>
            <a:r>
              <a:rPr lang="ko-KR" altLang="en-US" dirty="0" err="1" smtClean="0"/>
              <a:t>잡아먹히지</a:t>
            </a:r>
            <a:r>
              <a:rPr lang="ko-KR" altLang="en-US" dirty="0" smtClean="0"/>
              <a:t> 않기 위해 해가 뜨면 열심히 달리던 </a:t>
            </a:r>
            <a:r>
              <a:rPr lang="ko-KR" altLang="en-US" dirty="0" err="1" smtClean="0"/>
              <a:t>가젤은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어느날</a:t>
            </a:r>
            <a:r>
              <a:rPr lang="en-US" altLang="ko-KR" dirty="0" smtClean="0"/>
              <a:t>, </a:t>
            </a:r>
            <a:br>
              <a:rPr lang="en-US" altLang="ko-KR" dirty="0" smtClean="0"/>
            </a:br>
            <a:r>
              <a:rPr lang="ko-KR" altLang="en-US" dirty="0" smtClean="0"/>
              <a:t>자신의 빠른 네 다리가 사자쯤은 문제 없이 </a:t>
            </a:r>
            <a:r>
              <a:rPr lang="ko-KR" altLang="en-US" dirty="0" err="1" smtClean="0"/>
              <a:t>앞지를수</a:t>
            </a:r>
            <a:r>
              <a:rPr lang="ko-KR" altLang="en-US" dirty="0" smtClean="0"/>
              <a:t> 있다는 것을 알게 되었다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아프리카에서는 여전히 매일 아침 사자가 잠에서 깬다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배를 채우기 위해 해가 뜨면 열심히 달리며 </a:t>
            </a:r>
            <a:r>
              <a:rPr lang="ko-KR" altLang="en-US" dirty="0" err="1" smtClean="0"/>
              <a:t>가젤을</a:t>
            </a:r>
            <a:r>
              <a:rPr lang="ko-KR" altLang="en-US" dirty="0" smtClean="0"/>
              <a:t> 쫓던 사자는 어느 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자신이 사냥을 하지 않아도 다른 </a:t>
            </a:r>
            <a:r>
              <a:rPr lang="ko-KR" altLang="en-US" dirty="0" err="1" smtClean="0"/>
              <a:t>암사자들이</a:t>
            </a:r>
            <a:r>
              <a:rPr lang="ko-KR" altLang="en-US" dirty="0" smtClean="0"/>
              <a:t> 사냥해 온 것만으로 충분히 살아갈 수 있음을 알게 되었다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자신의 실력을 믿고 방심하던 </a:t>
            </a:r>
            <a:r>
              <a:rPr lang="ko-KR" altLang="en-US" dirty="0" err="1" smtClean="0"/>
              <a:t>가젤은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 사냥에 나서 죽을 힘을 발휘한 </a:t>
            </a:r>
            <a:br>
              <a:rPr lang="ko-KR" altLang="en-US" dirty="0" smtClean="0"/>
            </a:br>
            <a:r>
              <a:rPr lang="ko-KR" altLang="en-US" dirty="0" smtClean="0"/>
              <a:t>어느 사자에게 </a:t>
            </a:r>
            <a:r>
              <a:rPr lang="ko-KR" altLang="en-US" dirty="0" err="1" smtClean="0"/>
              <a:t>잡아먹히고</a:t>
            </a:r>
            <a:r>
              <a:rPr lang="ko-KR" altLang="en-US" dirty="0" smtClean="0"/>
              <a:t> 만다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남이 사냥해 온 것만 먹으며 나태해졌던 사자는 무리에서 버림을 받아 굶어 죽고 만다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네가 사자든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가젤이든</a:t>
            </a:r>
            <a:r>
              <a:rPr lang="ko-KR" altLang="en-US" dirty="0" smtClean="0"/>
              <a:t> 마찬가지이다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해가 떠오르면 무조건 달려야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생이 다하는 바로 그 순간까지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54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smtClean="0"/>
              <a:t>현재의 물류시스템과 </a:t>
            </a:r>
            <a:r>
              <a:rPr lang="ko-KR" altLang="en-US" sz="900" dirty="0" err="1" smtClean="0"/>
              <a:t>트렌드</a:t>
            </a:r>
            <a:r>
              <a:rPr lang="ko-KR" altLang="en-US" sz="900" dirty="0" smtClean="0"/>
              <a:t> 그리고 간단한 기업분석을 하고</a:t>
            </a:r>
            <a:r>
              <a:rPr lang="en-US" altLang="ko-KR" sz="900" dirty="0" smtClean="0"/>
              <a:t>,</a:t>
            </a:r>
            <a:r>
              <a:rPr lang="en-US" altLang="ko-KR" sz="900" baseline="0" dirty="0" smtClean="0"/>
              <a:t> </a:t>
            </a:r>
            <a:r>
              <a:rPr lang="ko-KR" altLang="en-US" sz="900" baseline="0" dirty="0" smtClean="0"/>
              <a:t>나에게 그리고 여러분들에게 전하고자 하는 말로 마무리 하겠습니다</a:t>
            </a:r>
            <a:r>
              <a:rPr lang="en-US" altLang="ko-KR" sz="900" baseline="0" dirty="0" smtClean="0"/>
              <a:t>.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21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아마존의 시스템이 물류시스템의 </a:t>
            </a:r>
            <a:r>
              <a:rPr lang="ko-KR" altLang="en-US" dirty="0" err="1" smtClean="0"/>
              <a:t>메인스트림이고</a:t>
            </a:r>
            <a:r>
              <a:rPr lang="ko-KR" altLang="en-US" baseline="0" dirty="0" smtClean="0"/>
              <a:t> 기본을 이해하고</a:t>
            </a:r>
            <a:r>
              <a:rPr lang="en-US" altLang="ko-KR" baseline="0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한국의 업체를 보고 </a:t>
            </a:r>
            <a:endParaRPr lang="en-US" altLang="ko-KR" dirty="0" smtClean="0"/>
          </a:p>
          <a:p>
            <a:r>
              <a:rPr lang="ko-KR" altLang="en-US" dirty="0" smtClean="0"/>
              <a:t>시사점에 대해 파악해 보고자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시스템의</a:t>
            </a:r>
            <a:r>
              <a:rPr lang="ko-KR" altLang="en-US" baseline="0" dirty="0" smtClean="0"/>
              <a:t> 흐름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인공지능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딥러닝등의</a:t>
            </a:r>
            <a:r>
              <a:rPr lang="ko-KR" altLang="en-US" baseline="0" dirty="0" smtClean="0"/>
              <a:t> 학습을 통해 상품추천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최적배송경로등의</a:t>
            </a:r>
            <a:r>
              <a:rPr lang="ko-KR" altLang="en-US" baseline="0" dirty="0" smtClean="0"/>
              <a:t> 효율성확보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08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아마존 연례보고서 </a:t>
            </a:r>
            <a:r>
              <a:rPr lang="en-US" altLang="ko-KR" dirty="0" smtClean="0"/>
              <a:t>_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국내유일의 직영조직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만개의 택배취급점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만</a:t>
            </a:r>
            <a:r>
              <a:rPr lang="en-US" altLang="ko-KR" dirty="0" smtClean="0"/>
              <a:t>7</a:t>
            </a:r>
            <a:r>
              <a:rPr lang="ko-KR" altLang="en-US" dirty="0" smtClean="0"/>
              <a:t>천 배송기사</a:t>
            </a:r>
            <a:endParaRPr lang="en-US" altLang="ko-KR" dirty="0" smtClean="0"/>
          </a:p>
          <a:p>
            <a:r>
              <a:rPr lang="ko-KR" altLang="en-US" dirty="0" smtClean="0"/>
              <a:t>아시아</a:t>
            </a:r>
            <a:r>
              <a:rPr lang="ko-KR" altLang="en-US" baseline="0" dirty="0" smtClean="0"/>
              <a:t> 최대 </a:t>
            </a:r>
            <a:r>
              <a:rPr lang="ko-KR" altLang="en-US" baseline="0" dirty="0" err="1" smtClean="0"/>
              <a:t>메가허브터미널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2018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월 오픈 </a:t>
            </a:r>
            <a:endParaRPr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업계 최초로 전국 배송터미널에 자동 분류기 설치 투자를 확정하고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택배 전 분류과정의 자동화로 배송 생산성 확대를 진행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이를 통해 하루에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2~3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배송을 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다회전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배송 구조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가구 설치 등의 설치택배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서류물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배송의 우편택배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주얼리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고가상품을 별도 네트워크를 활용하여 배송하는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퍼펙트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택배 상품 등 시장환경 변화에 따른 고객 맞춤형 특화서비스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배송기사 정보와 당사의 배송상품을 포함한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타택배사의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상품에 대해서도 실시간 상품위치 정보를 제공하는 등 고객과의 소통 강화와 사용자 중심의 정보제공을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33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영업이익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연결에 포함된 자회사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0688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물류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&amp;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환경분석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3387" y="492200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작 성 자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한  상  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속도 보다 방향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33425"/>
            <a:ext cx="5850915" cy="5763942"/>
          </a:xfrm>
        </p:spPr>
      </p:pic>
    </p:spTree>
    <p:extLst>
      <p:ext uri="{BB962C8B-B14F-4D97-AF65-F5344CB8AC3E}">
        <p14:creationId xmlns:p14="http://schemas.microsoft.com/office/powerpoint/2010/main" val="37013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868" y="0"/>
            <a:ext cx="10305738" cy="685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-36512" y="44624"/>
            <a:ext cx="8856984" cy="571504"/>
          </a:xfrm>
        </p:spPr>
        <p:txBody>
          <a:bodyPr/>
          <a:lstStyle/>
          <a:p>
            <a:r>
              <a:rPr lang="ko-KR" altLang="en-US" dirty="0"/>
              <a:t>속도와 경쟁</a:t>
            </a:r>
            <a:r>
              <a:rPr lang="en-US" altLang="ko-KR" dirty="0"/>
              <a:t>, </a:t>
            </a:r>
            <a:r>
              <a:rPr lang="ko-KR" altLang="en-US" dirty="0"/>
              <a:t>변화의 시대</a:t>
            </a:r>
          </a:p>
        </p:txBody>
      </p:sp>
    </p:spTree>
    <p:extLst>
      <p:ext uri="{BB962C8B-B14F-4D97-AF65-F5344CB8AC3E}">
        <p14:creationId xmlns:p14="http://schemas.microsoft.com/office/powerpoint/2010/main" val="18481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0"/>
            <a:ext cx="8928992" cy="688538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/>
              <a:t>아프리카에서는 매일 아침 </a:t>
            </a:r>
            <a:r>
              <a:rPr lang="ko-KR" altLang="en-US" sz="3200" dirty="0" err="1"/>
              <a:t>가젤이</a:t>
            </a:r>
            <a:r>
              <a:rPr lang="ko-KR" altLang="en-US" sz="3200" dirty="0"/>
              <a:t> 잠에서 깬다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pPr marL="0" indent="0">
              <a:buNone/>
            </a:pPr>
            <a:r>
              <a:rPr lang="ko-KR" altLang="en-US" sz="3200" dirty="0" err="1" smtClean="0"/>
              <a:t>가젤은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가장 빠른 사자보다 더 빨리 달리지 않으면 죽는다는 사실을 알고 있다</a:t>
            </a:r>
            <a:r>
              <a:rPr lang="en-US" altLang="ko-KR" sz="3200" dirty="0"/>
              <a:t>. </a:t>
            </a:r>
            <a:br>
              <a:rPr lang="en-US" altLang="ko-KR" sz="3200" dirty="0"/>
            </a:br>
            <a:r>
              <a:rPr lang="ko-KR" altLang="en-US" sz="3200" dirty="0" smtClean="0"/>
              <a:t>그래서 </a:t>
            </a:r>
            <a:r>
              <a:rPr lang="ko-KR" altLang="en-US" sz="3200" dirty="0"/>
              <a:t>그는 자신의 온 힘을 다해 달린다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 smtClean="0"/>
              <a:t>아프리카에서는 </a:t>
            </a:r>
            <a:r>
              <a:rPr lang="ko-KR" altLang="en-US" sz="3200" dirty="0"/>
              <a:t>매일 아침 사자가 잠에서 깬다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사자는 </a:t>
            </a:r>
            <a:r>
              <a:rPr lang="ko-KR" altLang="en-US" sz="3200" dirty="0" err="1"/>
              <a:t>가젤을</a:t>
            </a:r>
            <a:r>
              <a:rPr lang="ko-KR" altLang="en-US" sz="3200" dirty="0"/>
              <a:t> 앞지르지 못하면  굶어 죽는다는 사실을 알고 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그래서 그는 자신의 온 힘을 다해 달린다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 smtClean="0"/>
              <a:t>네가 </a:t>
            </a:r>
            <a:r>
              <a:rPr lang="ko-KR" altLang="en-US" sz="3200" dirty="0"/>
              <a:t>사자든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가젤이든</a:t>
            </a:r>
            <a:r>
              <a:rPr lang="ko-KR" altLang="en-US" sz="3200" dirty="0"/>
              <a:t> 마찬가지이다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해가 떠오르면 달려야 한다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1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44624"/>
            <a:ext cx="8856984" cy="571504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800" dirty="0" smtClean="0"/>
              <a:t>현재의 물류 시스템</a:t>
            </a:r>
            <a:r>
              <a:rPr lang="en-US" altLang="ko-KR" sz="2800" dirty="0" smtClean="0"/>
              <a:t>				</a:t>
            </a:r>
          </a:p>
          <a:p>
            <a:pPr lvl="2"/>
            <a:endParaRPr lang="en-US" altLang="ko-KR" sz="2800" dirty="0"/>
          </a:p>
          <a:p>
            <a:pPr lvl="2"/>
            <a:r>
              <a:rPr lang="ko-KR" altLang="en-US" sz="2800" dirty="0" err="1" smtClean="0"/>
              <a:t>물류트렌드</a:t>
            </a:r>
            <a:endParaRPr lang="en-US" altLang="ko-KR" sz="2800" dirty="0" smtClean="0"/>
          </a:p>
          <a:p>
            <a:pPr lvl="2"/>
            <a:endParaRPr lang="en-US" altLang="ko-KR" sz="2800" dirty="0" smtClean="0"/>
          </a:p>
          <a:p>
            <a:pPr lvl="2"/>
            <a:r>
              <a:rPr lang="ko-KR" altLang="en-US" sz="2800" dirty="0" smtClean="0"/>
              <a:t>선두기업 분석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대한통운</a:t>
            </a:r>
            <a:r>
              <a:rPr lang="en-US" altLang="ko-KR" sz="2800" dirty="0" smtClean="0"/>
              <a:t>	</a:t>
            </a:r>
          </a:p>
          <a:p>
            <a:pPr lvl="2"/>
            <a:endParaRPr lang="en-US" altLang="ko-KR" sz="2800" dirty="0"/>
          </a:p>
          <a:p>
            <a:pPr lvl="2"/>
            <a:r>
              <a:rPr lang="ko-KR" altLang="en-US" sz="2800" dirty="0" smtClean="0"/>
              <a:t>마무리</a:t>
            </a:r>
            <a:r>
              <a:rPr lang="en-US" altLang="ko-KR" sz="2800" dirty="0" smtClean="0"/>
              <a:t>		</a:t>
            </a:r>
            <a:r>
              <a:rPr lang="en-US" altLang="ko-KR" sz="2000" dirty="0" smtClean="0"/>
              <a:t>		</a:t>
            </a:r>
          </a:p>
          <a:p>
            <a:pPr marL="488950" lvl="2" indent="0">
              <a:buNone/>
            </a:pPr>
            <a:r>
              <a:rPr lang="en-US" altLang="ko-KR" sz="2000" dirty="0" smtClean="0"/>
              <a:t>						</a:t>
            </a:r>
          </a:p>
          <a:p>
            <a:pPr marL="488950" lvl="2" indent="0">
              <a:buNone/>
            </a:pPr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31514"/>
            <a:ext cx="8856984" cy="571504"/>
          </a:xfrm>
        </p:spPr>
        <p:txBody>
          <a:bodyPr/>
          <a:lstStyle/>
          <a:p>
            <a:r>
              <a:rPr lang="ko-KR" altLang="en-US" dirty="0" smtClean="0"/>
              <a:t> 현재의 물류시스템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26" name="Picture 2" descr="C:\IoT_Bigdata_수업\과제\아마죤배송시스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4"/>
          <a:stretch/>
        </p:blipFill>
        <p:spPr bwMode="auto">
          <a:xfrm>
            <a:off x="142311" y="706764"/>
            <a:ext cx="7808311" cy="615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" y="28888"/>
            <a:ext cx="8856984" cy="571504"/>
          </a:xfrm>
        </p:spPr>
        <p:txBody>
          <a:bodyPr/>
          <a:lstStyle/>
          <a:p>
            <a:r>
              <a:rPr lang="ko-KR" altLang="en-US" dirty="0"/>
              <a:t>현재의 물류시스템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098" name="Picture 2" descr="C:\IoT_Bigdata_수업\과제\아마존물류배송서비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08720"/>
            <a:ext cx="888445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36" y="31514"/>
            <a:ext cx="8856984" cy="571504"/>
          </a:xfrm>
        </p:spPr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경쟁격화 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경쟁자수</a:t>
            </a:r>
            <a:r>
              <a:rPr lang="en-US" altLang="ko-KR" sz="1800" dirty="0"/>
              <a:t>, </a:t>
            </a:r>
            <a:r>
              <a:rPr lang="ko-KR" altLang="en-US" sz="1800" dirty="0"/>
              <a:t>이종업종</a:t>
            </a:r>
            <a:r>
              <a:rPr lang="en-US" altLang="ko-KR" sz="1800" dirty="0"/>
              <a:t>, 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가격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인프라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창고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마케팅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sz="2400" dirty="0" err="1"/>
              <a:t>소비자니즈</a:t>
            </a: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 - </a:t>
            </a:r>
            <a:r>
              <a:rPr lang="ko-KR" altLang="en-US" sz="1800" dirty="0"/>
              <a:t>싸고 빠른 배송</a:t>
            </a: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트럭운전수 부족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무인 자율 주행자동차</a:t>
            </a: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드론</a:t>
            </a:r>
            <a:r>
              <a:rPr lang="ko-KR" altLang="en-US" sz="1800" dirty="0" smtClean="0"/>
              <a:t> 배송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스카우트</a:t>
            </a: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실버</a:t>
            </a:r>
            <a:r>
              <a:rPr lang="ko-KR" altLang="en-US" sz="1800" dirty="0" smtClean="0"/>
              <a:t> 택배</a:t>
            </a:r>
            <a:endParaRPr lang="en-US" altLang="ko-KR" sz="18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8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050" name="Picture 2" descr="C:\IoT_Bigdata_수업\과제\amazon-intense-competition-610x2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03895"/>
            <a:ext cx="58102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IoT_Bigdata_수업\과제\Budweiser_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6" r="5810" b="15590"/>
          <a:stretch/>
        </p:blipFill>
        <p:spPr bwMode="auto">
          <a:xfrm>
            <a:off x="3275856" y="2836756"/>
            <a:ext cx="5766039" cy="21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IoT_Bigdata_수업\과제\Amazon-Scout-610x615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 b="1"/>
          <a:stretch/>
        </p:blipFill>
        <p:spPr bwMode="auto">
          <a:xfrm>
            <a:off x="5536240" y="5151806"/>
            <a:ext cx="1656184" cy="16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IoT_Bigdata_수업\과제\드론배송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3" r="8476"/>
          <a:stretch/>
        </p:blipFill>
        <p:spPr bwMode="auto">
          <a:xfrm>
            <a:off x="2525920" y="5151806"/>
            <a:ext cx="2838168" cy="16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IoT_Bigdata_수업\과제\실버택배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87" y="5106573"/>
            <a:ext cx="1707381" cy="170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IoT_Bigdata_수업\과제\물류창고내로봇_아마존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9"/>
          <a:stretch/>
        </p:blipFill>
        <p:spPr bwMode="auto">
          <a:xfrm>
            <a:off x="76547" y="5143124"/>
            <a:ext cx="2335213" cy="16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96" y="30556"/>
            <a:ext cx="8856984" cy="571504"/>
          </a:xfrm>
        </p:spPr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대한통운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6124618"/>
          </a:xfrm>
        </p:spPr>
        <p:txBody>
          <a:bodyPr/>
          <a:lstStyle/>
          <a:p>
            <a:r>
              <a:rPr lang="ko-KR" altLang="en-US" dirty="0" smtClean="0"/>
              <a:t>물류산업의 성장성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국내 </a:t>
            </a:r>
            <a:r>
              <a:rPr lang="en-US" altLang="ko-KR" dirty="0" smtClean="0"/>
              <a:t>9%</a:t>
            </a:r>
            <a:r>
              <a:rPr lang="ko-KR" altLang="en-US" dirty="0" smtClean="0"/>
              <a:t>성장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경쟁우위요소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    - </a:t>
            </a:r>
            <a:r>
              <a:rPr lang="ko-KR" altLang="en-US" sz="1800" dirty="0" smtClean="0"/>
              <a:t>국내 유일의 직영 조직</a:t>
            </a:r>
            <a:r>
              <a:rPr lang="en-US" altLang="ko-KR" sz="1800" dirty="0" smtClean="0"/>
              <a:t>,  2</a:t>
            </a:r>
            <a:r>
              <a:rPr lang="ko-KR" altLang="en-US" sz="1800" dirty="0" smtClean="0"/>
              <a:t>만개의 택배취급점</a:t>
            </a:r>
            <a:r>
              <a:rPr lang="en-US" altLang="ko-KR" sz="1800" dirty="0" smtClean="0"/>
              <a:t>, 1</a:t>
            </a:r>
            <a:r>
              <a:rPr lang="ko-KR" altLang="en-US" sz="1800" dirty="0" smtClean="0"/>
              <a:t>만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천 배송기사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- 2018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8</a:t>
            </a:r>
            <a:r>
              <a:rPr lang="ko-KR" altLang="en-US" sz="1800" dirty="0" smtClean="0"/>
              <a:t>월 아시아 </a:t>
            </a:r>
            <a:r>
              <a:rPr lang="ko-KR" altLang="en-US" sz="1800" dirty="0" err="1" smtClean="0"/>
              <a:t>메가허브</a:t>
            </a:r>
            <a:r>
              <a:rPr lang="ko-KR" altLang="en-US" sz="1800" dirty="0" smtClean="0"/>
              <a:t> 터미널 오픈</a:t>
            </a:r>
            <a:r>
              <a:rPr lang="en-US" altLang="ko-KR" sz="1800" dirty="0" smtClean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- 2016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9</a:t>
            </a:r>
            <a:r>
              <a:rPr lang="ko-KR" altLang="en-US" sz="1800" dirty="0" smtClean="0"/>
              <a:t>월부터 휠 </a:t>
            </a:r>
            <a:r>
              <a:rPr lang="ko-KR" altLang="en-US" sz="1800" dirty="0" err="1" smtClean="0"/>
              <a:t>소터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자동분류기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투자</a:t>
            </a:r>
            <a:r>
              <a:rPr lang="en-US" altLang="ko-KR" sz="1800" dirty="0" smtClean="0"/>
              <a:t>_2020</a:t>
            </a:r>
            <a:r>
              <a:rPr lang="ko-KR" altLang="en-US" sz="1800" dirty="0" smtClean="0"/>
              <a:t>년까지 전국확대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시장환경변화에 따른 고객맞춤형 특화서비스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: </a:t>
            </a:r>
            <a:r>
              <a:rPr lang="ko-KR" altLang="en-US" sz="1800" dirty="0" smtClean="0"/>
              <a:t>가구설치 택배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서류물배송</a:t>
            </a:r>
            <a:r>
              <a:rPr lang="ko-KR" altLang="en-US" sz="1800" dirty="0" smtClean="0"/>
              <a:t> 우편택배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주얼리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고가상품등의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퍼펙트택배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 descr="C:\IoT_Bigdata_수업\과제\CJ대한통운로고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 b="9525"/>
          <a:stretch/>
        </p:blipFill>
        <p:spPr bwMode="auto">
          <a:xfrm>
            <a:off x="4572000" y="15790"/>
            <a:ext cx="1448261" cy="60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2" y="1124744"/>
            <a:ext cx="8472044" cy="26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96" y="29210"/>
            <a:ext cx="8856984" cy="571504"/>
          </a:xfrm>
        </p:spPr>
        <p:txBody>
          <a:bodyPr/>
          <a:lstStyle/>
          <a:p>
            <a:r>
              <a:rPr lang="ko-KR" altLang="en-US" dirty="0"/>
              <a:t>국내 선두기업 </a:t>
            </a:r>
            <a:r>
              <a:rPr lang="en-US" altLang="ko-KR" dirty="0"/>
              <a:t>– </a:t>
            </a:r>
            <a:r>
              <a:rPr lang="ko-KR" altLang="en-US" dirty="0"/>
              <a:t>대한통운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122" name="Picture 2" descr="C:\IoT_Bigdata_수업\과제\대한통운실적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245" y="1844824"/>
            <a:ext cx="902355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511" y="930206"/>
            <a:ext cx="4262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매출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29.6%,   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영업이익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2.9%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13" name="Picture 2" descr="C:\IoT_Bigdata_수업\과제\CJ대한통운로고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 b="9525"/>
          <a:stretch/>
        </p:blipFill>
        <p:spPr bwMode="auto">
          <a:xfrm>
            <a:off x="4572000" y="15790"/>
            <a:ext cx="1448261" cy="60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307" y="2666716"/>
            <a:ext cx="8932287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21626</TotalTime>
  <Words>424</Words>
  <Application>Microsoft Office PowerPoint</Application>
  <PresentationFormat>화면 슬라이드 쇼(4:3)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  <vt:variant>
        <vt:lpstr>재구성한 쇼</vt:lpstr>
      </vt:variant>
      <vt:variant>
        <vt:i4>7</vt:i4>
      </vt:variant>
    </vt:vector>
  </HeadingPairs>
  <TitlesOfParts>
    <vt:vector size="19" baseType="lpstr">
      <vt:lpstr>Office 테마</vt:lpstr>
      <vt:lpstr>PowerPoint 프레젠테이션</vt:lpstr>
      <vt:lpstr>속도와 경쟁, 변화의 시대</vt:lpstr>
      <vt:lpstr>PowerPoint 프레젠테이션</vt:lpstr>
      <vt:lpstr>목차</vt:lpstr>
      <vt:lpstr> 현재의 물류시스템…</vt:lpstr>
      <vt:lpstr>현재의 물류시스템…</vt:lpstr>
      <vt:lpstr>트렌드…</vt:lpstr>
      <vt:lpstr>국내 선두기업 – 대한통운</vt:lpstr>
      <vt:lpstr>국내 선두기업 – 대한통운</vt:lpstr>
      <vt:lpstr>속도 보다 방향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726</cp:revision>
  <cp:lastPrinted>2012-09-28T01:49:35Z</cp:lastPrinted>
  <dcterms:created xsi:type="dcterms:W3CDTF">2011-02-25T04:33:20Z</dcterms:created>
  <dcterms:modified xsi:type="dcterms:W3CDTF">2019-04-26T00:36:23Z</dcterms:modified>
</cp:coreProperties>
</file>