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52" r:id="rId2"/>
    <p:sldId id="679" r:id="rId3"/>
    <p:sldId id="680" r:id="rId4"/>
    <p:sldId id="705" r:id="rId5"/>
    <p:sldId id="704" r:id="rId6"/>
    <p:sldId id="681" r:id="rId7"/>
    <p:sldId id="682" r:id="rId8"/>
    <p:sldId id="706" r:id="rId9"/>
    <p:sldId id="699" r:id="rId10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8" autoAdjust="0"/>
    <p:restoredTop sz="92986" autoAdjust="0"/>
  </p:normalViewPr>
  <p:slideViewPr>
    <p:cSldViewPr>
      <p:cViewPr>
        <p:scale>
          <a:sx n="68" d="100"/>
          <a:sy n="68" d="100"/>
        </p:scale>
        <p:origin x="-540" y="-84"/>
      </p:cViewPr>
      <p:guideLst>
        <p:guide orient="horz" pos="2160"/>
        <p:guide orient="horz" pos="391"/>
        <p:guide orient="horz" pos="4292"/>
        <p:guide pos="2880"/>
        <p:guide pos="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2019-04-25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2019-04-25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아마존의 시스템이 </a:t>
            </a:r>
            <a:r>
              <a:rPr lang="ko-KR" altLang="en-US" dirty="0" err="1" smtClean="0"/>
              <a:t>물류이</a:t>
            </a:r>
            <a:r>
              <a:rPr lang="ko-KR" altLang="en-US" dirty="0" smtClean="0"/>
              <a:t> 중심이 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반영한 을 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한국의 업체를 보고 시사점과 </a:t>
            </a:r>
            <a:r>
              <a:rPr lang="ko-KR" altLang="en-US" dirty="0" err="1" smtClean="0"/>
              <a:t>향후과제를</a:t>
            </a:r>
            <a:r>
              <a:rPr lang="ko-KR" altLang="en-US" dirty="0" smtClean="0"/>
              <a:t> 감안해 보고자 한다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2018</a:t>
            </a:r>
            <a:r>
              <a:rPr lang="ko-KR" altLang="en-US" dirty="0" smtClean="0"/>
              <a:t>년 연례보고서 </a:t>
            </a:r>
            <a:r>
              <a:rPr lang="en-US" altLang="ko-KR" dirty="0" smtClean="0"/>
              <a:t>_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2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국내유일의 직영조직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만개의 택배취급점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만</a:t>
            </a:r>
            <a:r>
              <a:rPr lang="en-US" altLang="ko-KR" dirty="0" smtClean="0"/>
              <a:t>7</a:t>
            </a:r>
            <a:r>
              <a:rPr lang="ko-KR" altLang="en-US" dirty="0" smtClean="0"/>
              <a:t>천 배송기사</a:t>
            </a:r>
            <a:endParaRPr lang="en-US" altLang="ko-KR" dirty="0" smtClean="0"/>
          </a:p>
          <a:p>
            <a:r>
              <a:rPr lang="ko-KR" altLang="en-US" dirty="0" smtClean="0"/>
              <a:t>아시아</a:t>
            </a:r>
            <a:r>
              <a:rPr lang="ko-KR" altLang="en-US" baseline="0" dirty="0" smtClean="0"/>
              <a:t> 최대 </a:t>
            </a:r>
            <a:r>
              <a:rPr lang="ko-KR" altLang="en-US" baseline="0" dirty="0" err="1" smtClean="0"/>
              <a:t>메가허브터미널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2018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월 오픈 </a:t>
            </a:r>
            <a:endParaRPr lang="en-US" altLang="ko-KR" baseline="0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업계 최초로 전국 배송터미널에 자동 분류기 설치 투자를 확정하고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택배 전 분류과정의 자동화로 배송 생산성 확대를 진행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이를 통해 하루에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2~3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배송을 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다회전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배송 구조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가구 설치 등의 설치택배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서류물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배송의 우편택배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주얼리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고가상품을 별도 네트워크를 활용하여 배송하는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퍼펙트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택배 상품 등 시장환경 변화에 따른 고객 맞춤형 특화서비스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택배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개발하여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배송기사 정보와 당사의 배송상품을 포함한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타택배사의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상품에 대해서도 실시간 상품위치 정보를 제공하는 등 고객과의 소통 강화와 사용자 중심의 정보제공을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331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66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20688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물류 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&amp;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환경분석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3387" y="492200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작 성 자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: 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한  상  우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44624"/>
            <a:ext cx="8856984" cy="571504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sz="2000" dirty="0" smtClean="0"/>
              <a:t>현재의 물류 시스템</a:t>
            </a:r>
            <a:r>
              <a:rPr lang="en-US" altLang="ko-KR" sz="2000" dirty="0" smtClean="0"/>
              <a:t>				</a:t>
            </a:r>
          </a:p>
          <a:p>
            <a:pPr lvl="2"/>
            <a:endParaRPr lang="en-US" altLang="ko-KR" sz="2000" dirty="0"/>
          </a:p>
          <a:p>
            <a:pPr lvl="2"/>
            <a:r>
              <a:rPr lang="ko-KR" altLang="en-US" sz="2000" dirty="0" err="1" smtClean="0"/>
              <a:t>물류</a:t>
            </a:r>
            <a:r>
              <a:rPr lang="ko-KR" altLang="en-US" sz="2000" dirty="0" err="1" smtClean="0"/>
              <a:t>트렌드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ko-KR" altLang="en-US" sz="2000" dirty="0" smtClean="0"/>
              <a:t>선두기업 분석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대한통운</a:t>
            </a:r>
            <a:r>
              <a:rPr lang="en-US" altLang="ko-KR" sz="2000" dirty="0" smtClean="0"/>
              <a:t>					</a:t>
            </a:r>
          </a:p>
          <a:p>
            <a:pPr marL="488950" lvl="2" indent="0">
              <a:buNone/>
            </a:pPr>
            <a:r>
              <a:rPr lang="en-US" altLang="ko-KR" sz="2000" dirty="0" smtClean="0"/>
              <a:t>						</a:t>
            </a:r>
          </a:p>
          <a:p>
            <a:pPr marL="488950" lvl="2" indent="0">
              <a:buNone/>
            </a:pPr>
            <a:endParaRPr lang="en-US" altLang="ko-KR" sz="2000" dirty="0" smtClean="0"/>
          </a:p>
          <a:p>
            <a:pPr lvl="2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31514"/>
            <a:ext cx="8856984" cy="571504"/>
          </a:xfrm>
        </p:spPr>
        <p:txBody>
          <a:bodyPr/>
          <a:lstStyle/>
          <a:p>
            <a:r>
              <a:rPr lang="ko-KR" altLang="en-US" dirty="0" smtClean="0"/>
              <a:t> 현재의 물류시스템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 descr="C:\IoT_Bigdata_수업\과제\아마죤배송시스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4"/>
          <a:stretch/>
        </p:blipFill>
        <p:spPr bwMode="auto">
          <a:xfrm>
            <a:off x="142311" y="706764"/>
            <a:ext cx="7808311" cy="615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4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" y="28888"/>
            <a:ext cx="8856984" cy="571504"/>
          </a:xfrm>
        </p:spPr>
        <p:txBody>
          <a:bodyPr/>
          <a:lstStyle/>
          <a:p>
            <a:r>
              <a:rPr lang="ko-KR" altLang="en-US" dirty="0"/>
              <a:t>현재의 물류시스템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4098" name="Picture 2" descr="C:\IoT_Bigdata_수업\과제\아마존물류배송서비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908720"/>
            <a:ext cx="8884451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03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36" y="31514"/>
            <a:ext cx="8856984" cy="571504"/>
          </a:xfrm>
        </p:spPr>
        <p:txBody>
          <a:bodyPr/>
          <a:lstStyle/>
          <a:p>
            <a:r>
              <a:rPr lang="ko-KR" altLang="en-US" dirty="0" err="1" smtClean="0"/>
              <a:t>트렌드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sz="2400" dirty="0" smtClean="0"/>
              <a:t>경쟁격화 </a:t>
            </a:r>
            <a:r>
              <a:rPr lang="en-US" altLang="ko-KR" sz="2400" dirty="0" smtClean="0"/>
              <a:t> </a:t>
            </a:r>
            <a:endParaRPr lang="en-US" altLang="ko-KR" sz="24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1800" dirty="0" smtClean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경쟁자수</a:t>
            </a:r>
            <a:r>
              <a:rPr lang="en-US" altLang="ko-KR" sz="1800" dirty="0"/>
              <a:t>, </a:t>
            </a:r>
            <a:r>
              <a:rPr lang="ko-KR" altLang="en-US" sz="1800" dirty="0"/>
              <a:t>이종업종</a:t>
            </a:r>
            <a:r>
              <a:rPr lang="en-US" altLang="ko-KR" sz="1800" dirty="0"/>
              <a:t>, </a:t>
            </a:r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1800" dirty="0" smtClean="0"/>
              <a:t> - </a:t>
            </a:r>
            <a:r>
              <a:rPr lang="ko-KR" altLang="en-US" sz="1800" dirty="0" smtClean="0"/>
              <a:t>가격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인프라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창고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마케팅</a:t>
            </a:r>
            <a:r>
              <a:rPr lang="en-US" altLang="ko-KR" sz="1800" dirty="0" smtClean="0"/>
              <a:t> </a:t>
            </a:r>
            <a:endParaRPr lang="en-US" altLang="ko-KR" sz="18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ko-KR" altLang="en-US" sz="2400" dirty="0" err="1"/>
              <a:t>소비자니즈</a:t>
            </a:r>
            <a:endParaRPr lang="en-US" altLang="ko-KR" sz="2400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dirty="0"/>
              <a:t> - </a:t>
            </a:r>
            <a:r>
              <a:rPr lang="ko-KR" altLang="en-US" sz="1800" dirty="0"/>
              <a:t>싸고 빠른 배송</a:t>
            </a:r>
            <a:endParaRPr lang="en-US" altLang="ko-KR" sz="2400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ko-KR" altLang="en-US" sz="2400" dirty="0" smtClean="0"/>
              <a:t>트럭운전수 부족</a:t>
            </a:r>
            <a:endParaRPr lang="en-US" altLang="ko-KR" sz="24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1800" dirty="0" smtClean="0"/>
              <a:t> - </a:t>
            </a:r>
            <a:r>
              <a:rPr lang="ko-KR" altLang="en-US" sz="1800" dirty="0" smtClean="0"/>
              <a:t>무인 자율 주행자동차</a:t>
            </a:r>
            <a:endParaRPr lang="en-US" altLang="ko-KR" sz="18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ko-KR" altLang="en-US" sz="1800" dirty="0" smtClean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드론</a:t>
            </a:r>
            <a:r>
              <a:rPr lang="ko-KR" altLang="en-US" sz="1800" dirty="0" smtClean="0"/>
              <a:t> 배송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스카우트</a:t>
            </a:r>
            <a:endParaRPr lang="en-US" altLang="ko-KR" sz="18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실버</a:t>
            </a:r>
            <a:r>
              <a:rPr lang="ko-KR" altLang="en-US" sz="1800" dirty="0" smtClean="0"/>
              <a:t> 택배</a:t>
            </a:r>
            <a:endParaRPr lang="en-US" altLang="ko-KR" sz="1800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sz="18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sz="18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sz="18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 algn="r">
              <a:tabLst>
                <a:tab pos="1073150" algn="l"/>
                <a:tab pos="1258888" algn="l"/>
              </a:tabLs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050" name="Picture 2" descr="C:\IoT_Bigdata_수업\과제\amazon-intense-competition-610x2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603895"/>
            <a:ext cx="58102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IoT_Bigdata_수업\과제\Budweiser_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6" r="5810" b="15590"/>
          <a:stretch/>
        </p:blipFill>
        <p:spPr bwMode="auto">
          <a:xfrm>
            <a:off x="3275856" y="2836756"/>
            <a:ext cx="5766039" cy="217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IoT_Bigdata_수업\과제\Amazon-Scout-610x615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" b="1"/>
          <a:stretch/>
        </p:blipFill>
        <p:spPr bwMode="auto">
          <a:xfrm>
            <a:off x="5536240" y="5151806"/>
            <a:ext cx="1656184" cy="166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IoT_Bigdata_수업\과제\드론배송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3" r="8476"/>
          <a:stretch/>
        </p:blipFill>
        <p:spPr bwMode="auto">
          <a:xfrm>
            <a:off x="2525920" y="5151806"/>
            <a:ext cx="2838168" cy="166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IoT_Bigdata_수업\과제\실버택배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387" y="5106573"/>
            <a:ext cx="1707381" cy="170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IoT_Bigdata_수업\과제\물류창고내로봇_아마존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9"/>
          <a:stretch/>
        </p:blipFill>
        <p:spPr bwMode="auto">
          <a:xfrm>
            <a:off x="76547" y="5143124"/>
            <a:ext cx="2335213" cy="167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0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96" y="30556"/>
            <a:ext cx="8856984" cy="571504"/>
          </a:xfrm>
        </p:spPr>
        <p:txBody>
          <a:bodyPr/>
          <a:lstStyle/>
          <a:p>
            <a:r>
              <a:rPr lang="ko-KR" altLang="en-US" dirty="0" smtClean="0"/>
              <a:t>국내 선두기업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대한통운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6124618"/>
          </a:xfrm>
        </p:spPr>
        <p:txBody>
          <a:bodyPr/>
          <a:lstStyle/>
          <a:p>
            <a:r>
              <a:rPr lang="ko-KR" altLang="en-US" dirty="0" smtClean="0"/>
              <a:t>물류산업의 성장성 </a:t>
            </a:r>
            <a:r>
              <a:rPr lang="en-US" altLang="ko-KR" dirty="0" smtClean="0"/>
              <a:t>( </a:t>
            </a:r>
            <a:r>
              <a:rPr lang="ko-KR" altLang="en-US" dirty="0" smtClean="0"/>
              <a:t>국내 </a:t>
            </a:r>
            <a:r>
              <a:rPr lang="en-US" altLang="ko-KR" dirty="0" smtClean="0"/>
              <a:t>9%</a:t>
            </a:r>
            <a:r>
              <a:rPr lang="ko-KR" altLang="en-US" dirty="0" smtClean="0"/>
              <a:t>성장</a:t>
            </a:r>
            <a:r>
              <a:rPr lang="en-US" altLang="ko-KR" dirty="0" smtClean="0"/>
              <a:t>,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경쟁우위요소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 smtClean="0"/>
              <a:t>    - </a:t>
            </a:r>
            <a:r>
              <a:rPr lang="ko-KR" altLang="en-US" sz="1800" dirty="0" smtClean="0"/>
              <a:t>국내 유일의 직영 조직</a:t>
            </a:r>
            <a:r>
              <a:rPr lang="en-US" altLang="ko-KR" sz="1800" dirty="0" smtClean="0"/>
              <a:t>,  2</a:t>
            </a:r>
            <a:r>
              <a:rPr lang="ko-KR" altLang="en-US" sz="1800" dirty="0" smtClean="0"/>
              <a:t>만개의 택배취급점</a:t>
            </a:r>
            <a:r>
              <a:rPr lang="en-US" altLang="ko-KR" sz="1800" dirty="0" smtClean="0"/>
              <a:t>, 1</a:t>
            </a:r>
            <a:r>
              <a:rPr lang="ko-KR" altLang="en-US" sz="1800" dirty="0" smtClean="0"/>
              <a:t>만 </a:t>
            </a:r>
            <a:r>
              <a:rPr lang="en-US" altLang="ko-KR" sz="1800" dirty="0" smtClean="0"/>
              <a:t>7</a:t>
            </a:r>
            <a:r>
              <a:rPr lang="ko-KR" altLang="en-US" sz="1800" dirty="0" smtClean="0"/>
              <a:t>천 배송기사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 - 2018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8</a:t>
            </a:r>
            <a:r>
              <a:rPr lang="ko-KR" altLang="en-US" sz="1800" dirty="0" smtClean="0"/>
              <a:t>월 아시아 </a:t>
            </a:r>
            <a:r>
              <a:rPr lang="ko-KR" altLang="en-US" sz="1800" dirty="0" err="1" smtClean="0"/>
              <a:t>메가허브</a:t>
            </a:r>
            <a:r>
              <a:rPr lang="ko-KR" altLang="en-US" sz="1800" dirty="0" smtClean="0"/>
              <a:t> 터미널 오픈</a:t>
            </a:r>
            <a:r>
              <a:rPr lang="en-US" altLang="ko-KR" sz="1800" dirty="0" smtClean="0"/>
              <a:t>,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- 2016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9</a:t>
            </a:r>
            <a:r>
              <a:rPr lang="ko-KR" altLang="en-US" sz="1800" dirty="0" smtClean="0"/>
              <a:t>월부터 휠 </a:t>
            </a:r>
            <a:r>
              <a:rPr lang="ko-KR" altLang="en-US" sz="1800" dirty="0" err="1" smtClean="0"/>
              <a:t>소터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자동분류기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투자</a:t>
            </a:r>
            <a:r>
              <a:rPr lang="en-US" altLang="ko-KR" sz="1800" dirty="0" smtClean="0"/>
              <a:t>_2020</a:t>
            </a:r>
            <a:r>
              <a:rPr lang="ko-KR" altLang="en-US" sz="1800" dirty="0" smtClean="0"/>
              <a:t>년까지 전국확대</a:t>
            </a:r>
            <a:r>
              <a:rPr lang="en-US" altLang="ko-KR" sz="1800" dirty="0" smtClean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- </a:t>
            </a:r>
            <a:r>
              <a:rPr lang="ko-KR" altLang="en-US" sz="1800" dirty="0" smtClean="0"/>
              <a:t>시장환경변화에 따른 고객맞춤형 특화서비스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: </a:t>
            </a:r>
            <a:r>
              <a:rPr lang="ko-KR" altLang="en-US" sz="1800" dirty="0" smtClean="0"/>
              <a:t>가구설치 택배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서류물배송</a:t>
            </a:r>
            <a:r>
              <a:rPr lang="ko-KR" altLang="en-US" sz="1800" dirty="0" smtClean="0"/>
              <a:t> 우편택배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주얼리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고가상품등의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퍼펙트택배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3074" name="Picture 2" descr="C:\IoT_Bigdata_수업\과제\CJ대한통운로고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0" b="9525"/>
          <a:stretch/>
        </p:blipFill>
        <p:spPr bwMode="auto">
          <a:xfrm>
            <a:off x="4572000" y="15790"/>
            <a:ext cx="1448261" cy="60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2" y="1124744"/>
            <a:ext cx="8472044" cy="26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96" y="29210"/>
            <a:ext cx="8856984" cy="571504"/>
          </a:xfrm>
        </p:spPr>
        <p:txBody>
          <a:bodyPr/>
          <a:lstStyle/>
          <a:p>
            <a:r>
              <a:rPr lang="ko-KR" altLang="en-US" dirty="0"/>
              <a:t>국내 선두기업 </a:t>
            </a:r>
            <a:r>
              <a:rPr lang="en-US" altLang="ko-KR" dirty="0"/>
              <a:t>– </a:t>
            </a:r>
            <a:r>
              <a:rPr lang="ko-KR" altLang="en-US" dirty="0"/>
              <a:t>대한통운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122" name="Picture 2" descr="C:\IoT_Bigdata_수업\과제\대한통운실적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245" y="1844824"/>
            <a:ext cx="9023553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511" y="930206"/>
            <a:ext cx="4262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매출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29.6%,   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영업이익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2.9%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pic>
        <p:nvPicPr>
          <p:cNvPr id="13" name="Picture 2" descr="C:\IoT_Bigdata_수업\과제\CJ대한통운로고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0" b="9525"/>
          <a:stretch/>
        </p:blipFill>
        <p:spPr bwMode="auto">
          <a:xfrm>
            <a:off x="4572000" y="15790"/>
            <a:ext cx="1448261" cy="60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37307" y="2666716"/>
            <a:ext cx="8932287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6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 smtClean="0"/>
              <a:t>모두가 </a:t>
            </a:r>
            <a:r>
              <a:rPr lang="en-US" altLang="ko-KR" sz="3200" dirty="0" smtClean="0"/>
              <a:t>AI, </a:t>
            </a:r>
            <a:r>
              <a:rPr lang="ko-KR" altLang="en-US" sz="3200" dirty="0" err="1" smtClean="0"/>
              <a:t>빅데이터</a:t>
            </a:r>
            <a:r>
              <a:rPr lang="ko-KR" altLang="en-US" sz="3200" dirty="0" smtClean="0"/>
              <a:t> 기반의 사물인터넷을 사용하여 효율성을 극대화 한다면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누가 승자가 될까</a:t>
            </a:r>
            <a:r>
              <a:rPr lang="en-US" altLang="ko-KR" sz="3200" dirty="0" smtClean="0"/>
              <a:t>? 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어떤 데이터를 사용할 것인지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어떤 분석기법을 활용할 것인지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언제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활용할 것인지에 대한 고민은  항상 해야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39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9600" dirty="0" smtClean="0"/>
          </a:p>
          <a:p>
            <a:pPr marL="0" indent="0" algn="ctr">
              <a:buNone/>
            </a:pPr>
            <a:r>
              <a:rPr lang="ko-KR" altLang="en-US" sz="9600" dirty="0" smtClean="0"/>
              <a:t>감사합니다</a:t>
            </a:r>
            <a:endParaRPr lang="ko-KR" altLang="en-US" sz="9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1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21556</TotalTime>
  <Words>274</Words>
  <Application>Microsoft Office PowerPoint</Application>
  <PresentationFormat>화면 슬라이드 쇼(4:3)</PresentationFormat>
  <Paragraphs>84</Paragraphs>
  <Slides>9</Slides>
  <Notes>5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  <vt:variant>
        <vt:lpstr>재구성한 쇼</vt:lpstr>
      </vt:variant>
      <vt:variant>
        <vt:i4>7</vt:i4>
      </vt:variant>
    </vt:vector>
  </HeadingPairs>
  <TitlesOfParts>
    <vt:vector size="17" baseType="lpstr">
      <vt:lpstr>Office 테마</vt:lpstr>
      <vt:lpstr>PowerPoint 프레젠테이션</vt:lpstr>
      <vt:lpstr>목차</vt:lpstr>
      <vt:lpstr> 현재의 물류시스템…</vt:lpstr>
      <vt:lpstr>현재의 물류시스템…</vt:lpstr>
      <vt:lpstr>트렌드…</vt:lpstr>
      <vt:lpstr>국내 선두기업 – 대한통운</vt:lpstr>
      <vt:lpstr>국내 선두기업 – 대한통운</vt:lpstr>
      <vt:lpstr>PowerPoint 프레젠테이션</vt:lpstr>
      <vt:lpstr>PowerPoint 프레젠테이션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717</cp:revision>
  <cp:lastPrinted>2012-09-28T01:49:35Z</cp:lastPrinted>
  <dcterms:created xsi:type="dcterms:W3CDTF">2011-02-25T04:33:20Z</dcterms:created>
  <dcterms:modified xsi:type="dcterms:W3CDTF">2019-04-25T08:29:34Z</dcterms:modified>
</cp:coreProperties>
</file>