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5f58b2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5f58b2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5f58b2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5f58b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5f58b2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5f58b2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05f58b2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05f58b2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Calm Compass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with love by Hansa &amp; Muskaan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CalmCompass was inspired by the need for a digital tool that supports mental well-being in a calming, aesthetically pleasing environment. Many individuals struggle with managing stress and maintaining mental health, so our goal was to create an intuitive app that fosters tranquility and self-reflection.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Mood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Affirmations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Minimalist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Assesment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 for CalmCompass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and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Personalized Insights/ 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Security and authentication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Balancing functionality with a calm, minimalist design was a key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and validating these components took careful attention to ensure a smooth user experience.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