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66" r:id="rId5"/>
    <p:sldId id="258" r:id="rId6"/>
    <p:sldId id="257" r:id="rId7"/>
    <p:sldId id="259" r:id="rId8"/>
    <p:sldId id="263" r:id="rId9"/>
    <p:sldId id="260" r:id="rId10"/>
    <p:sldId id="261" r:id="rId11"/>
    <p:sldId id="262" r:id="rId12"/>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8C56D-F445-4B9C-8651-AC2868F991C2}" v="2" dt="2023-11-30T01:22:47.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007" autoAdjust="0"/>
  </p:normalViewPr>
  <p:slideViewPr>
    <p:cSldViewPr snapToGrid="0">
      <p:cViewPr varScale="1">
        <p:scale>
          <a:sx n="91" d="100"/>
          <a:sy n="91" d="100"/>
        </p:scale>
        <p:origin x="1296" y="84"/>
      </p:cViewPr>
      <p:guideLst/>
    </p:cSldViewPr>
  </p:slideViewPr>
  <p:notesTextViewPr>
    <p:cViewPr>
      <p:scale>
        <a:sx n="1" d="1"/>
        <a:sy n="1" d="1"/>
      </p:scale>
      <p:origin x="0" y="-3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s armstrong" userId="db58b1ceb4554dc5" providerId="LiveId" clId="{0958C56D-F445-4B9C-8651-AC2868F991C2}"/>
    <pc:docChg chg="undo custSel addSld modSld sldOrd">
      <pc:chgData name="hans armstrong" userId="db58b1ceb4554dc5" providerId="LiveId" clId="{0958C56D-F445-4B9C-8651-AC2868F991C2}" dt="2023-11-30T01:30:57.213" v="1569" actId="20577"/>
      <pc:docMkLst>
        <pc:docMk/>
      </pc:docMkLst>
      <pc:sldChg chg="addSp delSp modSp mod setBg">
        <pc:chgData name="hans armstrong" userId="db58b1ceb4554dc5" providerId="LiveId" clId="{0958C56D-F445-4B9C-8651-AC2868F991C2}" dt="2023-11-30T01:15:26.396" v="1181" actId="27636"/>
        <pc:sldMkLst>
          <pc:docMk/>
          <pc:sldMk cId="1326650848" sldId="256"/>
        </pc:sldMkLst>
        <pc:spChg chg="mod">
          <ac:chgData name="hans armstrong" userId="db58b1ceb4554dc5" providerId="LiveId" clId="{0958C56D-F445-4B9C-8651-AC2868F991C2}" dt="2023-11-11T03:39:39.657" v="181" actId="26606"/>
          <ac:spMkLst>
            <pc:docMk/>
            <pc:sldMk cId="1326650848" sldId="256"/>
            <ac:spMk id="2" creationId="{90D7AE5B-761A-D58E-7B68-CD18C03AD597}"/>
          </ac:spMkLst>
        </pc:spChg>
        <pc:spChg chg="mod">
          <ac:chgData name="hans armstrong" userId="db58b1ceb4554dc5" providerId="LiveId" clId="{0958C56D-F445-4B9C-8651-AC2868F991C2}" dt="2023-11-30T01:15:26.396" v="1181" actId="27636"/>
          <ac:spMkLst>
            <pc:docMk/>
            <pc:sldMk cId="1326650848" sldId="256"/>
            <ac:spMk id="3" creationId="{7B2CC1BA-39D7-E6ED-EE2B-EF4AE8FE9B55}"/>
          </ac:spMkLst>
        </pc:spChg>
        <pc:spChg chg="add del">
          <ac:chgData name="hans armstrong" userId="db58b1ceb4554dc5" providerId="LiveId" clId="{0958C56D-F445-4B9C-8651-AC2868F991C2}" dt="2023-11-11T03:39:39.657" v="181" actId="26606"/>
          <ac:spMkLst>
            <pc:docMk/>
            <pc:sldMk cId="1326650848" sldId="256"/>
            <ac:spMk id="8" creationId="{18873D23-2DCF-4B31-A009-95721C06E8E1}"/>
          </ac:spMkLst>
        </pc:spChg>
        <pc:spChg chg="add del">
          <ac:chgData name="hans armstrong" userId="db58b1ceb4554dc5" providerId="LiveId" clId="{0958C56D-F445-4B9C-8651-AC2868F991C2}" dt="2023-11-11T03:39:39.657" v="181" actId="26606"/>
          <ac:spMkLst>
            <pc:docMk/>
            <pc:sldMk cId="1326650848" sldId="256"/>
            <ac:spMk id="10" creationId="{C13EF075-D4EF-4929-ADBC-91B27DA19955}"/>
          </ac:spMkLst>
        </pc:spChg>
        <pc:grpChg chg="add del">
          <ac:chgData name="hans armstrong" userId="db58b1ceb4554dc5" providerId="LiveId" clId="{0958C56D-F445-4B9C-8651-AC2868F991C2}" dt="2023-11-11T03:39:39.657" v="181" actId="26606"/>
          <ac:grpSpMkLst>
            <pc:docMk/>
            <pc:sldMk cId="1326650848" sldId="256"/>
            <ac:grpSpMk id="12" creationId="{DAA26DFA-AAB2-4973-9C17-16D587C7B198}"/>
          </ac:grpSpMkLst>
        </pc:grpChg>
      </pc:sldChg>
      <pc:sldChg chg="modSp new mod">
        <pc:chgData name="hans armstrong" userId="db58b1ceb4554dc5" providerId="LiveId" clId="{0958C56D-F445-4B9C-8651-AC2868F991C2}" dt="2023-11-11T03:28:43.313" v="84" actId="20577"/>
        <pc:sldMkLst>
          <pc:docMk/>
          <pc:sldMk cId="678148639" sldId="257"/>
        </pc:sldMkLst>
        <pc:spChg chg="mod">
          <ac:chgData name="hans armstrong" userId="db58b1ceb4554dc5" providerId="LiveId" clId="{0958C56D-F445-4B9C-8651-AC2868F991C2}" dt="2023-11-11T03:28:43.313" v="84" actId="20577"/>
          <ac:spMkLst>
            <pc:docMk/>
            <pc:sldMk cId="678148639" sldId="257"/>
            <ac:spMk id="2" creationId="{15D900B1-77D8-6E7F-2D56-2F4AEC037A46}"/>
          </ac:spMkLst>
        </pc:spChg>
      </pc:sldChg>
      <pc:sldChg chg="modSp new mod ord">
        <pc:chgData name="hans armstrong" userId="db58b1ceb4554dc5" providerId="LiveId" clId="{0958C56D-F445-4B9C-8651-AC2868F991C2}" dt="2023-11-11T03:37:12.234" v="88"/>
        <pc:sldMkLst>
          <pc:docMk/>
          <pc:sldMk cId="685640248" sldId="258"/>
        </pc:sldMkLst>
        <pc:spChg chg="mod">
          <ac:chgData name="hans armstrong" userId="db58b1ceb4554dc5" providerId="LiveId" clId="{0958C56D-F445-4B9C-8651-AC2868F991C2}" dt="2023-11-11T03:28:39.726" v="82" actId="20577"/>
          <ac:spMkLst>
            <pc:docMk/>
            <pc:sldMk cId="685640248" sldId="258"/>
            <ac:spMk id="2" creationId="{656CDB09-F541-9AF5-8AD6-0591BCEAC014}"/>
          </ac:spMkLst>
        </pc:spChg>
      </pc:sldChg>
      <pc:sldChg chg="addSp modSp new mod">
        <pc:chgData name="hans armstrong" userId="db58b1ceb4554dc5" providerId="LiveId" clId="{0958C56D-F445-4B9C-8651-AC2868F991C2}" dt="2023-11-11T05:06:50.352" v="774" actId="1076"/>
        <pc:sldMkLst>
          <pc:docMk/>
          <pc:sldMk cId="587032118" sldId="259"/>
        </pc:sldMkLst>
        <pc:spChg chg="mod">
          <ac:chgData name="hans armstrong" userId="db58b1ceb4554dc5" providerId="LiveId" clId="{0958C56D-F445-4B9C-8651-AC2868F991C2}" dt="2023-11-11T03:28:27.011" v="68" actId="20577"/>
          <ac:spMkLst>
            <pc:docMk/>
            <pc:sldMk cId="587032118" sldId="259"/>
            <ac:spMk id="2" creationId="{64D7B911-331B-F3C6-45FD-FE17EC0412C9}"/>
          </ac:spMkLst>
        </pc:spChg>
        <pc:spChg chg="mod">
          <ac:chgData name="hans armstrong" userId="db58b1ceb4554dc5" providerId="LiveId" clId="{0958C56D-F445-4B9C-8651-AC2868F991C2}" dt="2023-11-11T05:06:34.465" v="772" actId="20577"/>
          <ac:spMkLst>
            <pc:docMk/>
            <pc:sldMk cId="587032118" sldId="259"/>
            <ac:spMk id="3" creationId="{91901E2F-E550-C949-2B99-9257C7FE4521}"/>
          </ac:spMkLst>
        </pc:spChg>
        <pc:picChg chg="add mod">
          <ac:chgData name="hans armstrong" userId="db58b1ceb4554dc5" providerId="LiveId" clId="{0958C56D-F445-4B9C-8651-AC2868F991C2}" dt="2023-11-11T05:06:50.352" v="774" actId="1076"/>
          <ac:picMkLst>
            <pc:docMk/>
            <pc:sldMk cId="587032118" sldId="259"/>
            <ac:picMk id="5" creationId="{5B7D8DC8-96AE-D044-DA3A-6CDD6DDFBE71}"/>
          </ac:picMkLst>
        </pc:picChg>
      </pc:sldChg>
      <pc:sldChg chg="modSp new mod ord">
        <pc:chgData name="hans armstrong" userId="db58b1ceb4554dc5" providerId="LiveId" clId="{0958C56D-F445-4B9C-8651-AC2868F991C2}" dt="2023-11-11T05:15:46.030" v="1054" actId="20577"/>
        <pc:sldMkLst>
          <pc:docMk/>
          <pc:sldMk cId="1400742970" sldId="260"/>
        </pc:sldMkLst>
        <pc:spChg chg="mod">
          <ac:chgData name="hans armstrong" userId="db58b1ceb4554dc5" providerId="LiveId" clId="{0958C56D-F445-4B9C-8651-AC2868F991C2}" dt="2023-11-11T03:28:34.654" v="80" actId="20577"/>
          <ac:spMkLst>
            <pc:docMk/>
            <pc:sldMk cId="1400742970" sldId="260"/>
            <ac:spMk id="2" creationId="{12EDFE5F-D85A-5F72-723D-844D4D133658}"/>
          </ac:spMkLst>
        </pc:spChg>
        <pc:spChg chg="mod">
          <ac:chgData name="hans armstrong" userId="db58b1ceb4554dc5" providerId="LiveId" clId="{0958C56D-F445-4B9C-8651-AC2868F991C2}" dt="2023-11-11T05:15:46.030" v="1054" actId="20577"/>
          <ac:spMkLst>
            <pc:docMk/>
            <pc:sldMk cId="1400742970" sldId="260"/>
            <ac:spMk id="3" creationId="{EA424F48-D5BB-247E-1CA5-F5D799413E06}"/>
          </ac:spMkLst>
        </pc:spChg>
      </pc:sldChg>
      <pc:sldChg chg="addSp delSp modSp new mod">
        <pc:chgData name="hans armstrong" userId="db58b1ceb4554dc5" providerId="LiveId" clId="{0958C56D-F445-4B9C-8651-AC2868F991C2}" dt="2023-11-11T03:37:53.835" v="120" actId="22"/>
        <pc:sldMkLst>
          <pc:docMk/>
          <pc:sldMk cId="3092807114" sldId="261"/>
        </pc:sldMkLst>
        <pc:spChg chg="mod">
          <ac:chgData name="hans armstrong" userId="db58b1ceb4554dc5" providerId="LiveId" clId="{0958C56D-F445-4B9C-8651-AC2868F991C2}" dt="2023-11-11T03:37:34.047" v="119" actId="20577"/>
          <ac:spMkLst>
            <pc:docMk/>
            <pc:sldMk cId="3092807114" sldId="261"/>
            <ac:spMk id="2" creationId="{17FE7933-AB24-0AF2-7E48-47D57AF9A066}"/>
          </ac:spMkLst>
        </pc:spChg>
        <pc:spChg chg="del">
          <ac:chgData name="hans armstrong" userId="db58b1ceb4554dc5" providerId="LiveId" clId="{0958C56D-F445-4B9C-8651-AC2868F991C2}" dt="2023-11-11T03:37:53.835" v="120" actId="22"/>
          <ac:spMkLst>
            <pc:docMk/>
            <pc:sldMk cId="3092807114" sldId="261"/>
            <ac:spMk id="3" creationId="{BA913964-3962-91CF-7972-1281C0708588}"/>
          </ac:spMkLst>
        </pc:spChg>
        <pc:picChg chg="add mod ord">
          <ac:chgData name="hans armstrong" userId="db58b1ceb4554dc5" providerId="LiveId" clId="{0958C56D-F445-4B9C-8651-AC2868F991C2}" dt="2023-11-11T03:37:53.835" v="120" actId="22"/>
          <ac:picMkLst>
            <pc:docMk/>
            <pc:sldMk cId="3092807114" sldId="261"/>
            <ac:picMk id="5" creationId="{E9C32987-E437-AD08-F6CD-EA755AC4368D}"/>
          </ac:picMkLst>
        </pc:picChg>
      </pc:sldChg>
      <pc:sldChg chg="modSp new mod">
        <pc:chgData name="hans armstrong" userId="db58b1ceb4554dc5" providerId="LiveId" clId="{0958C56D-F445-4B9C-8651-AC2868F991C2}" dt="2023-11-11T03:51:39.243" v="262" actId="313"/>
        <pc:sldMkLst>
          <pc:docMk/>
          <pc:sldMk cId="965085234" sldId="262"/>
        </pc:sldMkLst>
        <pc:spChg chg="mod">
          <ac:chgData name="hans armstrong" userId="db58b1ceb4554dc5" providerId="LiveId" clId="{0958C56D-F445-4B9C-8651-AC2868F991C2}" dt="2023-11-11T03:51:39.243" v="262" actId="313"/>
          <ac:spMkLst>
            <pc:docMk/>
            <pc:sldMk cId="965085234" sldId="262"/>
            <ac:spMk id="2" creationId="{CBD6FB32-C7FD-FAC3-E272-2F992DB1BF8C}"/>
          </ac:spMkLst>
        </pc:spChg>
      </pc:sldChg>
      <pc:sldChg chg="addSp delSp modSp new mod">
        <pc:chgData name="hans armstrong" userId="db58b1ceb4554dc5" providerId="LiveId" clId="{0958C56D-F445-4B9C-8651-AC2868F991C2}" dt="2023-11-11T07:17:30.899" v="1179" actId="1076"/>
        <pc:sldMkLst>
          <pc:docMk/>
          <pc:sldMk cId="3147134545" sldId="263"/>
        </pc:sldMkLst>
        <pc:spChg chg="mod">
          <ac:chgData name="hans armstrong" userId="db58b1ceb4554dc5" providerId="LiveId" clId="{0958C56D-F445-4B9C-8651-AC2868F991C2}" dt="2023-11-11T06:58:50.535" v="1073" actId="20577"/>
          <ac:spMkLst>
            <pc:docMk/>
            <pc:sldMk cId="3147134545" sldId="263"/>
            <ac:spMk id="2" creationId="{91D17117-C66C-D97D-DA3D-380F6B31DF2E}"/>
          </ac:spMkLst>
        </pc:spChg>
        <pc:spChg chg="add del mod">
          <ac:chgData name="hans armstrong" userId="db58b1ceb4554dc5" providerId="LiveId" clId="{0958C56D-F445-4B9C-8651-AC2868F991C2}" dt="2023-11-11T07:15:36.896" v="1159" actId="478"/>
          <ac:spMkLst>
            <pc:docMk/>
            <pc:sldMk cId="3147134545" sldId="263"/>
            <ac:spMk id="3" creationId="{23077B70-FD5B-7876-56B8-31FCA7F70F1F}"/>
          </ac:spMkLst>
        </pc:spChg>
        <pc:spChg chg="add del mod">
          <ac:chgData name="hans armstrong" userId="db58b1ceb4554dc5" providerId="LiveId" clId="{0958C56D-F445-4B9C-8651-AC2868F991C2}" dt="2023-11-11T07:15:36.896" v="1159" actId="478"/>
          <ac:spMkLst>
            <pc:docMk/>
            <pc:sldMk cId="3147134545" sldId="263"/>
            <ac:spMk id="13" creationId="{CDBA48B5-862F-1008-1AA7-60016AE3530B}"/>
          </ac:spMkLst>
        </pc:spChg>
        <pc:graphicFrameChg chg="add del mod modGraphic">
          <ac:chgData name="hans armstrong" userId="db58b1ceb4554dc5" providerId="LiveId" clId="{0958C56D-F445-4B9C-8651-AC2868F991C2}" dt="2023-11-11T07:16:15.192" v="1176" actId="3680"/>
          <ac:graphicFrameMkLst>
            <pc:docMk/>
            <pc:sldMk cId="3147134545" sldId="263"/>
            <ac:graphicFrameMk id="14" creationId="{CFE99D13-AB60-2A1A-6AB7-F2EBFE05D7F3}"/>
          </ac:graphicFrameMkLst>
        </pc:graphicFrameChg>
        <pc:picChg chg="add mod">
          <ac:chgData name="hans armstrong" userId="db58b1ceb4554dc5" providerId="LiveId" clId="{0958C56D-F445-4B9C-8651-AC2868F991C2}" dt="2023-11-11T07:15:43.032" v="1162" actId="1076"/>
          <ac:picMkLst>
            <pc:docMk/>
            <pc:sldMk cId="3147134545" sldId="263"/>
            <ac:picMk id="5" creationId="{F099E20C-33EA-81EF-693D-C0EC059F3126}"/>
          </ac:picMkLst>
        </pc:picChg>
        <pc:picChg chg="add mod">
          <ac:chgData name="hans armstrong" userId="db58b1ceb4554dc5" providerId="LiveId" clId="{0958C56D-F445-4B9C-8651-AC2868F991C2}" dt="2023-11-11T07:05:02.715" v="1144" actId="1076"/>
          <ac:picMkLst>
            <pc:docMk/>
            <pc:sldMk cId="3147134545" sldId="263"/>
            <ac:picMk id="7" creationId="{751A16D8-57EE-7F78-8446-76E80AB93C77}"/>
          </ac:picMkLst>
        </pc:picChg>
        <pc:picChg chg="add del mod">
          <ac:chgData name="hans armstrong" userId="db58b1ceb4554dc5" providerId="LiveId" clId="{0958C56D-F445-4B9C-8651-AC2868F991C2}" dt="2023-11-11T07:15:40.184" v="1161" actId="478"/>
          <ac:picMkLst>
            <pc:docMk/>
            <pc:sldMk cId="3147134545" sldId="263"/>
            <ac:picMk id="9" creationId="{8FE56A3C-C093-47DB-517D-720E4A9C4576}"/>
          </ac:picMkLst>
        </pc:picChg>
        <pc:picChg chg="add del mod">
          <ac:chgData name="hans armstrong" userId="db58b1ceb4554dc5" providerId="LiveId" clId="{0958C56D-F445-4B9C-8651-AC2868F991C2}" dt="2023-11-11T07:15:17.094" v="1154" actId="478"/>
          <ac:picMkLst>
            <pc:docMk/>
            <pc:sldMk cId="3147134545" sldId="263"/>
            <ac:picMk id="11" creationId="{E0F2C277-D52A-4770-572C-D9DB007BD00E}"/>
          </ac:picMkLst>
        </pc:picChg>
        <pc:picChg chg="add mod">
          <ac:chgData name="hans armstrong" userId="db58b1ceb4554dc5" providerId="LiveId" clId="{0958C56D-F445-4B9C-8651-AC2868F991C2}" dt="2023-11-11T07:17:30.899" v="1179" actId="1076"/>
          <ac:picMkLst>
            <pc:docMk/>
            <pc:sldMk cId="3147134545" sldId="263"/>
            <ac:picMk id="16" creationId="{FFBD12C0-FED1-4017-987B-780A292C33DA}"/>
          </ac:picMkLst>
        </pc:picChg>
      </pc:sldChg>
      <pc:sldChg chg="addSp delSp modSp new mod">
        <pc:chgData name="hans armstrong" userId="db58b1ceb4554dc5" providerId="LiveId" clId="{0958C56D-F445-4B9C-8651-AC2868F991C2}" dt="2023-11-30T01:20:21.840" v="1275" actId="1076"/>
        <pc:sldMkLst>
          <pc:docMk/>
          <pc:sldMk cId="2599262115" sldId="264"/>
        </pc:sldMkLst>
        <pc:spChg chg="mod">
          <ac:chgData name="hans armstrong" userId="db58b1ceb4554dc5" providerId="LiveId" clId="{0958C56D-F445-4B9C-8651-AC2868F991C2}" dt="2023-11-30T01:15:43.222" v="1198" actId="20577"/>
          <ac:spMkLst>
            <pc:docMk/>
            <pc:sldMk cId="2599262115" sldId="264"/>
            <ac:spMk id="2" creationId="{AC9F3D86-F33B-DEB9-7AF0-888254591734}"/>
          </ac:spMkLst>
        </pc:spChg>
        <pc:spChg chg="mod">
          <ac:chgData name="hans armstrong" userId="db58b1ceb4554dc5" providerId="LiveId" clId="{0958C56D-F445-4B9C-8651-AC2868F991C2}" dt="2023-11-30T01:20:15.708" v="1273" actId="20577"/>
          <ac:spMkLst>
            <pc:docMk/>
            <pc:sldMk cId="2599262115" sldId="264"/>
            <ac:spMk id="3" creationId="{1A6B4EDC-D36E-E43F-A426-90D3C5EF16B8}"/>
          </ac:spMkLst>
        </pc:spChg>
        <pc:picChg chg="add mod">
          <ac:chgData name="hans armstrong" userId="db58b1ceb4554dc5" providerId="LiveId" clId="{0958C56D-F445-4B9C-8651-AC2868F991C2}" dt="2023-11-30T01:20:21.840" v="1275" actId="1076"/>
          <ac:picMkLst>
            <pc:docMk/>
            <pc:sldMk cId="2599262115" sldId="264"/>
            <ac:picMk id="5" creationId="{76E61758-7785-DD3C-ABC7-D4D8CA77ED67}"/>
          </ac:picMkLst>
        </pc:picChg>
        <pc:picChg chg="add del">
          <ac:chgData name="hans armstrong" userId="db58b1ceb4554dc5" providerId="LiveId" clId="{0958C56D-F445-4B9C-8651-AC2868F991C2}" dt="2023-11-30T01:18:38.369" v="1206" actId="22"/>
          <ac:picMkLst>
            <pc:docMk/>
            <pc:sldMk cId="2599262115" sldId="264"/>
            <ac:picMk id="7" creationId="{3D05E58A-446D-5971-B96C-C1C809F16D3F}"/>
          </ac:picMkLst>
        </pc:picChg>
        <pc:picChg chg="add mod">
          <ac:chgData name="hans armstrong" userId="db58b1ceb4554dc5" providerId="LiveId" clId="{0958C56D-F445-4B9C-8651-AC2868F991C2}" dt="2023-11-30T01:20:19.188" v="1274" actId="1076"/>
          <ac:picMkLst>
            <pc:docMk/>
            <pc:sldMk cId="2599262115" sldId="264"/>
            <ac:picMk id="9" creationId="{25160093-907A-72FF-5639-AC8F42762E4F}"/>
          </ac:picMkLst>
        </pc:picChg>
      </pc:sldChg>
      <pc:sldChg chg="modSp new mod">
        <pc:chgData name="hans armstrong" userId="db58b1ceb4554dc5" providerId="LiveId" clId="{0958C56D-F445-4B9C-8651-AC2868F991C2}" dt="2023-11-30T01:21:13.623" v="1377" actId="5793"/>
        <pc:sldMkLst>
          <pc:docMk/>
          <pc:sldMk cId="3094052670" sldId="265"/>
        </pc:sldMkLst>
        <pc:spChg chg="mod">
          <ac:chgData name="hans armstrong" userId="db58b1ceb4554dc5" providerId="LiveId" clId="{0958C56D-F445-4B9C-8651-AC2868F991C2}" dt="2023-11-30T01:20:38.194" v="1301" actId="20577"/>
          <ac:spMkLst>
            <pc:docMk/>
            <pc:sldMk cId="3094052670" sldId="265"/>
            <ac:spMk id="2" creationId="{5480AB49-2CC6-550A-7366-3857F15AFFBB}"/>
          </ac:spMkLst>
        </pc:spChg>
        <pc:spChg chg="mod">
          <ac:chgData name="hans armstrong" userId="db58b1ceb4554dc5" providerId="LiveId" clId="{0958C56D-F445-4B9C-8651-AC2868F991C2}" dt="2023-11-30T01:21:13.623" v="1377" actId="5793"/>
          <ac:spMkLst>
            <pc:docMk/>
            <pc:sldMk cId="3094052670" sldId="265"/>
            <ac:spMk id="3" creationId="{39DD0167-6F3B-3EA1-0FF0-03E72C7DE78F}"/>
          </ac:spMkLst>
        </pc:spChg>
      </pc:sldChg>
      <pc:sldChg chg="addSp delSp modSp new mod modNotesTx">
        <pc:chgData name="hans armstrong" userId="db58b1ceb4554dc5" providerId="LiveId" clId="{0958C56D-F445-4B9C-8651-AC2868F991C2}" dt="2023-11-30T01:30:57.213" v="1569" actId="20577"/>
        <pc:sldMkLst>
          <pc:docMk/>
          <pc:sldMk cId="2699806487" sldId="266"/>
        </pc:sldMkLst>
        <pc:spChg chg="mod">
          <ac:chgData name="hans armstrong" userId="db58b1ceb4554dc5" providerId="LiveId" clId="{0958C56D-F445-4B9C-8651-AC2868F991C2}" dt="2023-11-30T01:21:31.006" v="1392" actId="20577"/>
          <ac:spMkLst>
            <pc:docMk/>
            <pc:sldMk cId="2699806487" sldId="266"/>
            <ac:spMk id="2" creationId="{CA308D37-7CE9-2C6C-DA81-D6FC9CBE844D}"/>
          </ac:spMkLst>
        </pc:spChg>
        <pc:spChg chg="add del mod">
          <ac:chgData name="hans armstrong" userId="db58b1ceb4554dc5" providerId="LiveId" clId="{0958C56D-F445-4B9C-8651-AC2868F991C2}" dt="2023-11-30T01:23:39.800" v="1430" actId="27636"/>
          <ac:spMkLst>
            <pc:docMk/>
            <pc:sldMk cId="2699806487" sldId="266"/>
            <ac:spMk id="3" creationId="{10DC4E48-83BC-40A3-CEF6-975DB2A01B07}"/>
          </ac:spMkLst>
        </pc:spChg>
        <pc:spChg chg="mod">
          <ac:chgData name="hans armstrong" userId="db58b1ceb4554dc5" providerId="LiveId" clId="{0958C56D-F445-4B9C-8651-AC2868F991C2}" dt="2023-11-30T01:30:57.213" v="1569" actId="20577"/>
          <ac:spMkLst>
            <pc:docMk/>
            <pc:sldMk cId="2699806487" sldId="266"/>
            <ac:spMk id="4" creationId="{3390ABFC-0BB3-B37D-E9C4-2E2978205C50}"/>
          </ac:spMkLst>
        </pc:spChg>
        <pc:spChg chg="add del mod">
          <ac:chgData name="hans armstrong" userId="db58b1ceb4554dc5" providerId="LiveId" clId="{0958C56D-F445-4B9C-8651-AC2868F991C2}" dt="2023-11-30T01:22:47.873" v="1410"/>
          <ac:spMkLst>
            <pc:docMk/>
            <pc:sldMk cId="2699806487" sldId="266"/>
            <ac:spMk id="5" creationId="{29BD4490-2DD7-31E3-519C-D02374DFAA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EDC5B-8FAF-41FE-885D-F8F9336A5294}" type="datetimeFigureOut">
              <a:rPr lang="da-DK" smtClean="0"/>
              <a:t>30-11-2023</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C99F4-4CB5-43D7-8601-C9199FE2A2BE}" type="slidenum">
              <a:rPr lang="da-DK" smtClean="0"/>
              <a:t>‹#›</a:t>
            </a:fld>
            <a:endParaRPr lang="da-DK"/>
          </a:p>
        </p:txBody>
      </p:sp>
    </p:spTree>
    <p:extLst>
      <p:ext uri="{BB962C8B-B14F-4D97-AF65-F5344CB8AC3E}">
        <p14:creationId xmlns:p14="http://schemas.microsoft.com/office/powerpoint/2010/main" val="286335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da-DK" dirty="0"/>
              <a:t>1: </a:t>
            </a:r>
          </a:p>
          <a:p>
            <a:pPr algn="l">
              <a:buFont typeface="Arial" panose="020B0604020202020204" pitchFamily="34" charset="0"/>
              <a:buChar char="•"/>
            </a:pPr>
            <a:r>
              <a:rPr lang="en-US" b="0" i="0" dirty="0">
                <a:solidFill>
                  <a:srgbClr val="374151"/>
                </a:solidFill>
                <a:effectLst/>
                <a:latin typeface="Söhne"/>
              </a:rPr>
              <a:t>The Arduino Serial Monitor helps you debug and test your Arduino projects by allowing you to send and receive data through the serial port.</a:t>
            </a:r>
          </a:p>
          <a:p>
            <a:pPr algn="l">
              <a:buFont typeface="Arial" panose="020B0604020202020204" pitchFamily="34" charset="0"/>
              <a:buChar char="•"/>
            </a:pPr>
            <a:r>
              <a:rPr lang="en-US" b="0" i="0" dirty="0">
                <a:solidFill>
                  <a:srgbClr val="374151"/>
                </a:solidFill>
                <a:effectLst/>
                <a:latin typeface="Söhne"/>
              </a:rPr>
              <a:t>You can use the Serial library in your Arduino code to send messages from your Arduino to the Serial Monitor and vice versa.</a:t>
            </a:r>
          </a:p>
          <a:p>
            <a:r>
              <a:rPr lang="da-DK" dirty="0"/>
              <a:t>2:</a:t>
            </a:r>
          </a:p>
          <a:p>
            <a:r>
              <a:rPr lang="en-US" b="0" i="0" dirty="0">
                <a:solidFill>
                  <a:srgbClr val="374151"/>
                </a:solidFill>
                <a:effectLst/>
                <a:latin typeface="Söhne"/>
              </a:rPr>
              <a:t>When you encounter issues in your Arduino code, you can use the Serial Monitor to print debug information. This can help you understand the flow of your program and identify any errors.</a:t>
            </a:r>
          </a:p>
          <a:p>
            <a:r>
              <a:rPr lang="en-US" b="0" i="0" dirty="0">
                <a:solidFill>
                  <a:srgbClr val="374151"/>
                </a:solidFill>
                <a:effectLst/>
                <a:latin typeface="Söhne"/>
              </a:rPr>
              <a:t>3:</a:t>
            </a:r>
          </a:p>
          <a:p>
            <a:r>
              <a:rPr lang="en-US" b="0" i="0" dirty="0">
                <a:solidFill>
                  <a:srgbClr val="374151"/>
                </a:solidFill>
                <a:effectLst/>
                <a:latin typeface="Söhne"/>
              </a:rPr>
              <a:t>If your Arduino is collecting sensor data or any other form of information, you can use the Serial Monitor to visualize that data in real-time. This is particularly useful for projects involving sensors, as it allows you to observe changes in sensor readings</a:t>
            </a:r>
          </a:p>
          <a:p>
            <a:r>
              <a:rPr lang="en-US" b="0" i="0" dirty="0">
                <a:solidFill>
                  <a:srgbClr val="374151"/>
                </a:solidFill>
                <a:effectLst/>
                <a:latin typeface="Söhne"/>
              </a:rPr>
              <a:t>4:</a:t>
            </a:r>
          </a:p>
          <a:p>
            <a:r>
              <a:rPr lang="en-US" b="0" i="0" dirty="0">
                <a:solidFill>
                  <a:srgbClr val="374151"/>
                </a:solidFill>
                <a:effectLst/>
                <a:latin typeface="Söhne"/>
              </a:rPr>
              <a:t>You can use the Serial Monitor as a simple interface to send commands to your Arduino and receive responses. This is useful for projects where you want to interact with your Arduino in real-time.</a:t>
            </a:r>
          </a:p>
          <a:p>
            <a:r>
              <a:rPr lang="en-US" b="0" i="0" dirty="0">
                <a:solidFill>
                  <a:srgbClr val="374151"/>
                </a:solidFill>
                <a:effectLst/>
                <a:latin typeface="Söhne"/>
              </a:rPr>
              <a:t>5:</a:t>
            </a:r>
          </a:p>
          <a:p>
            <a:r>
              <a:rPr lang="en-US" b="0" i="0" dirty="0">
                <a:solidFill>
                  <a:srgbClr val="374151"/>
                </a:solidFill>
                <a:effectLst/>
                <a:latin typeface="Söhne"/>
              </a:rPr>
              <a:t>Some Arduino projects require configuration parameters to be set. Instead of hardcoding these parameters, you can use the Serial Monitor to send configuration commands or values to your Arduino.</a:t>
            </a:r>
          </a:p>
          <a:p>
            <a:endParaRPr lang="en-US" b="0" i="0" dirty="0">
              <a:solidFill>
                <a:srgbClr val="374151"/>
              </a:solidFill>
              <a:effectLst/>
              <a:latin typeface="Söhne"/>
            </a:endParaRPr>
          </a:p>
          <a:p>
            <a:r>
              <a:rPr lang="en-US" b="0" i="0" dirty="0">
                <a:solidFill>
                  <a:srgbClr val="374151"/>
                </a:solidFill>
                <a:effectLst/>
                <a:latin typeface="Söhne"/>
              </a:rPr>
              <a:t>Remember to set the baud rate (baud rate used in the </a:t>
            </a:r>
            <a:r>
              <a:rPr lang="en-US" dirty="0" err="1"/>
              <a:t>Serial.begin</a:t>
            </a:r>
            <a:r>
              <a:rPr lang="en-US" dirty="0"/>
              <a:t>()</a:t>
            </a:r>
            <a:r>
              <a:rPr lang="en-US" b="0" i="0" dirty="0">
                <a:solidFill>
                  <a:srgbClr val="374151"/>
                </a:solidFill>
                <a:effectLst/>
                <a:latin typeface="Söhne"/>
              </a:rPr>
              <a:t> function in your code) to match the one specified in your Arduino sketch.</a:t>
            </a:r>
          </a:p>
          <a:p>
            <a:endParaRPr lang="da-DK" dirty="0"/>
          </a:p>
        </p:txBody>
      </p:sp>
      <p:sp>
        <p:nvSpPr>
          <p:cNvPr id="4" name="Slide Number Placeholder 3"/>
          <p:cNvSpPr>
            <a:spLocks noGrp="1"/>
          </p:cNvSpPr>
          <p:nvPr>
            <p:ph type="sldNum" sz="quarter" idx="5"/>
          </p:nvPr>
        </p:nvSpPr>
        <p:spPr/>
        <p:txBody>
          <a:bodyPr/>
          <a:lstStyle/>
          <a:p>
            <a:fld id="{EBCC99F4-4CB5-43D7-8601-C9199FE2A2BE}" type="slidenum">
              <a:rPr lang="da-DK" smtClean="0"/>
              <a:t>4</a:t>
            </a:fld>
            <a:endParaRPr lang="da-DK"/>
          </a:p>
        </p:txBody>
      </p:sp>
    </p:spTree>
    <p:extLst>
      <p:ext uri="{BB962C8B-B14F-4D97-AF65-F5344CB8AC3E}">
        <p14:creationId xmlns:p14="http://schemas.microsoft.com/office/powerpoint/2010/main" val="214325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52F1-1DB1-8C3F-3958-888B7B02F7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6EAE0154-B6C0-3AA6-6661-D1DD41F37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D9C204AF-6CC1-D746-52BE-21A3AE2AFDC6}"/>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5" name="Footer Placeholder 4">
            <a:extLst>
              <a:ext uri="{FF2B5EF4-FFF2-40B4-BE49-F238E27FC236}">
                <a16:creationId xmlns:a16="http://schemas.microsoft.com/office/drawing/2014/main" id="{B966CB90-ECFA-5C26-FC9A-1296AB9B3FBA}"/>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46B81161-3BFB-5F23-EEEA-59926AAD1D93}"/>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51159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BECB-A15C-352D-D89C-6B196C995631}"/>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D02CD5B7-22E7-F44C-2E62-E90A898697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ED6DE81B-4486-7BE2-F064-3D475D3226CB}"/>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5" name="Footer Placeholder 4">
            <a:extLst>
              <a:ext uri="{FF2B5EF4-FFF2-40B4-BE49-F238E27FC236}">
                <a16:creationId xmlns:a16="http://schemas.microsoft.com/office/drawing/2014/main" id="{2AE05568-6013-148D-A6BE-82C04A67603A}"/>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68BE6302-399B-D5CC-E41E-6584AF3C8445}"/>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416823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36DF38-5C2A-8740-EB2F-24E24ED637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6760C017-C77D-CE4A-3921-3DC571658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2D52131E-E996-FB5A-C825-8EC1637E22C7}"/>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5" name="Footer Placeholder 4">
            <a:extLst>
              <a:ext uri="{FF2B5EF4-FFF2-40B4-BE49-F238E27FC236}">
                <a16:creationId xmlns:a16="http://schemas.microsoft.com/office/drawing/2014/main" id="{85E389A9-B93B-6341-839C-FA555479DA12}"/>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F169B0A4-84E5-C068-E33C-FEE2367B4743}"/>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216526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EE3C-72F5-0128-E694-D788EE70AF51}"/>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E80F3539-A2AA-20B0-B35B-59A1CF96C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522BD112-164E-A623-4204-AC2E4A08449C}"/>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5" name="Footer Placeholder 4">
            <a:extLst>
              <a:ext uri="{FF2B5EF4-FFF2-40B4-BE49-F238E27FC236}">
                <a16:creationId xmlns:a16="http://schemas.microsoft.com/office/drawing/2014/main" id="{909350E2-732E-F8DC-864B-BFF5322D2307}"/>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4B09D6F0-A06E-0799-62DB-7943FA8E545D}"/>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4156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A7B0-8BC9-B28B-EF42-0768A985B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6381CEE1-CFB7-C325-6491-7B61CCC7E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CB8E7A-BC0A-7639-2BBB-6619B29A20C7}"/>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5" name="Footer Placeholder 4">
            <a:extLst>
              <a:ext uri="{FF2B5EF4-FFF2-40B4-BE49-F238E27FC236}">
                <a16:creationId xmlns:a16="http://schemas.microsoft.com/office/drawing/2014/main" id="{685549E9-A047-30FD-3F94-BDCB1A4A6F83}"/>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3487D7AD-4061-2080-B4A8-77F1D985FD50}"/>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1267537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3315-F6C7-9C66-4EEB-2A41960BEB4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AF5189CE-530C-CA05-F5E0-BDEA9581E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3EAE5F28-EB6E-4576-31C4-09CB56CD4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68DB9807-14F2-9E4A-0091-AAC98A3D6106}"/>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6" name="Footer Placeholder 5">
            <a:extLst>
              <a:ext uri="{FF2B5EF4-FFF2-40B4-BE49-F238E27FC236}">
                <a16:creationId xmlns:a16="http://schemas.microsoft.com/office/drawing/2014/main" id="{A5D6F994-F940-A59C-BE39-0A7E5DC4274E}"/>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F530DF70-4174-1D25-3A76-EC31EE2556DD}"/>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194168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607B-6FF9-45F6-C9AC-550137521103}"/>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C687E921-EB72-C800-F92D-82BB6CF7DE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B2236D-337C-9094-A4B2-20873865F1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2FB6BA12-C8CA-E5C0-86D7-B8413644C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8DBC8A-2E15-779D-B6C2-581C10C48F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B73E03D8-6BF4-3DC0-3C03-D4B1A37A0D6F}"/>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8" name="Footer Placeholder 7">
            <a:extLst>
              <a:ext uri="{FF2B5EF4-FFF2-40B4-BE49-F238E27FC236}">
                <a16:creationId xmlns:a16="http://schemas.microsoft.com/office/drawing/2014/main" id="{1B409BEC-D03A-3A6F-0729-812566FE1A49}"/>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6D83172B-53FF-1CE5-50C8-3B651D05DDB6}"/>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373795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6F77-0DD9-A956-F819-BA4A59703AC3}"/>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76C8D2BB-2093-0F19-1270-14CF982F7090}"/>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4" name="Footer Placeholder 3">
            <a:extLst>
              <a:ext uri="{FF2B5EF4-FFF2-40B4-BE49-F238E27FC236}">
                <a16:creationId xmlns:a16="http://schemas.microsoft.com/office/drawing/2014/main" id="{BF1CAD43-998C-C90B-7CFD-B968326EE8CF}"/>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69E72BC1-07D1-BF05-EDEA-070C91668067}"/>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317111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5BE48-5C23-9659-DA2B-B996D1B92698}"/>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3" name="Footer Placeholder 2">
            <a:extLst>
              <a:ext uri="{FF2B5EF4-FFF2-40B4-BE49-F238E27FC236}">
                <a16:creationId xmlns:a16="http://schemas.microsoft.com/office/drawing/2014/main" id="{F8FBF183-E5D8-F1E9-D472-B022321FE408}"/>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B4B8AADE-8511-3A22-5062-2E32BD65F08C}"/>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121809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5B4C-64BC-3669-352B-DCC333147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DC86649C-EEDD-267C-0CB8-6C733826A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1E948BBA-4A76-D0F0-CCB8-8005123B0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9EB23-9114-D6D7-8C64-46C85B7E9187}"/>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6" name="Footer Placeholder 5">
            <a:extLst>
              <a:ext uri="{FF2B5EF4-FFF2-40B4-BE49-F238E27FC236}">
                <a16:creationId xmlns:a16="http://schemas.microsoft.com/office/drawing/2014/main" id="{95AF941F-126C-0181-2BB5-30C4FD035728}"/>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08688AB2-E4F5-91D1-F7E2-8522C6B0DEA3}"/>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378160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041E-8160-2251-5B9F-4CD82F7F8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33258D35-3332-4CD3-9FB7-9D439089C4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14A7856A-0C1E-50E2-3539-BEA33076D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D8108-0E65-417F-FA33-8D6F9517A8A8}"/>
              </a:ext>
            </a:extLst>
          </p:cNvPr>
          <p:cNvSpPr>
            <a:spLocks noGrp="1"/>
          </p:cNvSpPr>
          <p:nvPr>
            <p:ph type="dt" sz="half" idx="10"/>
          </p:nvPr>
        </p:nvSpPr>
        <p:spPr/>
        <p:txBody>
          <a:bodyPr/>
          <a:lstStyle/>
          <a:p>
            <a:fld id="{68E264EB-8488-4CE5-95B6-BDCB705C4E43}" type="datetimeFigureOut">
              <a:rPr lang="da-DK" smtClean="0"/>
              <a:t>30-11-2023</a:t>
            </a:fld>
            <a:endParaRPr lang="da-DK"/>
          </a:p>
        </p:txBody>
      </p:sp>
      <p:sp>
        <p:nvSpPr>
          <p:cNvPr id="6" name="Footer Placeholder 5">
            <a:extLst>
              <a:ext uri="{FF2B5EF4-FFF2-40B4-BE49-F238E27FC236}">
                <a16:creationId xmlns:a16="http://schemas.microsoft.com/office/drawing/2014/main" id="{54EE3AD9-A9CB-42AA-500D-1A8964D97099}"/>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9022AF60-171C-CCE5-2E89-0624E5D02247}"/>
              </a:ext>
            </a:extLst>
          </p:cNvPr>
          <p:cNvSpPr>
            <a:spLocks noGrp="1"/>
          </p:cNvSpPr>
          <p:nvPr>
            <p:ph type="sldNum" sz="quarter" idx="12"/>
          </p:nvPr>
        </p:nvSpPr>
        <p:spPr/>
        <p:txBody>
          <a:bodyPr/>
          <a:lstStyle/>
          <a:p>
            <a:fld id="{E27D2353-C34E-411D-A979-65E26AD727A1}" type="slidenum">
              <a:rPr lang="da-DK" smtClean="0"/>
              <a:t>‹#›</a:t>
            </a:fld>
            <a:endParaRPr lang="da-DK"/>
          </a:p>
        </p:txBody>
      </p:sp>
    </p:spTree>
    <p:extLst>
      <p:ext uri="{BB962C8B-B14F-4D97-AF65-F5344CB8AC3E}">
        <p14:creationId xmlns:p14="http://schemas.microsoft.com/office/powerpoint/2010/main" val="408315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3CC13-3023-6F65-E60E-A73ADBBBB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732D578C-BAC9-E521-17DE-1B06CB728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FB227B56-A617-20FA-4A9D-1320742B0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264EB-8488-4CE5-95B6-BDCB705C4E43}" type="datetimeFigureOut">
              <a:rPr lang="da-DK" smtClean="0"/>
              <a:t>30-11-2023</a:t>
            </a:fld>
            <a:endParaRPr lang="da-DK"/>
          </a:p>
        </p:txBody>
      </p:sp>
      <p:sp>
        <p:nvSpPr>
          <p:cNvPr id="5" name="Footer Placeholder 4">
            <a:extLst>
              <a:ext uri="{FF2B5EF4-FFF2-40B4-BE49-F238E27FC236}">
                <a16:creationId xmlns:a16="http://schemas.microsoft.com/office/drawing/2014/main" id="{4359BA52-DF40-EA45-89F1-225167E75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C592B68F-6201-AD98-96CF-788EE6FBB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D2353-C34E-411D-A979-65E26AD727A1}" type="slidenum">
              <a:rPr lang="da-DK" smtClean="0"/>
              <a:t>‹#›</a:t>
            </a:fld>
            <a:endParaRPr lang="da-DK"/>
          </a:p>
        </p:txBody>
      </p:sp>
    </p:spTree>
    <p:extLst>
      <p:ext uri="{BB962C8B-B14F-4D97-AF65-F5344CB8AC3E}">
        <p14:creationId xmlns:p14="http://schemas.microsoft.com/office/powerpoint/2010/main" val="3806149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AE5B-761A-D58E-7B68-CD18C03AD597}"/>
              </a:ext>
            </a:extLst>
          </p:cNvPr>
          <p:cNvSpPr>
            <a:spLocks noGrp="1"/>
          </p:cNvSpPr>
          <p:nvPr>
            <p:ph type="ctrTitle"/>
          </p:nvPr>
        </p:nvSpPr>
        <p:spPr/>
        <p:txBody>
          <a:bodyPr/>
          <a:lstStyle/>
          <a:p>
            <a:r>
              <a:rPr lang="da-DK"/>
              <a:t>Arduino IDE</a:t>
            </a:r>
            <a:endParaRPr lang="da-DK" dirty="0"/>
          </a:p>
        </p:txBody>
      </p:sp>
      <p:sp>
        <p:nvSpPr>
          <p:cNvPr id="3" name="Subtitle 2">
            <a:extLst>
              <a:ext uri="{FF2B5EF4-FFF2-40B4-BE49-F238E27FC236}">
                <a16:creationId xmlns:a16="http://schemas.microsoft.com/office/drawing/2014/main" id="{7B2CC1BA-39D7-E6ED-EE2B-EF4AE8FE9B55}"/>
              </a:ext>
            </a:extLst>
          </p:cNvPr>
          <p:cNvSpPr>
            <a:spLocks noGrp="1"/>
          </p:cNvSpPr>
          <p:nvPr>
            <p:ph type="subTitle" idx="1"/>
          </p:nvPr>
        </p:nvSpPr>
        <p:spPr/>
        <p:txBody>
          <a:bodyPr>
            <a:normAutofit/>
          </a:bodyPr>
          <a:lstStyle/>
          <a:p>
            <a:r>
              <a:rPr lang="da-DK" dirty="0" err="1"/>
              <a:t>Install</a:t>
            </a:r>
            <a:r>
              <a:rPr lang="da-DK" dirty="0"/>
              <a:t> software</a:t>
            </a:r>
          </a:p>
          <a:p>
            <a:r>
              <a:rPr lang="da-DK" dirty="0"/>
              <a:t>Basic </a:t>
            </a:r>
            <a:r>
              <a:rPr lang="da-DK" dirty="0" err="1"/>
              <a:t>functions</a:t>
            </a:r>
            <a:r>
              <a:rPr lang="da-DK" dirty="0"/>
              <a:t> with </a:t>
            </a:r>
            <a:r>
              <a:rPr lang="da-DK" dirty="0" err="1"/>
              <a:t>examples</a:t>
            </a:r>
            <a:endParaRPr lang="da-DK" dirty="0"/>
          </a:p>
          <a:p>
            <a:r>
              <a:rPr lang="da-DK" dirty="0"/>
              <a:t>Libraries </a:t>
            </a:r>
          </a:p>
          <a:p>
            <a:endParaRPr lang="da-DK" dirty="0"/>
          </a:p>
        </p:txBody>
      </p:sp>
    </p:spTree>
    <p:extLst>
      <p:ext uri="{BB962C8B-B14F-4D97-AF65-F5344CB8AC3E}">
        <p14:creationId xmlns:p14="http://schemas.microsoft.com/office/powerpoint/2010/main" val="132665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7933-AB24-0AF2-7E48-47D57AF9A066}"/>
              </a:ext>
            </a:extLst>
          </p:cNvPr>
          <p:cNvSpPr>
            <a:spLocks noGrp="1"/>
          </p:cNvSpPr>
          <p:nvPr>
            <p:ph type="title"/>
          </p:nvPr>
        </p:nvSpPr>
        <p:spPr/>
        <p:txBody>
          <a:bodyPr/>
          <a:lstStyle/>
          <a:p>
            <a:r>
              <a:rPr lang="da-DK" dirty="0"/>
              <a:t>PWM (pulse </a:t>
            </a:r>
            <a:r>
              <a:rPr lang="da-DK" dirty="0" err="1"/>
              <a:t>width</a:t>
            </a:r>
            <a:r>
              <a:rPr lang="da-DK" dirty="0"/>
              <a:t> modulation)</a:t>
            </a:r>
          </a:p>
        </p:txBody>
      </p:sp>
      <p:pic>
        <p:nvPicPr>
          <p:cNvPr id="5" name="Content Placeholder 4">
            <a:extLst>
              <a:ext uri="{FF2B5EF4-FFF2-40B4-BE49-F238E27FC236}">
                <a16:creationId xmlns:a16="http://schemas.microsoft.com/office/drawing/2014/main" id="{E9C32987-E437-AD08-F6CD-EA755AC4368D}"/>
              </a:ext>
            </a:extLst>
          </p:cNvPr>
          <p:cNvPicPr>
            <a:picLocks noGrp="1" noChangeAspect="1"/>
          </p:cNvPicPr>
          <p:nvPr>
            <p:ph idx="1"/>
          </p:nvPr>
        </p:nvPicPr>
        <p:blipFill>
          <a:blip r:embed="rId2"/>
          <a:stretch>
            <a:fillRect/>
          </a:stretch>
        </p:blipFill>
        <p:spPr>
          <a:xfrm>
            <a:off x="3471496" y="2310370"/>
            <a:ext cx="5249008" cy="3381847"/>
          </a:xfrm>
        </p:spPr>
      </p:pic>
    </p:spTree>
    <p:extLst>
      <p:ext uri="{BB962C8B-B14F-4D97-AF65-F5344CB8AC3E}">
        <p14:creationId xmlns:p14="http://schemas.microsoft.com/office/powerpoint/2010/main" val="309280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FB32-C7FD-FAC3-E272-2F992DB1BF8C}"/>
              </a:ext>
            </a:extLst>
          </p:cNvPr>
          <p:cNvSpPr>
            <a:spLocks noGrp="1"/>
          </p:cNvSpPr>
          <p:nvPr>
            <p:ph type="title"/>
          </p:nvPr>
        </p:nvSpPr>
        <p:spPr/>
        <p:txBody>
          <a:bodyPr/>
          <a:lstStyle/>
          <a:p>
            <a:r>
              <a:rPr lang="da-DK" dirty="0"/>
              <a:t>PWM – ‘for’ loop</a:t>
            </a:r>
          </a:p>
        </p:txBody>
      </p:sp>
      <p:sp>
        <p:nvSpPr>
          <p:cNvPr id="3" name="Content Placeholder 2">
            <a:extLst>
              <a:ext uri="{FF2B5EF4-FFF2-40B4-BE49-F238E27FC236}">
                <a16:creationId xmlns:a16="http://schemas.microsoft.com/office/drawing/2014/main" id="{A3A0C35A-6586-E601-26B3-D9E1335220BC}"/>
              </a:ext>
            </a:extLst>
          </p:cNvPr>
          <p:cNvSpPr>
            <a:spLocks noGrp="1"/>
          </p:cNvSpPr>
          <p:nvPr>
            <p:ph idx="1"/>
          </p:nvPr>
        </p:nvSpPr>
        <p:spPr/>
        <p:txBody>
          <a:bodyPr/>
          <a:lstStyle/>
          <a:p>
            <a:endParaRPr lang="da-DK"/>
          </a:p>
        </p:txBody>
      </p:sp>
    </p:spTree>
    <p:extLst>
      <p:ext uri="{BB962C8B-B14F-4D97-AF65-F5344CB8AC3E}">
        <p14:creationId xmlns:p14="http://schemas.microsoft.com/office/powerpoint/2010/main" val="96508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3D86-F33B-DEB9-7AF0-888254591734}"/>
              </a:ext>
            </a:extLst>
          </p:cNvPr>
          <p:cNvSpPr>
            <a:spLocks noGrp="1"/>
          </p:cNvSpPr>
          <p:nvPr>
            <p:ph type="title"/>
          </p:nvPr>
        </p:nvSpPr>
        <p:spPr/>
        <p:txBody>
          <a:bodyPr/>
          <a:lstStyle/>
          <a:p>
            <a:r>
              <a:rPr lang="da-DK" dirty="0" err="1"/>
              <a:t>Install</a:t>
            </a:r>
            <a:r>
              <a:rPr lang="da-DK" dirty="0"/>
              <a:t> software</a:t>
            </a:r>
          </a:p>
        </p:txBody>
      </p:sp>
      <p:sp>
        <p:nvSpPr>
          <p:cNvPr id="3" name="Content Placeholder 2">
            <a:extLst>
              <a:ext uri="{FF2B5EF4-FFF2-40B4-BE49-F238E27FC236}">
                <a16:creationId xmlns:a16="http://schemas.microsoft.com/office/drawing/2014/main" id="{1A6B4EDC-D36E-E43F-A426-90D3C5EF16B8}"/>
              </a:ext>
            </a:extLst>
          </p:cNvPr>
          <p:cNvSpPr>
            <a:spLocks noGrp="1"/>
          </p:cNvSpPr>
          <p:nvPr>
            <p:ph idx="1"/>
          </p:nvPr>
        </p:nvSpPr>
        <p:spPr/>
        <p:txBody>
          <a:bodyPr/>
          <a:lstStyle/>
          <a:p>
            <a:r>
              <a:rPr lang="da-DK" dirty="0">
                <a:hlinkClick r:id="rId2"/>
              </a:rPr>
              <a:t>Software | Arduino</a:t>
            </a:r>
            <a:endParaRPr lang="da-DK" dirty="0"/>
          </a:p>
          <a:p>
            <a:r>
              <a:rPr lang="da-DK" sz="1600" dirty="0"/>
              <a:t>For ESP8266 &amp; 32 the </a:t>
            </a:r>
            <a:r>
              <a:rPr lang="da-DK" sz="1600" dirty="0" err="1"/>
              <a:t>legacy</a:t>
            </a:r>
            <a:r>
              <a:rPr lang="da-DK" sz="1600" dirty="0"/>
              <a:t> IDE is the </a:t>
            </a:r>
            <a:r>
              <a:rPr lang="da-DK" sz="1600" dirty="0" err="1"/>
              <a:t>better</a:t>
            </a:r>
            <a:r>
              <a:rPr lang="da-DK" sz="1600" dirty="0"/>
              <a:t> </a:t>
            </a:r>
            <a:r>
              <a:rPr lang="da-DK" sz="1600" dirty="0" err="1"/>
              <a:t>choice</a:t>
            </a:r>
            <a:r>
              <a:rPr lang="da-DK" sz="1600" dirty="0"/>
              <a:t>.</a:t>
            </a:r>
          </a:p>
        </p:txBody>
      </p:sp>
      <p:pic>
        <p:nvPicPr>
          <p:cNvPr id="5" name="Picture 4">
            <a:extLst>
              <a:ext uri="{FF2B5EF4-FFF2-40B4-BE49-F238E27FC236}">
                <a16:creationId xmlns:a16="http://schemas.microsoft.com/office/drawing/2014/main" id="{76E61758-7785-DD3C-ABC7-D4D8CA77ED67}"/>
              </a:ext>
            </a:extLst>
          </p:cNvPr>
          <p:cNvPicPr>
            <a:picLocks noChangeAspect="1"/>
          </p:cNvPicPr>
          <p:nvPr/>
        </p:nvPicPr>
        <p:blipFill>
          <a:blip r:embed="rId3"/>
          <a:stretch>
            <a:fillRect/>
          </a:stretch>
        </p:blipFill>
        <p:spPr>
          <a:xfrm>
            <a:off x="5560958" y="2935854"/>
            <a:ext cx="4275748" cy="2130880"/>
          </a:xfrm>
          <a:prstGeom prst="rect">
            <a:avLst/>
          </a:prstGeom>
        </p:spPr>
      </p:pic>
      <p:pic>
        <p:nvPicPr>
          <p:cNvPr id="9" name="Picture 8">
            <a:extLst>
              <a:ext uri="{FF2B5EF4-FFF2-40B4-BE49-F238E27FC236}">
                <a16:creationId xmlns:a16="http://schemas.microsoft.com/office/drawing/2014/main" id="{25160093-907A-72FF-5639-AC8F42762E4F}"/>
              </a:ext>
            </a:extLst>
          </p:cNvPr>
          <p:cNvPicPr>
            <a:picLocks noChangeAspect="1"/>
          </p:cNvPicPr>
          <p:nvPr/>
        </p:nvPicPr>
        <p:blipFill>
          <a:blip r:embed="rId4"/>
          <a:stretch>
            <a:fillRect/>
          </a:stretch>
        </p:blipFill>
        <p:spPr>
          <a:xfrm>
            <a:off x="1036661" y="3102437"/>
            <a:ext cx="3933951" cy="1995168"/>
          </a:xfrm>
          <a:prstGeom prst="rect">
            <a:avLst/>
          </a:prstGeom>
        </p:spPr>
      </p:pic>
    </p:spTree>
    <p:extLst>
      <p:ext uri="{BB962C8B-B14F-4D97-AF65-F5344CB8AC3E}">
        <p14:creationId xmlns:p14="http://schemas.microsoft.com/office/powerpoint/2010/main" val="259926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AB49-2CC6-550A-7366-3857F15AFFBB}"/>
              </a:ext>
            </a:extLst>
          </p:cNvPr>
          <p:cNvSpPr>
            <a:spLocks noGrp="1"/>
          </p:cNvSpPr>
          <p:nvPr>
            <p:ph type="title"/>
          </p:nvPr>
        </p:nvSpPr>
        <p:spPr/>
        <p:txBody>
          <a:bodyPr/>
          <a:lstStyle/>
          <a:p>
            <a:r>
              <a:rPr lang="da-DK" dirty="0"/>
              <a:t>Arduino </a:t>
            </a:r>
            <a:r>
              <a:rPr lang="da-DK" dirty="0" err="1"/>
              <a:t>builtin</a:t>
            </a:r>
            <a:r>
              <a:rPr lang="da-DK" dirty="0"/>
              <a:t> </a:t>
            </a:r>
            <a:r>
              <a:rPr lang="da-DK" dirty="0" err="1"/>
              <a:t>functions</a:t>
            </a:r>
            <a:endParaRPr lang="da-DK" dirty="0"/>
          </a:p>
        </p:txBody>
      </p:sp>
      <p:sp>
        <p:nvSpPr>
          <p:cNvPr id="3" name="Content Placeholder 2">
            <a:extLst>
              <a:ext uri="{FF2B5EF4-FFF2-40B4-BE49-F238E27FC236}">
                <a16:creationId xmlns:a16="http://schemas.microsoft.com/office/drawing/2014/main" id="{39DD0167-6F3B-3EA1-0FF0-03E72C7DE78F}"/>
              </a:ext>
            </a:extLst>
          </p:cNvPr>
          <p:cNvSpPr>
            <a:spLocks noGrp="1"/>
          </p:cNvSpPr>
          <p:nvPr>
            <p:ph idx="1"/>
          </p:nvPr>
        </p:nvSpPr>
        <p:spPr/>
        <p:txBody>
          <a:bodyPr/>
          <a:lstStyle/>
          <a:p>
            <a:r>
              <a:rPr lang="da-DK" dirty="0" err="1"/>
              <a:t>Interacting</a:t>
            </a:r>
            <a:r>
              <a:rPr lang="da-DK" dirty="0"/>
              <a:t> with the </a:t>
            </a:r>
            <a:r>
              <a:rPr lang="da-DK" dirty="0" err="1"/>
              <a:t>serial</a:t>
            </a:r>
            <a:r>
              <a:rPr lang="da-DK" dirty="0"/>
              <a:t> monitor</a:t>
            </a:r>
          </a:p>
          <a:p>
            <a:pPr marL="0" indent="0">
              <a:buNone/>
            </a:pPr>
            <a:endParaRPr lang="da-DK" dirty="0"/>
          </a:p>
          <a:p>
            <a:r>
              <a:rPr lang="da-DK" dirty="0" err="1"/>
              <a:t>Interacting</a:t>
            </a:r>
            <a:r>
              <a:rPr lang="da-DK" dirty="0"/>
              <a:t> with the </a:t>
            </a:r>
            <a:r>
              <a:rPr lang="da-DK" dirty="0" err="1"/>
              <a:t>physical</a:t>
            </a:r>
            <a:r>
              <a:rPr lang="da-DK" dirty="0"/>
              <a:t> </a:t>
            </a:r>
            <a:r>
              <a:rPr lang="da-DK" dirty="0" err="1"/>
              <a:t>world</a:t>
            </a:r>
            <a:endParaRPr lang="da-DK" dirty="0"/>
          </a:p>
        </p:txBody>
      </p:sp>
    </p:spTree>
    <p:extLst>
      <p:ext uri="{BB962C8B-B14F-4D97-AF65-F5344CB8AC3E}">
        <p14:creationId xmlns:p14="http://schemas.microsoft.com/office/powerpoint/2010/main" val="309405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8D37-7CE9-2C6C-DA81-D6FC9CBE844D}"/>
              </a:ext>
            </a:extLst>
          </p:cNvPr>
          <p:cNvSpPr>
            <a:spLocks noGrp="1"/>
          </p:cNvSpPr>
          <p:nvPr>
            <p:ph type="title"/>
          </p:nvPr>
        </p:nvSpPr>
        <p:spPr/>
        <p:txBody>
          <a:bodyPr/>
          <a:lstStyle/>
          <a:p>
            <a:r>
              <a:rPr lang="da-DK" dirty="0"/>
              <a:t>Serial monitor</a:t>
            </a:r>
          </a:p>
        </p:txBody>
      </p:sp>
      <p:sp>
        <p:nvSpPr>
          <p:cNvPr id="3" name="Content Placeholder 2">
            <a:extLst>
              <a:ext uri="{FF2B5EF4-FFF2-40B4-BE49-F238E27FC236}">
                <a16:creationId xmlns:a16="http://schemas.microsoft.com/office/drawing/2014/main" id="{10DC4E48-83BC-40A3-CEF6-975DB2A01B07}"/>
              </a:ext>
            </a:extLst>
          </p:cNvPr>
          <p:cNvSpPr>
            <a:spLocks noGrp="1"/>
          </p:cNvSpPr>
          <p:nvPr>
            <p:ph sz="half" idx="1"/>
          </p:nvPr>
        </p:nvSpPr>
        <p:spPr/>
        <p:txBody>
          <a:bodyPr>
            <a:normAutofit lnSpcReduction="10000"/>
          </a:bodyPr>
          <a:lstStyle/>
          <a:p>
            <a:r>
              <a:rPr lang="da-DK" b="1" i="0" dirty="0">
                <a:effectLst/>
                <a:latin typeface="Söhne"/>
              </a:rPr>
              <a:t>Serial </a:t>
            </a:r>
            <a:r>
              <a:rPr lang="da-DK" b="1" i="0" dirty="0" err="1">
                <a:effectLst/>
                <a:latin typeface="Söhne"/>
              </a:rPr>
              <a:t>Communication</a:t>
            </a:r>
            <a:endParaRPr lang="da-DK" b="1" i="0" dirty="0">
              <a:effectLst/>
              <a:latin typeface="Söhne"/>
            </a:endParaRPr>
          </a:p>
          <a:p>
            <a:endParaRPr lang="da-DK" b="1" dirty="0">
              <a:latin typeface="Söhne"/>
            </a:endParaRPr>
          </a:p>
          <a:p>
            <a:r>
              <a:rPr lang="da-DK" b="1" i="0" dirty="0">
                <a:effectLst/>
                <a:latin typeface="Söhne"/>
              </a:rPr>
              <a:t>Debugging</a:t>
            </a:r>
          </a:p>
          <a:p>
            <a:endParaRPr lang="da-DK" b="1" dirty="0">
              <a:latin typeface="Söhne"/>
            </a:endParaRPr>
          </a:p>
          <a:p>
            <a:r>
              <a:rPr lang="da-DK" b="1" i="0" dirty="0">
                <a:effectLst/>
                <a:latin typeface="Söhne"/>
              </a:rPr>
              <a:t>Data </a:t>
            </a:r>
            <a:r>
              <a:rPr lang="da-DK" b="1" i="0" dirty="0" err="1">
                <a:effectLst/>
                <a:latin typeface="Söhne"/>
              </a:rPr>
              <a:t>Visualization</a:t>
            </a:r>
            <a:endParaRPr lang="da-DK" b="1" i="0" dirty="0">
              <a:effectLst/>
              <a:latin typeface="Söhne"/>
            </a:endParaRPr>
          </a:p>
          <a:p>
            <a:endParaRPr lang="da-DK" b="1" dirty="0">
              <a:latin typeface="Söhne"/>
            </a:endParaRPr>
          </a:p>
          <a:p>
            <a:r>
              <a:rPr lang="da-DK" b="1" i="0" dirty="0">
                <a:effectLst/>
                <a:latin typeface="Söhne"/>
              </a:rPr>
              <a:t>User </a:t>
            </a:r>
            <a:r>
              <a:rPr lang="da-DK" b="1" i="0" dirty="0" err="1">
                <a:effectLst/>
                <a:latin typeface="Söhne"/>
              </a:rPr>
              <a:t>Interaction</a:t>
            </a:r>
            <a:endParaRPr lang="da-DK" b="1" i="0" dirty="0">
              <a:effectLst/>
              <a:latin typeface="Söhne"/>
            </a:endParaRPr>
          </a:p>
          <a:p>
            <a:endParaRPr lang="da-DK" b="1" dirty="0">
              <a:latin typeface="Söhne"/>
            </a:endParaRPr>
          </a:p>
          <a:p>
            <a:r>
              <a:rPr lang="da-DK" b="1" i="0" dirty="0">
                <a:effectLst/>
                <a:latin typeface="Söhne"/>
              </a:rPr>
              <a:t>Configuration</a:t>
            </a:r>
            <a:endParaRPr lang="da-DK" dirty="0"/>
          </a:p>
        </p:txBody>
      </p:sp>
      <p:sp>
        <p:nvSpPr>
          <p:cNvPr id="4" name="Content Placeholder 3">
            <a:extLst>
              <a:ext uri="{FF2B5EF4-FFF2-40B4-BE49-F238E27FC236}">
                <a16:creationId xmlns:a16="http://schemas.microsoft.com/office/drawing/2014/main" id="{3390ABFC-0BB3-B37D-E9C4-2E2978205C50}"/>
              </a:ext>
            </a:extLst>
          </p:cNvPr>
          <p:cNvSpPr>
            <a:spLocks noGrp="1"/>
          </p:cNvSpPr>
          <p:nvPr>
            <p:ph sz="half" idx="2"/>
          </p:nvPr>
        </p:nvSpPr>
        <p:spPr/>
        <p:txBody>
          <a:bodyPr>
            <a:normAutofit lnSpcReduction="10000"/>
          </a:bodyPr>
          <a:lstStyle/>
          <a:p>
            <a:pPr marL="0" indent="0">
              <a:buNone/>
            </a:pPr>
            <a:r>
              <a:rPr lang="da-DK" dirty="0"/>
              <a:t>Basic </a:t>
            </a:r>
            <a:r>
              <a:rPr lang="da-DK" dirty="0" err="1"/>
              <a:t>functions</a:t>
            </a:r>
            <a:r>
              <a:rPr lang="da-DK"/>
              <a:t>:</a:t>
            </a:r>
          </a:p>
          <a:p>
            <a:pPr marL="0" indent="0">
              <a:buNone/>
            </a:pPr>
            <a:endParaRPr lang="da-DK" dirty="0"/>
          </a:p>
          <a:p>
            <a:pPr>
              <a:buFontTx/>
              <a:buChar char="-"/>
            </a:pPr>
            <a:r>
              <a:rPr lang="da-DK" dirty="0" err="1"/>
              <a:t>Serial.begin</a:t>
            </a:r>
            <a:r>
              <a:rPr lang="da-DK" dirty="0"/>
              <a:t>(</a:t>
            </a:r>
            <a:r>
              <a:rPr lang="da-DK" dirty="0" err="1"/>
              <a:t>baudrate</a:t>
            </a:r>
            <a:r>
              <a:rPr lang="da-DK" dirty="0"/>
              <a:t>);</a:t>
            </a:r>
          </a:p>
          <a:p>
            <a:pPr marL="0" indent="0">
              <a:buNone/>
            </a:pPr>
            <a:endParaRPr lang="da-DK" dirty="0"/>
          </a:p>
          <a:p>
            <a:pPr>
              <a:buFontTx/>
              <a:buChar char="-"/>
            </a:pPr>
            <a:r>
              <a:rPr lang="da-DK" dirty="0" err="1"/>
              <a:t>Serial.print</a:t>
            </a:r>
            <a:r>
              <a:rPr lang="da-DK" dirty="0"/>
              <a:t>();</a:t>
            </a:r>
          </a:p>
          <a:p>
            <a:pPr marL="0" indent="0">
              <a:buNone/>
            </a:pPr>
            <a:endParaRPr lang="da-DK" dirty="0"/>
          </a:p>
          <a:p>
            <a:pPr>
              <a:buFontTx/>
              <a:buChar char="-"/>
            </a:pPr>
            <a:r>
              <a:rPr lang="da-DK" dirty="0" err="1"/>
              <a:t>Serial.println</a:t>
            </a:r>
            <a:r>
              <a:rPr lang="da-DK" dirty="0"/>
              <a:t>();</a:t>
            </a:r>
          </a:p>
          <a:p>
            <a:pPr marL="0" indent="0">
              <a:buNone/>
            </a:pPr>
            <a:endParaRPr lang="da-DK" dirty="0"/>
          </a:p>
        </p:txBody>
      </p:sp>
    </p:spTree>
    <p:extLst>
      <p:ext uri="{BB962C8B-B14F-4D97-AF65-F5344CB8AC3E}">
        <p14:creationId xmlns:p14="http://schemas.microsoft.com/office/powerpoint/2010/main" val="269980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DB09-F541-9AF5-8AD6-0591BCEAC014}"/>
              </a:ext>
            </a:extLst>
          </p:cNvPr>
          <p:cNvSpPr>
            <a:spLocks noGrp="1"/>
          </p:cNvSpPr>
          <p:nvPr>
            <p:ph type="title"/>
          </p:nvPr>
        </p:nvSpPr>
        <p:spPr/>
        <p:txBody>
          <a:bodyPr/>
          <a:lstStyle/>
          <a:p>
            <a:r>
              <a:rPr lang="da-DK" dirty="0" err="1"/>
              <a:t>digitalWrite</a:t>
            </a:r>
            <a:endParaRPr lang="da-DK" dirty="0"/>
          </a:p>
        </p:txBody>
      </p:sp>
      <p:sp>
        <p:nvSpPr>
          <p:cNvPr id="3" name="Content Placeholder 2">
            <a:extLst>
              <a:ext uri="{FF2B5EF4-FFF2-40B4-BE49-F238E27FC236}">
                <a16:creationId xmlns:a16="http://schemas.microsoft.com/office/drawing/2014/main" id="{DCD7CE76-9136-0200-D66D-FC8D3F78B3A3}"/>
              </a:ext>
            </a:extLst>
          </p:cNvPr>
          <p:cNvSpPr>
            <a:spLocks noGrp="1"/>
          </p:cNvSpPr>
          <p:nvPr>
            <p:ph idx="1"/>
          </p:nvPr>
        </p:nvSpPr>
        <p:spPr/>
        <p:txBody>
          <a:bodyPr/>
          <a:lstStyle/>
          <a:p>
            <a:endParaRPr lang="da-DK"/>
          </a:p>
        </p:txBody>
      </p:sp>
    </p:spTree>
    <p:extLst>
      <p:ext uri="{BB962C8B-B14F-4D97-AF65-F5344CB8AC3E}">
        <p14:creationId xmlns:p14="http://schemas.microsoft.com/office/powerpoint/2010/main" val="68564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00B1-77D8-6E7F-2D56-2F4AEC037A46}"/>
              </a:ext>
            </a:extLst>
          </p:cNvPr>
          <p:cNvSpPr>
            <a:spLocks noGrp="1"/>
          </p:cNvSpPr>
          <p:nvPr>
            <p:ph type="title"/>
          </p:nvPr>
        </p:nvSpPr>
        <p:spPr/>
        <p:txBody>
          <a:bodyPr/>
          <a:lstStyle/>
          <a:p>
            <a:r>
              <a:rPr lang="da-DK" dirty="0" err="1"/>
              <a:t>digitalRead</a:t>
            </a:r>
            <a:endParaRPr lang="da-DK" dirty="0"/>
          </a:p>
        </p:txBody>
      </p:sp>
      <p:sp>
        <p:nvSpPr>
          <p:cNvPr id="3" name="Content Placeholder 2">
            <a:extLst>
              <a:ext uri="{FF2B5EF4-FFF2-40B4-BE49-F238E27FC236}">
                <a16:creationId xmlns:a16="http://schemas.microsoft.com/office/drawing/2014/main" id="{EAE5477E-9823-A091-3AB1-ECD9B1E6807A}"/>
              </a:ext>
            </a:extLst>
          </p:cNvPr>
          <p:cNvSpPr>
            <a:spLocks noGrp="1"/>
          </p:cNvSpPr>
          <p:nvPr>
            <p:ph idx="1"/>
          </p:nvPr>
        </p:nvSpPr>
        <p:spPr/>
        <p:txBody>
          <a:bodyPr/>
          <a:lstStyle/>
          <a:p>
            <a:endParaRPr lang="da-DK"/>
          </a:p>
        </p:txBody>
      </p:sp>
    </p:spTree>
    <p:extLst>
      <p:ext uri="{BB962C8B-B14F-4D97-AF65-F5344CB8AC3E}">
        <p14:creationId xmlns:p14="http://schemas.microsoft.com/office/powerpoint/2010/main" val="67814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B911-331B-F3C6-45FD-FE17EC0412C9}"/>
              </a:ext>
            </a:extLst>
          </p:cNvPr>
          <p:cNvSpPr>
            <a:spLocks noGrp="1"/>
          </p:cNvSpPr>
          <p:nvPr>
            <p:ph type="title"/>
          </p:nvPr>
        </p:nvSpPr>
        <p:spPr/>
        <p:txBody>
          <a:bodyPr/>
          <a:lstStyle/>
          <a:p>
            <a:r>
              <a:rPr lang="da-DK" dirty="0" err="1"/>
              <a:t>analogRead</a:t>
            </a:r>
            <a:endParaRPr lang="da-DK" dirty="0"/>
          </a:p>
        </p:txBody>
      </p:sp>
      <p:sp>
        <p:nvSpPr>
          <p:cNvPr id="3" name="Content Placeholder 2">
            <a:extLst>
              <a:ext uri="{FF2B5EF4-FFF2-40B4-BE49-F238E27FC236}">
                <a16:creationId xmlns:a16="http://schemas.microsoft.com/office/drawing/2014/main" id="{91901E2F-E550-C949-2B99-9257C7FE4521}"/>
              </a:ext>
            </a:extLst>
          </p:cNvPr>
          <p:cNvSpPr>
            <a:spLocks noGrp="1"/>
          </p:cNvSpPr>
          <p:nvPr>
            <p:ph idx="1"/>
          </p:nvPr>
        </p:nvSpPr>
        <p:spPr/>
        <p:txBody>
          <a:bodyPr/>
          <a:lstStyle/>
          <a:p>
            <a:r>
              <a:rPr lang="da-DK" dirty="0" err="1"/>
              <a:t>Arduino’er</a:t>
            </a:r>
            <a:r>
              <a:rPr lang="da-DK" dirty="0"/>
              <a:t> har en </a:t>
            </a:r>
            <a:r>
              <a:rPr lang="da-DK" u="sng" dirty="0"/>
              <a:t>analog til digital (ADC) </a:t>
            </a:r>
            <a:r>
              <a:rPr lang="da-DK" dirty="0"/>
              <a:t>converter, til aflæsning af analog sensorer.</a:t>
            </a:r>
            <a:endParaRPr lang="da-DK" u="sng" dirty="0"/>
          </a:p>
          <a:p>
            <a:endParaRPr lang="da-DK" dirty="0"/>
          </a:p>
          <a:p>
            <a:r>
              <a:rPr lang="da-DK" dirty="0"/>
              <a:t>Når man læser på analog værdier er det i form af en værdi ‘range’</a:t>
            </a:r>
          </a:p>
          <a:p>
            <a:endParaRPr lang="da-DK" dirty="0"/>
          </a:p>
          <a:p>
            <a:r>
              <a:rPr lang="da-DK" dirty="0" err="1"/>
              <a:t>Arduino’s</a:t>
            </a:r>
            <a:r>
              <a:rPr lang="da-DK" dirty="0"/>
              <a:t> ADC er 10-bit, med tal imellem 0-1024</a:t>
            </a:r>
          </a:p>
          <a:p>
            <a:endParaRPr lang="da-DK" dirty="0"/>
          </a:p>
          <a:p>
            <a:r>
              <a:rPr lang="da-DK" dirty="0"/>
              <a:t>Fx (0-5V)</a:t>
            </a:r>
            <a:r>
              <a:rPr lang="da-DK" dirty="0">
                <a:sym typeface="Wingdings" panose="05000000000000000000" pitchFamily="2" charset="2"/>
              </a:rPr>
              <a:t></a:t>
            </a:r>
            <a:r>
              <a:rPr lang="da-DK" dirty="0"/>
              <a:t> (0-1024) </a:t>
            </a:r>
            <a:r>
              <a:rPr lang="da-DK" dirty="0">
                <a:sym typeface="Wingdings" panose="05000000000000000000" pitchFamily="2" charset="2"/>
              </a:rPr>
              <a:t> (</a:t>
            </a:r>
            <a:r>
              <a:rPr lang="da-DK" dirty="0" err="1">
                <a:sym typeface="Wingdings" panose="05000000000000000000" pitchFamily="2" charset="2"/>
              </a:rPr>
              <a:t>engineering</a:t>
            </a:r>
            <a:r>
              <a:rPr lang="da-DK" dirty="0">
                <a:sym typeface="Wingdings" panose="05000000000000000000" pitchFamily="2" charset="2"/>
              </a:rPr>
              <a:t> unit)</a:t>
            </a:r>
            <a:endParaRPr lang="da-DK" dirty="0"/>
          </a:p>
        </p:txBody>
      </p:sp>
      <p:pic>
        <p:nvPicPr>
          <p:cNvPr id="5" name="Picture 4">
            <a:extLst>
              <a:ext uri="{FF2B5EF4-FFF2-40B4-BE49-F238E27FC236}">
                <a16:creationId xmlns:a16="http://schemas.microsoft.com/office/drawing/2014/main" id="{5B7D8DC8-96AE-D044-DA3A-6CDD6DDFBE71}"/>
              </a:ext>
            </a:extLst>
          </p:cNvPr>
          <p:cNvPicPr>
            <a:picLocks noChangeAspect="1"/>
          </p:cNvPicPr>
          <p:nvPr/>
        </p:nvPicPr>
        <p:blipFill>
          <a:blip r:embed="rId2"/>
          <a:stretch>
            <a:fillRect/>
          </a:stretch>
        </p:blipFill>
        <p:spPr>
          <a:xfrm>
            <a:off x="8646696" y="4516990"/>
            <a:ext cx="3112691" cy="1794910"/>
          </a:xfrm>
          <a:prstGeom prst="rect">
            <a:avLst/>
          </a:prstGeom>
        </p:spPr>
      </p:pic>
    </p:spTree>
    <p:extLst>
      <p:ext uri="{BB962C8B-B14F-4D97-AF65-F5344CB8AC3E}">
        <p14:creationId xmlns:p14="http://schemas.microsoft.com/office/powerpoint/2010/main" val="58703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7117-C66C-D97D-DA3D-380F6B31DF2E}"/>
              </a:ext>
            </a:extLst>
          </p:cNvPr>
          <p:cNvSpPr>
            <a:spLocks noGrp="1"/>
          </p:cNvSpPr>
          <p:nvPr>
            <p:ph type="title"/>
          </p:nvPr>
        </p:nvSpPr>
        <p:spPr/>
        <p:txBody>
          <a:bodyPr/>
          <a:lstStyle/>
          <a:p>
            <a:r>
              <a:rPr lang="da-DK" dirty="0" err="1"/>
              <a:t>analogRead</a:t>
            </a:r>
            <a:r>
              <a:rPr lang="da-DK" dirty="0"/>
              <a:t> </a:t>
            </a:r>
            <a:r>
              <a:rPr lang="da-DK" dirty="0" err="1"/>
              <a:t>example</a:t>
            </a:r>
            <a:endParaRPr lang="da-DK" dirty="0"/>
          </a:p>
        </p:txBody>
      </p:sp>
      <p:sp>
        <p:nvSpPr>
          <p:cNvPr id="3" name="Content Placeholder 2">
            <a:extLst>
              <a:ext uri="{FF2B5EF4-FFF2-40B4-BE49-F238E27FC236}">
                <a16:creationId xmlns:a16="http://schemas.microsoft.com/office/drawing/2014/main" id="{23077B70-FD5B-7876-56B8-31FCA7F70F1F}"/>
              </a:ext>
            </a:extLst>
          </p:cNvPr>
          <p:cNvSpPr>
            <a:spLocks noGrp="1"/>
          </p:cNvSpPr>
          <p:nvPr>
            <p:ph idx="1"/>
          </p:nvPr>
        </p:nvSpPr>
        <p:spPr/>
        <p:txBody>
          <a:bodyPr/>
          <a:lstStyle/>
          <a:p>
            <a:r>
              <a:rPr lang="da-DK" dirty="0"/>
              <a:t>Potentiometer: variabel resistor</a:t>
            </a:r>
          </a:p>
          <a:p>
            <a:pPr marL="0" indent="0">
              <a:buNone/>
            </a:pPr>
            <a:endParaRPr lang="da-DK" dirty="0"/>
          </a:p>
          <a:p>
            <a:r>
              <a:rPr lang="da-DK" dirty="0"/>
              <a:t>ADC: 10 bit (0-1024) </a:t>
            </a:r>
          </a:p>
          <a:p>
            <a:endParaRPr lang="da-DK" dirty="0"/>
          </a:p>
          <a:p>
            <a:endParaRPr lang="da-DK" dirty="0"/>
          </a:p>
        </p:txBody>
      </p:sp>
      <p:pic>
        <p:nvPicPr>
          <p:cNvPr id="5" name="Picture 4">
            <a:extLst>
              <a:ext uri="{FF2B5EF4-FFF2-40B4-BE49-F238E27FC236}">
                <a16:creationId xmlns:a16="http://schemas.microsoft.com/office/drawing/2014/main" id="{F099E20C-33EA-81EF-693D-C0EC059F3126}"/>
              </a:ext>
            </a:extLst>
          </p:cNvPr>
          <p:cNvPicPr>
            <a:picLocks noChangeAspect="1"/>
          </p:cNvPicPr>
          <p:nvPr/>
        </p:nvPicPr>
        <p:blipFill>
          <a:blip r:embed="rId2"/>
          <a:stretch>
            <a:fillRect/>
          </a:stretch>
        </p:blipFill>
        <p:spPr>
          <a:xfrm>
            <a:off x="6122175" y="1027906"/>
            <a:ext cx="5593837" cy="2070856"/>
          </a:xfrm>
          <a:prstGeom prst="rect">
            <a:avLst/>
          </a:prstGeom>
        </p:spPr>
      </p:pic>
      <p:pic>
        <p:nvPicPr>
          <p:cNvPr id="7" name="Picture 6">
            <a:extLst>
              <a:ext uri="{FF2B5EF4-FFF2-40B4-BE49-F238E27FC236}">
                <a16:creationId xmlns:a16="http://schemas.microsoft.com/office/drawing/2014/main" id="{751A16D8-57EE-7F78-8446-76E80AB93C77}"/>
              </a:ext>
            </a:extLst>
          </p:cNvPr>
          <p:cNvPicPr>
            <a:picLocks noChangeAspect="1"/>
          </p:cNvPicPr>
          <p:nvPr/>
        </p:nvPicPr>
        <p:blipFill>
          <a:blip r:embed="rId3"/>
          <a:stretch>
            <a:fillRect/>
          </a:stretch>
        </p:blipFill>
        <p:spPr>
          <a:xfrm>
            <a:off x="6370613" y="3521603"/>
            <a:ext cx="5707612" cy="3004359"/>
          </a:xfrm>
          <a:prstGeom prst="rect">
            <a:avLst/>
          </a:prstGeom>
        </p:spPr>
      </p:pic>
      <p:pic>
        <p:nvPicPr>
          <p:cNvPr id="16" name="Picture 15">
            <a:extLst>
              <a:ext uri="{FF2B5EF4-FFF2-40B4-BE49-F238E27FC236}">
                <a16:creationId xmlns:a16="http://schemas.microsoft.com/office/drawing/2014/main" id="{FFBD12C0-FED1-4017-987B-780A292C33DA}"/>
              </a:ext>
            </a:extLst>
          </p:cNvPr>
          <p:cNvPicPr>
            <a:picLocks noChangeAspect="1"/>
          </p:cNvPicPr>
          <p:nvPr/>
        </p:nvPicPr>
        <p:blipFill>
          <a:blip r:embed="rId4"/>
          <a:stretch>
            <a:fillRect/>
          </a:stretch>
        </p:blipFill>
        <p:spPr>
          <a:xfrm>
            <a:off x="1411706" y="4051595"/>
            <a:ext cx="3941511" cy="2299868"/>
          </a:xfrm>
          <a:prstGeom prst="rect">
            <a:avLst/>
          </a:prstGeom>
        </p:spPr>
      </p:pic>
    </p:spTree>
    <p:extLst>
      <p:ext uri="{BB962C8B-B14F-4D97-AF65-F5344CB8AC3E}">
        <p14:creationId xmlns:p14="http://schemas.microsoft.com/office/powerpoint/2010/main" val="314713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FE5F-D85A-5F72-723D-844D4D133658}"/>
              </a:ext>
            </a:extLst>
          </p:cNvPr>
          <p:cNvSpPr>
            <a:spLocks noGrp="1"/>
          </p:cNvSpPr>
          <p:nvPr>
            <p:ph type="title"/>
          </p:nvPr>
        </p:nvSpPr>
        <p:spPr/>
        <p:txBody>
          <a:bodyPr/>
          <a:lstStyle/>
          <a:p>
            <a:r>
              <a:rPr lang="da-DK" dirty="0" err="1"/>
              <a:t>analogWrite</a:t>
            </a:r>
            <a:endParaRPr lang="da-DK" dirty="0"/>
          </a:p>
        </p:txBody>
      </p:sp>
      <p:sp>
        <p:nvSpPr>
          <p:cNvPr id="3" name="Content Placeholder 2">
            <a:extLst>
              <a:ext uri="{FF2B5EF4-FFF2-40B4-BE49-F238E27FC236}">
                <a16:creationId xmlns:a16="http://schemas.microsoft.com/office/drawing/2014/main" id="{EA424F48-D5BB-247E-1CA5-F5D799413E06}"/>
              </a:ext>
            </a:extLst>
          </p:cNvPr>
          <p:cNvSpPr>
            <a:spLocks noGrp="1"/>
          </p:cNvSpPr>
          <p:nvPr>
            <p:ph idx="1"/>
          </p:nvPr>
        </p:nvSpPr>
        <p:spPr/>
        <p:txBody>
          <a:bodyPr>
            <a:normAutofit lnSpcReduction="10000"/>
          </a:bodyPr>
          <a:lstStyle/>
          <a:p>
            <a:r>
              <a:rPr lang="da-DK" dirty="0" err="1"/>
              <a:t>Arduino’er</a:t>
            </a:r>
            <a:r>
              <a:rPr lang="da-DK" dirty="0"/>
              <a:t> har kun en </a:t>
            </a:r>
            <a:r>
              <a:rPr lang="da-DK" u="sng" dirty="0"/>
              <a:t>analog til digital </a:t>
            </a:r>
            <a:r>
              <a:rPr lang="da-DK" dirty="0"/>
              <a:t>converter og </a:t>
            </a:r>
            <a:r>
              <a:rPr lang="da-DK" u="sng" dirty="0"/>
              <a:t>ikke digital to analog.</a:t>
            </a:r>
          </a:p>
          <a:p>
            <a:endParaRPr lang="da-DK" u="sng" dirty="0"/>
          </a:p>
          <a:p>
            <a:r>
              <a:rPr lang="da-DK" dirty="0"/>
              <a:t>Analog </a:t>
            </a:r>
            <a:r>
              <a:rPr lang="da-DK" dirty="0" err="1"/>
              <a:t>pins</a:t>
            </a:r>
            <a:r>
              <a:rPr lang="da-DK" dirty="0"/>
              <a:t> på </a:t>
            </a:r>
            <a:r>
              <a:rPr lang="da-DK" dirty="0" err="1"/>
              <a:t>arduino</a:t>
            </a:r>
            <a:r>
              <a:rPr lang="da-DK" dirty="0"/>
              <a:t> kan bruges som analog input, digital input og output. Men ikke som et rent analog output.</a:t>
            </a:r>
          </a:p>
          <a:p>
            <a:endParaRPr lang="da-DK" u="sng" dirty="0"/>
          </a:p>
          <a:p>
            <a:r>
              <a:rPr lang="da-DK" dirty="0"/>
              <a:t>Vi kan ‘simulerer’ at skrive analog værdier til </a:t>
            </a:r>
            <a:r>
              <a:rPr lang="da-DK" dirty="0" err="1"/>
              <a:t>aktuatorer</a:t>
            </a:r>
            <a:r>
              <a:rPr lang="da-DK" dirty="0"/>
              <a:t> som en LED, motor etc..</a:t>
            </a:r>
          </a:p>
          <a:p>
            <a:endParaRPr lang="da-DK" dirty="0"/>
          </a:p>
          <a:p>
            <a:r>
              <a:rPr lang="da-DK" dirty="0"/>
              <a:t>Til dette bruger vi PWM</a:t>
            </a:r>
          </a:p>
        </p:txBody>
      </p:sp>
    </p:spTree>
    <p:extLst>
      <p:ext uri="{BB962C8B-B14F-4D97-AF65-F5344CB8AC3E}">
        <p14:creationId xmlns:p14="http://schemas.microsoft.com/office/powerpoint/2010/main" val="1400742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450</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Arduino IDE</vt:lpstr>
      <vt:lpstr>Install software</vt:lpstr>
      <vt:lpstr>Arduino builtin functions</vt:lpstr>
      <vt:lpstr>Serial monitor</vt:lpstr>
      <vt:lpstr>digitalWrite</vt:lpstr>
      <vt:lpstr>digitalRead</vt:lpstr>
      <vt:lpstr>analogRead</vt:lpstr>
      <vt:lpstr>analogRead example</vt:lpstr>
      <vt:lpstr>analogWrite</vt:lpstr>
      <vt:lpstr>PWM (pulse width modulation)</vt:lpstr>
      <vt:lpstr>PWM – ‘for’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 armstrong</dc:creator>
  <cp:lastModifiedBy>hans armstrong</cp:lastModifiedBy>
  <cp:revision>1</cp:revision>
  <dcterms:created xsi:type="dcterms:W3CDTF">2023-10-25T01:07:13Z</dcterms:created>
  <dcterms:modified xsi:type="dcterms:W3CDTF">2023-11-30T01:31:02Z</dcterms:modified>
</cp:coreProperties>
</file>