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04676-EF02-41E2-B404-A6F92074BBD7}" v="1" dt="2023-11-13T02:59:58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94660"/>
  </p:normalViewPr>
  <p:slideViewPr>
    <p:cSldViewPr snapToGrid="0">
      <p:cViewPr varScale="1">
        <p:scale>
          <a:sx n="55" d="100"/>
          <a:sy n="55" d="100"/>
        </p:scale>
        <p:origin x="18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armstrong" userId="db58b1ceb4554dc5" providerId="LiveId" clId="{73C04676-EF02-41E2-B404-A6F92074BBD7}"/>
    <pc:docChg chg="undo custSel addSld delSld modSld">
      <pc:chgData name="hans armstrong" userId="db58b1ceb4554dc5" providerId="LiveId" clId="{73C04676-EF02-41E2-B404-A6F92074BBD7}" dt="2023-11-23T04:02:50.971" v="2090" actId="20577"/>
      <pc:docMkLst>
        <pc:docMk/>
      </pc:docMkLst>
      <pc:sldChg chg="modSp mod">
        <pc:chgData name="hans armstrong" userId="db58b1ceb4554dc5" providerId="LiveId" clId="{73C04676-EF02-41E2-B404-A6F92074BBD7}" dt="2023-11-13T02:24:42.137" v="96" actId="20577"/>
        <pc:sldMkLst>
          <pc:docMk/>
          <pc:sldMk cId="2268270199" sldId="256"/>
        </pc:sldMkLst>
        <pc:spChg chg="mod">
          <ac:chgData name="hans armstrong" userId="db58b1ceb4554dc5" providerId="LiveId" clId="{73C04676-EF02-41E2-B404-A6F92074BBD7}" dt="2023-11-13T02:24:16.128" v="57" actId="20577"/>
          <ac:spMkLst>
            <pc:docMk/>
            <pc:sldMk cId="2268270199" sldId="256"/>
            <ac:spMk id="2" creationId="{3DB77EFB-5253-91DE-16ED-8465E607C214}"/>
          </ac:spMkLst>
        </pc:spChg>
        <pc:spChg chg="mod">
          <ac:chgData name="hans armstrong" userId="db58b1ceb4554dc5" providerId="LiveId" clId="{73C04676-EF02-41E2-B404-A6F92074BBD7}" dt="2023-11-13T02:24:42.137" v="96" actId="20577"/>
          <ac:spMkLst>
            <pc:docMk/>
            <pc:sldMk cId="2268270199" sldId="256"/>
            <ac:spMk id="3" creationId="{0CD00D6B-3074-D6BA-FFB5-3491B5D5ADC0}"/>
          </ac:spMkLst>
        </pc:spChg>
      </pc:sldChg>
      <pc:sldChg chg="modSp new mod">
        <pc:chgData name="hans armstrong" userId="db58b1ceb4554dc5" providerId="LiveId" clId="{73C04676-EF02-41E2-B404-A6F92074BBD7}" dt="2023-11-13T02:26:19.577" v="247" actId="20577"/>
        <pc:sldMkLst>
          <pc:docMk/>
          <pc:sldMk cId="3928142047" sldId="257"/>
        </pc:sldMkLst>
        <pc:spChg chg="mod">
          <ac:chgData name="hans armstrong" userId="db58b1ceb4554dc5" providerId="LiveId" clId="{73C04676-EF02-41E2-B404-A6F92074BBD7}" dt="2023-11-13T02:26:19.577" v="247" actId="20577"/>
          <ac:spMkLst>
            <pc:docMk/>
            <pc:sldMk cId="3928142047" sldId="257"/>
            <ac:spMk id="2" creationId="{581D5C34-8877-C124-8A5E-A06364574B18}"/>
          </ac:spMkLst>
        </pc:spChg>
        <pc:spChg chg="mod">
          <ac:chgData name="hans armstrong" userId="db58b1ceb4554dc5" providerId="LiveId" clId="{73C04676-EF02-41E2-B404-A6F92074BBD7}" dt="2023-11-13T02:26:04.351" v="240" actId="20577"/>
          <ac:spMkLst>
            <pc:docMk/>
            <pc:sldMk cId="3928142047" sldId="257"/>
            <ac:spMk id="3" creationId="{E77145CF-D334-1FF0-2149-8896D671FCDE}"/>
          </ac:spMkLst>
        </pc:spChg>
      </pc:sldChg>
      <pc:sldChg chg="addSp modSp new mod modNotesTx">
        <pc:chgData name="hans armstrong" userId="db58b1ceb4554dc5" providerId="LiveId" clId="{73C04676-EF02-41E2-B404-A6F92074BBD7}" dt="2023-11-13T02:44:07.215" v="876" actId="1076"/>
        <pc:sldMkLst>
          <pc:docMk/>
          <pc:sldMk cId="639188436" sldId="258"/>
        </pc:sldMkLst>
        <pc:spChg chg="mod">
          <ac:chgData name="hans armstrong" userId="db58b1ceb4554dc5" providerId="LiveId" clId="{73C04676-EF02-41E2-B404-A6F92074BBD7}" dt="2023-11-13T02:27:06.368" v="262" actId="20577"/>
          <ac:spMkLst>
            <pc:docMk/>
            <pc:sldMk cId="639188436" sldId="258"/>
            <ac:spMk id="2" creationId="{4AC54E99-C5CB-9E32-0842-002CDB8F7AA5}"/>
          </ac:spMkLst>
        </pc:spChg>
        <pc:spChg chg="mod">
          <ac:chgData name="hans armstrong" userId="db58b1ceb4554dc5" providerId="LiveId" clId="{73C04676-EF02-41E2-B404-A6F92074BBD7}" dt="2023-11-13T02:44:00.081" v="875" actId="5793"/>
          <ac:spMkLst>
            <pc:docMk/>
            <pc:sldMk cId="639188436" sldId="258"/>
            <ac:spMk id="3" creationId="{7A8FD366-E876-B183-ED7B-53774A3C91ED}"/>
          </ac:spMkLst>
        </pc:spChg>
        <pc:picChg chg="add mod">
          <ac:chgData name="hans armstrong" userId="db58b1ceb4554dc5" providerId="LiveId" clId="{73C04676-EF02-41E2-B404-A6F92074BBD7}" dt="2023-11-13T02:44:07.215" v="876" actId="1076"/>
          <ac:picMkLst>
            <pc:docMk/>
            <pc:sldMk cId="639188436" sldId="258"/>
            <ac:picMk id="5" creationId="{B9A2F915-B768-24F6-61D6-E1AA78352811}"/>
          </ac:picMkLst>
        </pc:picChg>
      </pc:sldChg>
      <pc:sldChg chg="modSp new mod">
        <pc:chgData name="hans armstrong" userId="db58b1ceb4554dc5" providerId="LiveId" clId="{73C04676-EF02-41E2-B404-A6F92074BBD7}" dt="2023-11-21T12:15:37.458" v="1938" actId="20577"/>
        <pc:sldMkLst>
          <pc:docMk/>
          <pc:sldMk cId="39267568" sldId="259"/>
        </pc:sldMkLst>
        <pc:spChg chg="mod">
          <ac:chgData name="hans armstrong" userId="db58b1ceb4554dc5" providerId="LiveId" clId="{73C04676-EF02-41E2-B404-A6F92074BBD7}" dt="2023-11-13T02:41:04.576" v="596" actId="20577"/>
          <ac:spMkLst>
            <pc:docMk/>
            <pc:sldMk cId="39267568" sldId="259"/>
            <ac:spMk id="2" creationId="{0FAC1BAD-3EC9-D236-CED3-2FCA3B137B7B}"/>
          </ac:spMkLst>
        </pc:spChg>
        <pc:spChg chg="mod">
          <ac:chgData name="hans armstrong" userId="db58b1ceb4554dc5" providerId="LiveId" clId="{73C04676-EF02-41E2-B404-A6F92074BBD7}" dt="2023-11-21T12:15:37.458" v="1938" actId="20577"/>
          <ac:spMkLst>
            <pc:docMk/>
            <pc:sldMk cId="39267568" sldId="259"/>
            <ac:spMk id="3" creationId="{A17B7CB1-5839-24AA-040C-7A5658A55A3B}"/>
          </ac:spMkLst>
        </pc:spChg>
      </pc:sldChg>
      <pc:sldChg chg="modSp new mod">
        <pc:chgData name="hans armstrong" userId="db58b1ceb4554dc5" providerId="LiveId" clId="{73C04676-EF02-41E2-B404-A6F92074BBD7}" dt="2023-11-13T02:49:17.968" v="1342" actId="20577"/>
        <pc:sldMkLst>
          <pc:docMk/>
          <pc:sldMk cId="1999273061" sldId="260"/>
        </pc:sldMkLst>
        <pc:spChg chg="mod">
          <ac:chgData name="hans armstrong" userId="db58b1ceb4554dc5" providerId="LiveId" clId="{73C04676-EF02-41E2-B404-A6F92074BBD7}" dt="2023-11-13T02:46:38.366" v="1052" actId="20577"/>
          <ac:spMkLst>
            <pc:docMk/>
            <pc:sldMk cId="1999273061" sldId="260"/>
            <ac:spMk id="2" creationId="{EEBC1C4E-2928-FEC6-8FD7-269C74F518D9}"/>
          </ac:spMkLst>
        </pc:spChg>
        <pc:spChg chg="mod">
          <ac:chgData name="hans armstrong" userId="db58b1ceb4554dc5" providerId="LiveId" clId="{73C04676-EF02-41E2-B404-A6F92074BBD7}" dt="2023-11-13T02:49:17.968" v="1342" actId="20577"/>
          <ac:spMkLst>
            <pc:docMk/>
            <pc:sldMk cId="1999273061" sldId="260"/>
            <ac:spMk id="3" creationId="{E2C74B9F-E413-5418-EA07-7FFEAE627C29}"/>
          </ac:spMkLst>
        </pc:spChg>
      </pc:sldChg>
      <pc:sldChg chg="modSp new mod">
        <pc:chgData name="hans armstrong" userId="db58b1ceb4554dc5" providerId="LiveId" clId="{73C04676-EF02-41E2-B404-A6F92074BBD7}" dt="2023-11-13T02:48:43.621" v="1281" actId="20577"/>
        <pc:sldMkLst>
          <pc:docMk/>
          <pc:sldMk cId="3013793816" sldId="261"/>
        </pc:sldMkLst>
        <pc:spChg chg="mod">
          <ac:chgData name="hans armstrong" userId="db58b1ceb4554dc5" providerId="LiveId" clId="{73C04676-EF02-41E2-B404-A6F92074BBD7}" dt="2023-11-13T02:46:53.521" v="1085" actId="20577"/>
          <ac:spMkLst>
            <pc:docMk/>
            <pc:sldMk cId="3013793816" sldId="261"/>
            <ac:spMk id="2" creationId="{74AA02A4-2063-E20A-CC74-4AAE24B0264A}"/>
          </ac:spMkLst>
        </pc:spChg>
        <pc:spChg chg="mod">
          <ac:chgData name="hans armstrong" userId="db58b1ceb4554dc5" providerId="LiveId" clId="{73C04676-EF02-41E2-B404-A6F92074BBD7}" dt="2023-11-13T02:48:43.621" v="1281" actId="20577"/>
          <ac:spMkLst>
            <pc:docMk/>
            <pc:sldMk cId="3013793816" sldId="261"/>
            <ac:spMk id="3" creationId="{F585C570-F826-46DB-8928-57905FC96A93}"/>
          </ac:spMkLst>
        </pc:spChg>
      </pc:sldChg>
      <pc:sldChg chg="modSp new mod">
        <pc:chgData name="hans armstrong" userId="db58b1ceb4554dc5" providerId="LiveId" clId="{73C04676-EF02-41E2-B404-A6F92074BBD7}" dt="2023-11-21T12:18:01.046" v="2082" actId="20577"/>
        <pc:sldMkLst>
          <pc:docMk/>
          <pc:sldMk cId="2503430762" sldId="262"/>
        </pc:sldMkLst>
        <pc:spChg chg="mod">
          <ac:chgData name="hans armstrong" userId="db58b1ceb4554dc5" providerId="LiveId" clId="{73C04676-EF02-41E2-B404-A6F92074BBD7}" dt="2023-11-13T02:47:07.175" v="1124" actId="20577"/>
          <ac:spMkLst>
            <pc:docMk/>
            <pc:sldMk cId="2503430762" sldId="262"/>
            <ac:spMk id="2" creationId="{8A9DD014-062B-8D7E-920B-C5DB1EB37A23}"/>
          </ac:spMkLst>
        </pc:spChg>
        <pc:spChg chg="mod">
          <ac:chgData name="hans armstrong" userId="db58b1ceb4554dc5" providerId="LiveId" clId="{73C04676-EF02-41E2-B404-A6F92074BBD7}" dt="2023-11-21T12:18:01.046" v="2082" actId="20577"/>
          <ac:spMkLst>
            <pc:docMk/>
            <pc:sldMk cId="2503430762" sldId="262"/>
            <ac:spMk id="3" creationId="{B53C43CF-AABE-C5D7-66B2-A80AF16ECF92}"/>
          </ac:spMkLst>
        </pc:spChg>
      </pc:sldChg>
      <pc:sldChg chg="modSp new mod">
        <pc:chgData name="hans armstrong" userId="db58b1ceb4554dc5" providerId="LiveId" clId="{73C04676-EF02-41E2-B404-A6F92074BBD7}" dt="2023-11-23T04:02:50.971" v="2090" actId="20577"/>
        <pc:sldMkLst>
          <pc:docMk/>
          <pc:sldMk cId="3050410668" sldId="263"/>
        </pc:sldMkLst>
        <pc:spChg chg="mod">
          <ac:chgData name="hans armstrong" userId="db58b1ceb4554dc5" providerId="LiveId" clId="{73C04676-EF02-41E2-B404-A6F92074BBD7}" dt="2023-11-23T04:02:50.971" v="2090" actId="20577"/>
          <ac:spMkLst>
            <pc:docMk/>
            <pc:sldMk cId="3050410668" sldId="263"/>
            <ac:spMk id="2" creationId="{E401FDE9-0A9B-A941-ADD8-C2BB05DC0270}"/>
          </ac:spMkLst>
        </pc:spChg>
        <pc:spChg chg="mod">
          <ac:chgData name="hans armstrong" userId="db58b1ceb4554dc5" providerId="LiveId" clId="{73C04676-EF02-41E2-B404-A6F92074BBD7}" dt="2023-11-21T12:46:45.968" v="2089" actId="20577"/>
          <ac:spMkLst>
            <pc:docMk/>
            <pc:sldMk cId="3050410668" sldId="263"/>
            <ac:spMk id="3" creationId="{BAFFB7B7-6E3D-1E11-31BF-B2690F36BA41}"/>
          </ac:spMkLst>
        </pc:spChg>
      </pc:sldChg>
      <pc:sldChg chg="addSp delSp modSp new mod">
        <pc:chgData name="hans armstrong" userId="db58b1ceb4554dc5" providerId="LiveId" clId="{73C04676-EF02-41E2-B404-A6F92074BBD7}" dt="2023-11-13T03:09:48.231" v="1880" actId="14100"/>
        <pc:sldMkLst>
          <pc:docMk/>
          <pc:sldMk cId="1248988204" sldId="264"/>
        </pc:sldMkLst>
        <pc:spChg chg="mod">
          <ac:chgData name="hans armstrong" userId="db58b1ceb4554dc5" providerId="LiveId" clId="{73C04676-EF02-41E2-B404-A6F92074BBD7}" dt="2023-11-13T02:59:44.430" v="1598" actId="14100"/>
          <ac:spMkLst>
            <pc:docMk/>
            <pc:sldMk cId="1248988204" sldId="264"/>
            <ac:spMk id="2" creationId="{F5D4360E-5C87-4579-B13E-9C9E61974F9B}"/>
          </ac:spMkLst>
        </pc:spChg>
        <pc:spChg chg="del">
          <ac:chgData name="hans armstrong" userId="db58b1ceb4554dc5" providerId="LiveId" clId="{73C04676-EF02-41E2-B404-A6F92074BBD7}" dt="2023-11-13T02:59:07.692" v="1580" actId="22"/>
          <ac:spMkLst>
            <pc:docMk/>
            <pc:sldMk cId="1248988204" sldId="264"/>
            <ac:spMk id="3" creationId="{91DD6799-AD56-9B2B-5D1F-F6F6B757F1DF}"/>
          </ac:spMkLst>
        </pc:spChg>
        <pc:spChg chg="add mod">
          <ac:chgData name="hans armstrong" userId="db58b1ceb4554dc5" providerId="LiveId" clId="{73C04676-EF02-41E2-B404-A6F92074BBD7}" dt="2023-11-13T03:09:48.231" v="1880" actId="14100"/>
          <ac:spMkLst>
            <pc:docMk/>
            <pc:sldMk cId="1248988204" sldId="264"/>
            <ac:spMk id="6" creationId="{03803817-DDE1-C3D4-FB43-F28191381C58}"/>
          </ac:spMkLst>
        </pc:spChg>
        <pc:picChg chg="add mod ord">
          <ac:chgData name="hans armstrong" userId="db58b1ceb4554dc5" providerId="LiveId" clId="{73C04676-EF02-41E2-B404-A6F92074BBD7}" dt="2023-11-13T03:08:48.516" v="1849" actId="1076"/>
          <ac:picMkLst>
            <pc:docMk/>
            <pc:sldMk cId="1248988204" sldId="264"/>
            <ac:picMk id="5" creationId="{57D7FC3B-E4D5-47CA-04F6-90474EF86EEF}"/>
          </ac:picMkLst>
        </pc:picChg>
        <pc:picChg chg="add del mod">
          <ac:chgData name="hans armstrong" userId="db58b1ceb4554dc5" providerId="LiveId" clId="{73C04676-EF02-41E2-B404-A6F92074BBD7}" dt="2023-11-13T03:01:22.463" v="1651" actId="478"/>
          <ac:picMkLst>
            <pc:docMk/>
            <pc:sldMk cId="1248988204" sldId="264"/>
            <ac:picMk id="8" creationId="{B45E1DFC-EFA2-3135-611E-063C7A887C5F}"/>
          </ac:picMkLst>
        </pc:picChg>
        <pc:picChg chg="add mod">
          <ac:chgData name="hans armstrong" userId="db58b1ceb4554dc5" providerId="LiveId" clId="{73C04676-EF02-41E2-B404-A6F92074BBD7}" dt="2023-11-13T03:08:36.608" v="1847" actId="1076"/>
          <ac:picMkLst>
            <pc:docMk/>
            <pc:sldMk cId="1248988204" sldId="264"/>
            <ac:picMk id="10" creationId="{5A73818C-9CD3-46BD-7C7C-B2F383E498D2}"/>
          </ac:picMkLst>
        </pc:picChg>
        <pc:picChg chg="add mod">
          <ac:chgData name="hans armstrong" userId="db58b1ceb4554dc5" providerId="LiveId" clId="{73C04676-EF02-41E2-B404-A6F92074BBD7}" dt="2023-11-13T03:08:39.180" v="1848" actId="1076"/>
          <ac:picMkLst>
            <pc:docMk/>
            <pc:sldMk cId="1248988204" sldId="264"/>
            <ac:picMk id="12" creationId="{D9A87D87-1BC5-8020-0243-E64349E28397}"/>
          </ac:picMkLst>
        </pc:picChg>
        <pc:picChg chg="add mod">
          <ac:chgData name="hans armstrong" userId="db58b1ceb4554dc5" providerId="LiveId" clId="{73C04676-EF02-41E2-B404-A6F92074BBD7}" dt="2023-11-13T03:08:22.021" v="1836" actId="1076"/>
          <ac:picMkLst>
            <pc:docMk/>
            <pc:sldMk cId="1248988204" sldId="264"/>
            <ac:picMk id="14" creationId="{2033C092-A6E6-DE5B-25CA-020878A1FCFB}"/>
          </ac:picMkLst>
        </pc:picChg>
      </pc:sldChg>
      <pc:sldChg chg="addSp delSp modSp new del mod">
        <pc:chgData name="hans armstrong" userId="db58b1ceb4554dc5" providerId="LiveId" clId="{73C04676-EF02-41E2-B404-A6F92074BBD7}" dt="2023-11-21T12:46:35.168" v="2083" actId="2696"/>
        <pc:sldMkLst>
          <pc:docMk/>
          <pc:sldMk cId="3115200088" sldId="265"/>
        </pc:sldMkLst>
        <pc:spChg chg="mod">
          <ac:chgData name="hans armstrong" userId="db58b1ceb4554dc5" providerId="LiveId" clId="{73C04676-EF02-41E2-B404-A6F92074BBD7}" dt="2023-11-13T03:10:32.299" v="1896" actId="20577"/>
          <ac:spMkLst>
            <pc:docMk/>
            <pc:sldMk cId="3115200088" sldId="265"/>
            <ac:spMk id="2" creationId="{20658A83-83CD-5821-13A1-A7DB2FFD26AC}"/>
          </ac:spMkLst>
        </pc:spChg>
        <pc:spChg chg="del">
          <ac:chgData name="hans armstrong" userId="db58b1ceb4554dc5" providerId="LiveId" clId="{73C04676-EF02-41E2-B404-A6F92074BBD7}" dt="2023-11-13T03:10:54.982" v="1897" actId="22"/>
          <ac:spMkLst>
            <pc:docMk/>
            <pc:sldMk cId="3115200088" sldId="265"/>
            <ac:spMk id="3" creationId="{4659BA18-5E7D-DDEB-ACF0-8AC4CC5FB1EC}"/>
          </ac:spMkLst>
        </pc:spChg>
        <pc:spChg chg="del">
          <ac:chgData name="hans armstrong" userId="db58b1ceb4554dc5" providerId="LiveId" clId="{73C04676-EF02-41E2-B404-A6F92074BBD7}" dt="2023-11-13T03:13:15.082" v="1904" actId="22"/>
          <ac:spMkLst>
            <pc:docMk/>
            <pc:sldMk cId="3115200088" sldId="265"/>
            <ac:spMk id="4" creationId="{1C30130A-7284-3DE0-80CF-F6A7B7C8707F}"/>
          </ac:spMkLst>
        </pc:spChg>
        <pc:spChg chg="add del mod">
          <ac:chgData name="hans armstrong" userId="db58b1ceb4554dc5" providerId="LiveId" clId="{73C04676-EF02-41E2-B404-A6F92074BBD7}" dt="2023-11-13T03:14:17.660" v="1909" actId="22"/>
          <ac:spMkLst>
            <pc:docMk/>
            <pc:sldMk cId="3115200088" sldId="265"/>
            <ac:spMk id="16" creationId="{65A44EE4-2E51-74EF-10F4-7790DED2840F}"/>
          </ac:spMkLst>
        </pc:spChg>
        <pc:picChg chg="add del mod ord">
          <ac:chgData name="hans armstrong" userId="db58b1ceb4554dc5" providerId="LiveId" clId="{73C04676-EF02-41E2-B404-A6F92074BBD7}" dt="2023-11-13T03:14:00.118" v="1908" actId="478"/>
          <ac:picMkLst>
            <pc:docMk/>
            <pc:sldMk cId="3115200088" sldId="265"/>
            <ac:picMk id="6" creationId="{4A2D37FD-36AD-E24E-245D-A18A0A472264}"/>
          </ac:picMkLst>
        </pc:picChg>
        <pc:picChg chg="add del mod">
          <ac:chgData name="hans armstrong" userId="db58b1ceb4554dc5" providerId="LiveId" clId="{73C04676-EF02-41E2-B404-A6F92074BBD7}" dt="2023-11-13T03:11:19.480" v="1901" actId="478"/>
          <ac:picMkLst>
            <pc:docMk/>
            <pc:sldMk cId="3115200088" sldId="265"/>
            <ac:picMk id="8" creationId="{05515B90-6E95-7141-4DF7-792775728285}"/>
          </ac:picMkLst>
        </pc:picChg>
        <pc:picChg chg="add del mod">
          <ac:chgData name="hans armstrong" userId="db58b1ceb4554dc5" providerId="LiveId" clId="{73C04676-EF02-41E2-B404-A6F92074BBD7}" dt="2023-11-13T03:14:19.425" v="1910" actId="478"/>
          <ac:picMkLst>
            <pc:docMk/>
            <pc:sldMk cId="3115200088" sldId="265"/>
            <ac:picMk id="10" creationId="{AA3CBD73-13D6-A61B-A92F-5C0DF9E4305D}"/>
          </ac:picMkLst>
        </pc:picChg>
        <pc:picChg chg="add mod ord">
          <ac:chgData name="hans armstrong" userId="db58b1ceb4554dc5" providerId="LiveId" clId="{73C04676-EF02-41E2-B404-A6F92074BBD7}" dt="2023-11-13T03:13:16.872" v="1905" actId="1076"/>
          <ac:picMkLst>
            <pc:docMk/>
            <pc:sldMk cId="3115200088" sldId="265"/>
            <ac:picMk id="12" creationId="{00AC8798-76F1-6AD0-6C87-D641815BF635}"/>
          </ac:picMkLst>
        </pc:picChg>
        <pc:picChg chg="add mod">
          <ac:chgData name="hans armstrong" userId="db58b1ceb4554dc5" providerId="LiveId" clId="{73C04676-EF02-41E2-B404-A6F92074BBD7}" dt="2023-11-13T03:14:26.615" v="1912" actId="1076"/>
          <ac:picMkLst>
            <pc:docMk/>
            <pc:sldMk cId="3115200088" sldId="265"/>
            <ac:picMk id="14" creationId="{EDA2E056-7366-4BB1-DD50-F5E24979A3B6}"/>
          </ac:picMkLst>
        </pc:picChg>
        <pc:picChg chg="add mod ord">
          <ac:chgData name="hans armstrong" userId="db58b1ceb4554dc5" providerId="LiveId" clId="{73C04676-EF02-41E2-B404-A6F92074BBD7}" dt="2023-11-13T03:14:22.890" v="1911" actId="1076"/>
          <ac:picMkLst>
            <pc:docMk/>
            <pc:sldMk cId="3115200088" sldId="265"/>
            <ac:picMk id="18" creationId="{34347A1F-8155-8450-C6F6-7D4454B819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99776-2A70-4FC4-860F-B3E6A6BDFCD9}" type="datetimeFigureOut">
              <a:rPr lang="da-DK" smtClean="0"/>
              <a:t>23-11-2023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BB4C7-43F5-4DED-BBFB-98479C37E28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8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Leightweight</a:t>
            </a:r>
            <a:r>
              <a:rPr lang="da-DK" dirty="0"/>
              <a:t> </a:t>
            </a:r>
            <a:r>
              <a:rPr lang="da-DK" dirty="0" err="1"/>
              <a:t>communication</a:t>
            </a:r>
            <a:r>
              <a:rPr lang="da-DK" dirty="0"/>
              <a:t> </a:t>
            </a:r>
            <a:r>
              <a:rPr lang="da-DK" dirty="0" err="1"/>
              <a:t>protocol</a:t>
            </a:r>
            <a:r>
              <a:rPr lang="da-DK" dirty="0"/>
              <a:t>, der bygger på </a:t>
            </a:r>
            <a:r>
              <a:rPr lang="da-DK" dirty="0" err="1"/>
              <a:t>clienter</a:t>
            </a:r>
            <a:r>
              <a:rPr lang="da-DK" dirty="0"/>
              <a:t> der </a:t>
            </a:r>
            <a:r>
              <a:rPr lang="da-DK" dirty="0" err="1"/>
              <a:t>publisher</a:t>
            </a:r>
            <a:r>
              <a:rPr lang="da-DK" dirty="0"/>
              <a:t> data til en broker og </a:t>
            </a:r>
            <a:r>
              <a:rPr lang="da-DK" dirty="0" err="1"/>
              <a:t>clienter</a:t>
            </a:r>
            <a:r>
              <a:rPr lang="da-DK" dirty="0"/>
              <a:t> der </a:t>
            </a:r>
            <a:r>
              <a:rPr lang="da-DK" dirty="0" err="1"/>
              <a:t>subscriber</a:t>
            </a:r>
            <a:r>
              <a:rPr lang="da-DK" dirty="0"/>
              <a:t> på data fra brokeren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BB4C7-43F5-4DED-BBFB-98479C37E28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351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9241-75B9-EA33-397B-D7A57F97B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3394F-D575-DAFE-D12F-BA276B4F7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00847-AE29-71DC-6831-1F974A41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7F78-6F17-458E-8975-3FE3FAA9B20B}" type="datetimeFigureOut">
              <a:rPr lang="da-DK" smtClean="0"/>
              <a:t>23-11-2023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C723-C951-E39B-157C-59C97645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A1F73-BD13-66E4-B066-759AB1D5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552C-34EB-4E85-AD38-2C8DC7115F4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918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DAA8-0BB4-9397-4C35-47A1D5F5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66D1C-608D-1AED-CD11-1CF3D40DE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447A-5255-E515-AAA1-88574283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7F78-6F17-458E-8975-3FE3FAA9B20B}" type="datetimeFigureOut">
              <a:rPr lang="da-DK" smtClean="0"/>
              <a:t>23-11-2023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D17FF-16EE-DBCC-D585-9CDAF599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DF8E8-55B2-3CE2-FBC2-31D7292E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552C-34EB-4E85-AD38-2C8DC7115F4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691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07582-DDA2-94E5-BF87-D742605B6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3327D-1FE7-5744-8198-20532F610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2A8B9-4D36-4A03-510E-E2F6B637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7F78-6F17-458E-8975-3FE3FAA9B20B}" type="datetimeFigureOut">
              <a:rPr lang="da-DK" smtClean="0"/>
              <a:t>23-11-2023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BAA7-A6F2-2631-1391-A438057E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B82CA-BCE5-8600-3578-6BEDE306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552C-34EB-4E85-AD38-2C8DC7115F4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529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AF54-8417-016D-BBBA-89C86138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0912A-2F98-EB6B-8CB6-C39BFC2F6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F1D7D-02F9-6D43-74AA-5DD1173D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7F78-6F17-458E-8975-3FE3FAA9B20B}" type="datetimeFigureOut">
              <a:rPr lang="da-DK" smtClean="0"/>
              <a:t>23-11-2023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317D0-3467-8E0E-FFD0-BB6E056A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613A-1AE0-9D39-EE3D-2CAF962D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552C-34EB-4E85-AD38-2C8DC7115F4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923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A54-BE1D-9FBB-2588-8941E22E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05BC5-818C-7994-1477-202017832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F5D6E-855D-3D6B-F9D6-78B0D96B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7F78-6F17-458E-8975-3FE3FAA9B20B}" type="datetimeFigureOut">
              <a:rPr lang="da-DK" smtClean="0"/>
              <a:t>23-11-2023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08CC2-5882-119D-8013-11BDAEF5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5AA19-DB49-069C-EB1D-F74DC742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552C-34EB-4E85-AD38-2C8DC7115F4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141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EFB0-6F08-0417-7F5F-EEF994D8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2F0C-4368-2251-9F21-2F68DC42A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362E1-A6E9-9A13-EDB5-77490CEF0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CBED0-9AB3-BADC-1E76-827BA947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7F78-6F17-458E-8975-3FE3FAA9B20B}" type="datetimeFigureOut">
              <a:rPr lang="da-DK" smtClean="0"/>
              <a:t>23-11-2023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628D1-3AE8-D173-A457-A703F258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A0830-42E2-20CF-46BB-4E3BF7A4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552C-34EB-4E85-AD38-2C8DC7115F4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487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4AFA-FF95-C0F9-E9E0-21A5EDDA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FAD6D-FB96-0D01-E97C-2C80BA05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4D0A-12C6-07F5-AE5F-6600B11A1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626EC-7236-91BB-BA76-B5048F80D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60B0F-00A5-3D97-5C2C-35EABEFF7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3B51C-577E-7307-38DD-4124468F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7F78-6F17-458E-8975-3FE3FAA9B20B}" type="datetimeFigureOut">
              <a:rPr lang="da-DK" smtClean="0"/>
              <a:t>23-11-2023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D1694-66A1-BD03-1670-3F87C300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FF5E5-4478-1C7D-5A3A-3F9AA91A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552C-34EB-4E85-AD38-2C8DC7115F4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299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C28E-9278-B46D-2880-AAA9C419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1066F-B2B6-26CC-4FCC-DA182C89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7F78-6F17-458E-8975-3FE3FAA9B20B}" type="datetimeFigureOut">
              <a:rPr lang="da-DK" smtClean="0"/>
              <a:t>23-11-2023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C81F0-BBD3-12CB-A166-84620638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01054-6690-C9CE-6EB9-336004AB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552C-34EB-4E85-AD38-2C8DC7115F4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725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4BD5A-9AE6-3466-8EC9-58C960F4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7F78-6F17-458E-8975-3FE3FAA9B20B}" type="datetimeFigureOut">
              <a:rPr lang="da-DK" smtClean="0"/>
              <a:t>23-11-2023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D9E8B-92EB-D35F-3100-86F85534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8051B-E150-E5B7-E727-4AAE7FCA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552C-34EB-4E85-AD38-2C8DC7115F4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219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62F1-4AAB-FF7F-4B2E-93915C23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BDBD-353F-AC27-8654-A0104651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E0E52-0796-374D-BB23-66F683E22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C4F78-3530-81D8-5AEF-AFEA759D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7F78-6F17-458E-8975-3FE3FAA9B20B}" type="datetimeFigureOut">
              <a:rPr lang="da-DK" smtClean="0"/>
              <a:t>23-11-2023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94379-38E1-740B-4085-0212EE02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7AB59-4C86-FA67-7A37-46D05D50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552C-34EB-4E85-AD38-2C8DC7115F4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750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18B1-C310-9F4C-3542-AD16362E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F0708-A6C0-BB9C-82BC-2312257BD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83BA6-39A0-CC59-A2D8-837434E78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9E7DB-27AA-7578-F94D-B18B14E1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7F78-6F17-458E-8975-3FE3FAA9B20B}" type="datetimeFigureOut">
              <a:rPr lang="da-DK" smtClean="0"/>
              <a:t>23-11-2023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B40DF-E502-F241-DFBD-2A6BFC96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F9972-A75B-C3DB-53CF-920BD844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552C-34EB-4E85-AD38-2C8DC7115F4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037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2A950-80C3-E1BB-27A4-93C59B95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40C6E-6AD4-C69C-D5E1-E5F1F3325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4C5A8-567C-022F-1AF9-AF1A6B030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27F78-6F17-458E-8975-3FE3FAA9B20B}" type="datetimeFigureOut">
              <a:rPr lang="da-DK" smtClean="0"/>
              <a:t>23-11-2023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B6A2-DE33-0770-91EF-DA8349A44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23072-ED14-2F32-8D1B-1116F23C5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552C-34EB-4E85-AD38-2C8DC7115F4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377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7EFB-5253-91DE-16ED-8465E607C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MQTT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00D6B-3074-D6BA-FFB5-3491B5D5A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Raspberry PI</a:t>
            </a:r>
          </a:p>
          <a:p>
            <a:r>
              <a:rPr lang="da-DK" dirty="0"/>
              <a:t>ESP8266 </a:t>
            </a:r>
            <a:r>
              <a:rPr lang="da-DK" dirty="0" err="1"/>
              <a:t>Nodemcu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827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5C34-8877-C124-8A5E-A06364574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MQTT -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145CF-D334-1FF0-2149-8896D671FC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MQTT – </a:t>
            </a:r>
            <a:r>
              <a:rPr lang="da-DK" dirty="0" err="1"/>
              <a:t>explain</a:t>
            </a:r>
            <a:endParaRPr lang="da-DK" dirty="0"/>
          </a:p>
          <a:p>
            <a:r>
              <a:rPr lang="da-DK" dirty="0"/>
              <a:t>Raspberry pi – broker</a:t>
            </a:r>
          </a:p>
          <a:p>
            <a:r>
              <a:rPr lang="da-DK" dirty="0" err="1"/>
              <a:t>Nodemcu</a:t>
            </a:r>
            <a:r>
              <a:rPr lang="da-DK" dirty="0"/>
              <a:t> – </a:t>
            </a:r>
            <a:r>
              <a:rPr lang="da-DK" dirty="0" err="1"/>
              <a:t>client</a:t>
            </a:r>
            <a:endParaRPr lang="da-DK" dirty="0"/>
          </a:p>
          <a:p>
            <a:r>
              <a:rPr lang="da-DK" dirty="0"/>
              <a:t>Nodered - </a:t>
            </a:r>
            <a:r>
              <a:rPr lang="da-DK" dirty="0" err="1"/>
              <a:t>client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814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4E99-C5CB-9E32-0842-002CDB8F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MQTT - </a:t>
            </a:r>
            <a:r>
              <a:rPr lang="da-DK" dirty="0" err="1"/>
              <a:t>explain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D366-E876-B183-ED7B-53774A3C9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Message </a:t>
            </a:r>
            <a:r>
              <a:rPr lang="da-DK" dirty="0" err="1"/>
              <a:t>queing</a:t>
            </a:r>
            <a:r>
              <a:rPr lang="da-DK" dirty="0"/>
              <a:t> </a:t>
            </a:r>
            <a:r>
              <a:rPr lang="da-DK" dirty="0" err="1"/>
              <a:t>telemetry</a:t>
            </a:r>
            <a:r>
              <a:rPr lang="da-DK" dirty="0"/>
              <a:t> transport –  </a:t>
            </a:r>
            <a:r>
              <a:rPr lang="da-DK" dirty="0" err="1"/>
              <a:t>communication</a:t>
            </a:r>
            <a:r>
              <a:rPr lang="da-DK" dirty="0"/>
              <a:t> </a:t>
            </a:r>
            <a:r>
              <a:rPr lang="da-DK" dirty="0" err="1"/>
              <a:t>protocol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Publish</a:t>
            </a:r>
            <a:r>
              <a:rPr lang="da-DK" dirty="0"/>
              <a:t>  </a:t>
            </a:r>
            <a:r>
              <a:rPr lang="da-DK" dirty="0" err="1"/>
              <a:t>client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broker  </a:t>
            </a:r>
            <a:r>
              <a:rPr lang="da-DK" dirty="0" err="1">
                <a:sym typeface="Wingdings" panose="05000000000000000000" pitchFamily="2" charset="2"/>
              </a:rPr>
              <a:t>subscribe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client</a:t>
            </a:r>
            <a:endParaRPr lang="da-DK" dirty="0">
              <a:sym typeface="Wingdings" panose="05000000000000000000" pitchFamily="2" charset="2"/>
            </a:endParaRP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2F915-B768-24F6-61D6-E1AA7835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36" y="3770385"/>
            <a:ext cx="6385493" cy="260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8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1BAD-3EC9-D236-CED3-2FCA3B13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Prerequisites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7CB1-5839-24AA-040C-7A5658A5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Setting</a:t>
            </a:r>
            <a:r>
              <a:rPr lang="da-DK" dirty="0"/>
              <a:t> up a broker on </a:t>
            </a:r>
            <a:r>
              <a:rPr lang="da-DK" dirty="0" err="1"/>
              <a:t>raspberry</a:t>
            </a:r>
            <a:r>
              <a:rPr lang="da-DK" dirty="0"/>
              <a:t> pi for </a:t>
            </a:r>
            <a:r>
              <a:rPr lang="da-DK" dirty="0" err="1"/>
              <a:t>channeling</a:t>
            </a:r>
            <a:r>
              <a:rPr lang="da-DK" dirty="0"/>
              <a:t> messages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Setting</a:t>
            </a:r>
            <a:r>
              <a:rPr lang="da-DK" dirty="0"/>
              <a:t> up nodered on </a:t>
            </a:r>
            <a:r>
              <a:rPr lang="da-DK" dirty="0" err="1"/>
              <a:t>raspberry</a:t>
            </a:r>
            <a:r>
              <a:rPr lang="da-DK" dirty="0"/>
              <a:t> pi as a </a:t>
            </a:r>
            <a:r>
              <a:rPr lang="da-DK" dirty="0" err="1"/>
              <a:t>client</a:t>
            </a:r>
            <a:r>
              <a:rPr lang="da-DK" dirty="0"/>
              <a:t> in </a:t>
            </a:r>
            <a:r>
              <a:rPr lang="da-DK" dirty="0" err="1"/>
              <a:t>order</a:t>
            </a:r>
            <a:r>
              <a:rPr lang="da-DK" dirty="0"/>
              <a:t> to interface with the </a:t>
            </a:r>
            <a:r>
              <a:rPr lang="da-DK" dirty="0" err="1"/>
              <a:t>nodemcu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Making</a:t>
            </a:r>
            <a:r>
              <a:rPr lang="da-DK" dirty="0"/>
              <a:t> the hardware </a:t>
            </a:r>
            <a:r>
              <a:rPr lang="da-DK" dirty="0" err="1"/>
              <a:t>connections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Programming the </a:t>
            </a:r>
            <a:r>
              <a:rPr lang="da-DK" dirty="0" err="1"/>
              <a:t>nodemcu</a:t>
            </a:r>
            <a:r>
              <a:rPr lang="da-DK" dirty="0"/>
              <a:t> and the </a:t>
            </a:r>
            <a:r>
              <a:rPr lang="da-DK" dirty="0" err="1"/>
              <a:t>notered</a:t>
            </a:r>
            <a:r>
              <a:rPr lang="da-DK" dirty="0"/>
              <a:t> </a:t>
            </a:r>
            <a:r>
              <a:rPr lang="da-DK" dirty="0" err="1"/>
              <a:t>dashboard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6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1C4E-2928-FEC6-8FD7-269C74F5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Raspberry pi – </a:t>
            </a:r>
            <a:r>
              <a:rPr lang="da-DK" dirty="0" err="1"/>
              <a:t>mosquitto</a:t>
            </a:r>
            <a:r>
              <a:rPr lang="da-DK" dirty="0"/>
              <a:t> broker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4B9F-E413-5418-EA07-7FFEAE62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See guide for software installation</a:t>
            </a:r>
          </a:p>
          <a:p>
            <a:endParaRPr lang="da-DK" dirty="0"/>
          </a:p>
          <a:p>
            <a:r>
              <a:rPr lang="da-DK" dirty="0"/>
              <a:t>Quick tour of </a:t>
            </a:r>
            <a:r>
              <a:rPr lang="da-DK" dirty="0" err="1"/>
              <a:t>linux</a:t>
            </a:r>
            <a:r>
              <a:rPr lang="da-DK" dirty="0"/>
              <a:t> </a:t>
            </a:r>
            <a:r>
              <a:rPr lang="da-DK" dirty="0" err="1"/>
              <a:t>command</a:t>
            </a:r>
            <a:r>
              <a:rPr lang="da-DK" dirty="0"/>
              <a:t> line</a:t>
            </a:r>
          </a:p>
        </p:txBody>
      </p:sp>
    </p:spTree>
    <p:extLst>
      <p:ext uri="{BB962C8B-B14F-4D97-AF65-F5344CB8AC3E}">
        <p14:creationId xmlns:p14="http://schemas.microsoft.com/office/powerpoint/2010/main" val="199927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02A4-2063-E20A-CC74-4AAE24B0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Raspberry pi - nodered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5C570-F826-46DB-8928-57905FC9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See guide for software installation</a:t>
            </a:r>
          </a:p>
          <a:p>
            <a:endParaRPr lang="da-DK" dirty="0"/>
          </a:p>
          <a:p>
            <a:r>
              <a:rPr lang="da-DK" dirty="0" err="1"/>
              <a:t>Creating</a:t>
            </a:r>
            <a:r>
              <a:rPr lang="da-DK" dirty="0"/>
              <a:t> a </a:t>
            </a:r>
            <a:r>
              <a:rPr lang="da-DK" dirty="0" err="1"/>
              <a:t>dashboard</a:t>
            </a:r>
            <a:endParaRPr lang="da-DK" dirty="0"/>
          </a:p>
          <a:p>
            <a:endParaRPr lang="da-DK" dirty="0"/>
          </a:p>
          <a:p>
            <a:r>
              <a:rPr lang="da-DK" dirty="0"/>
              <a:t>Core nodes</a:t>
            </a:r>
          </a:p>
        </p:txBody>
      </p:sp>
    </p:spTree>
    <p:extLst>
      <p:ext uri="{BB962C8B-B14F-4D97-AF65-F5344CB8AC3E}">
        <p14:creationId xmlns:p14="http://schemas.microsoft.com/office/powerpoint/2010/main" val="301379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D014-062B-8D7E-920B-C5DB1EB3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Making</a:t>
            </a:r>
            <a:r>
              <a:rPr lang="da-DK" dirty="0"/>
              <a:t> hardware </a:t>
            </a:r>
            <a:r>
              <a:rPr lang="da-DK" dirty="0" err="1"/>
              <a:t>connections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43CF-AABE-C5D7-66B2-A80AF16EC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Depending</a:t>
            </a:r>
            <a:r>
              <a:rPr lang="da-DK" dirty="0"/>
              <a:t> on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do.. ‘</a:t>
            </a:r>
            <a:r>
              <a:rPr lang="da-DK" dirty="0" err="1"/>
              <a:t>Everything</a:t>
            </a:r>
            <a:r>
              <a:rPr lang="da-DK" dirty="0"/>
              <a:t>’ is </a:t>
            </a:r>
            <a:r>
              <a:rPr lang="da-DK" dirty="0" err="1"/>
              <a:t>possible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Lets</a:t>
            </a:r>
            <a:r>
              <a:rPr lang="da-DK" dirty="0"/>
              <a:t> start simple and </a:t>
            </a:r>
            <a:r>
              <a:rPr lang="da-DK" dirty="0" err="1"/>
              <a:t>build</a:t>
            </a:r>
            <a:r>
              <a:rPr lang="da-DK" dirty="0"/>
              <a:t> </a:t>
            </a:r>
            <a:r>
              <a:rPr lang="da-DK" dirty="0" err="1"/>
              <a:t>together</a:t>
            </a:r>
            <a:r>
              <a:rPr lang="da-DK" dirty="0"/>
              <a:t> (</a:t>
            </a:r>
            <a:r>
              <a:rPr lang="da-DK" dirty="0" err="1"/>
              <a:t>Example</a:t>
            </a:r>
            <a:r>
              <a:rPr lang="da-DK" dirty="0"/>
              <a:t>: ½ of class </a:t>
            </a:r>
            <a:r>
              <a:rPr lang="da-DK" dirty="0" err="1"/>
              <a:t>makes</a:t>
            </a:r>
            <a:r>
              <a:rPr lang="da-DK" dirty="0"/>
              <a:t> </a:t>
            </a:r>
            <a:r>
              <a:rPr lang="da-DK" dirty="0" err="1"/>
              <a:t>subscribtion</a:t>
            </a:r>
            <a:r>
              <a:rPr lang="da-DK" dirty="0"/>
              <a:t> to blink an LED, </a:t>
            </a:r>
            <a:r>
              <a:rPr lang="da-DK" dirty="0" err="1"/>
              <a:t>other</a:t>
            </a:r>
            <a:r>
              <a:rPr lang="da-DK" dirty="0"/>
              <a:t> ½ </a:t>
            </a:r>
            <a:r>
              <a:rPr lang="da-DK" dirty="0" err="1"/>
              <a:t>publishing</a:t>
            </a:r>
            <a:r>
              <a:rPr lang="da-DK" dirty="0"/>
              <a:t> an switch of </a:t>
            </a:r>
            <a:r>
              <a:rPr lang="da-DK" dirty="0" err="1"/>
              <a:t>some</a:t>
            </a:r>
            <a:r>
              <a:rPr lang="da-DK" dirty="0"/>
              <a:t> kind) </a:t>
            </a:r>
          </a:p>
        </p:txBody>
      </p:sp>
    </p:spTree>
    <p:extLst>
      <p:ext uri="{BB962C8B-B14F-4D97-AF65-F5344CB8AC3E}">
        <p14:creationId xmlns:p14="http://schemas.microsoft.com/office/powerpoint/2010/main" val="250343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FDE9-0A9B-A941-ADD8-C2BB05DC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ESP8266 </a:t>
            </a:r>
            <a:r>
              <a:rPr lang="da-DK" dirty="0" err="1"/>
              <a:t>nodemcu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FB7B7-6E3D-1E11-31BF-B2690F36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Arduino IDE – </a:t>
            </a:r>
            <a:r>
              <a:rPr lang="da-DK" dirty="0" err="1"/>
              <a:t>legacy</a:t>
            </a:r>
            <a:r>
              <a:rPr lang="da-DK" dirty="0"/>
              <a:t> version 1.8xxx, </a:t>
            </a:r>
            <a:r>
              <a:rPr lang="da-DK" dirty="0" err="1"/>
              <a:t>works</a:t>
            </a:r>
            <a:r>
              <a:rPr lang="da-DK" dirty="0"/>
              <a:t> </a:t>
            </a:r>
            <a:r>
              <a:rPr lang="da-DK" dirty="0" err="1"/>
              <a:t>best</a:t>
            </a:r>
            <a:r>
              <a:rPr lang="da-DK" dirty="0"/>
              <a:t> for ESP8266</a:t>
            </a:r>
          </a:p>
          <a:p>
            <a:r>
              <a:rPr lang="da-DK" dirty="0" err="1"/>
              <a:t>Including</a:t>
            </a:r>
            <a:r>
              <a:rPr lang="da-DK" dirty="0"/>
              <a:t> </a:t>
            </a:r>
            <a:r>
              <a:rPr lang="da-DK" dirty="0" err="1"/>
              <a:t>libraries</a:t>
            </a:r>
            <a:endParaRPr lang="da-DK" dirty="0"/>
          </a:p>
          <a:p>
            <a:r>
              <a:rPr lang="da-DK" dirty="0" err="1"/>
              <a:t>Setting</a:t>
            </a:r>
            <a:r>
              <a:rPr lang="da-DK" dirty="0"/>
              <a:t> up </a:t>
            </a:r>
            <a:r>
              <a:rPr lang="da-DK" dirty="0" err="1"/>
              <a:t>wifi</a:t>
            </a:r>
            <a:r>
              <a:rPr lang="da-DK" dirty="0"/>
              <a:t> </a:t>
            </a:r>
            <a:r>
              <a:rPr lang="da-DK" dirty="0" err="1"/>
              <a:t>connection</a:t>
            </a:r>
            <a:endParaRPr lang="da-DK" dirty="0"/>
          </a:p>
          <a:p>
            <a:r>
              <a:rPr lang="da-DK" dirty="0" err="1"/>
              <a:t>Setting</a:t>
            </a:r>
            <a:r>
              <a:rPr lang="da-DK" dirty="0"/>
              <a:t> up </a:t>
            </a:r>
            <a:r>
              <a:rPr lang="da-DK" dirty="0" err="1"/>
              <a:t>mqqt</a:t>
            </a:r>
            <a:r>
              <a:rPr lang="da-DK" dirty="0"/>
              <a:t> </a:t>
            </a:r>
            <a:r>
              <a:rPr lang="da-DK" dirty="0" err="1"/>
              <a:t>connection</a:t>
            </a:r>
            <a:endParaRPr lang="da-DK" dirty="0"/>
          </a:p>
          <a:p>
            <a:endParaRPr lang="da-DK" dirty="0"/>
          </a:p>
          <a:p>
            <a:r>
              <a:rPr lang="da-DK" dirty="0"/>
              <a:t>Writing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code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041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360E-5C87-4579-B13E-9C9E6197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3057235"/>
            <a:ext cx="10965873" cy="3528291"/>
          </a:xfrm>
        </p:spPr>
        <p:txBody>
          <a:bodyPr>
            <a:normAutofit/>
          </a:bodyPr>
          <a:lstStyle/>
          <a:p>
            <a:br>
              <a:rPr lang="da-DK" dirty="0"/>
            </a:br>
            <a:br>
              <a:rPr lang="da-DK" dirty="0"/>
            </a:b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D7FC3B-E4D5-47CA-04F6-90474EF86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541" y="1310026"/>
            <a:ext cx="2734057" cy="6001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803817-DDE1-C3D4-FB43-F28191381C58}"/>
              </a:ext>
            </a:extLst>
          </p:cNvPr>
          <p:cNvSpPr txBox="1"/>
          <p:nvPr/>
        </p:nvSpPr>
        <p:spPr>
          <a:xfrm>
            <a:off x="221672" y="406400"/>
            <a:ext cx="54379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Libraries: </a:t>
            </a:r>
            <a:r>
              <a:rPr lang="da-DK" dirty="0" err="1"/>
              <a:t>wifi</a:t>
            </a:r>
            <a:r>
              <a:rPr lang="da-DK" dirty="0"/>
              <a:t> </a:t>
            </a:r>
            <a:r>
              <a:rPr lang="da-DK" dirty="0" err="1"/>
              <a:t>connection</a:t>
            </a:r>
            <a:r>
              <a:rPr lang="da-DK" dirty="0"/>
              <a:t> – </a:t>
            </a:r>
            <a:r>
              <a:rPr lang="da-DK" dirty="0" err="1"/>
              <a:t>mqtt</a:t>
            </a:r>
            <a:r>
              <a:rPr lang="da-DK" dirty="0"/>
              <a:t> </a:t>
            </a:r>
            <a:r>
              <a:rPr lang="da-DK" dirty="0" err="1"/>
              <a:t>connection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Include</a:t>
            </a:r>
            <a:r>
              <a:rPr lang="da-DK" dirty="0"/>
              <a:t> </a:t>
            </a:r>
            <a:r>
              <a:rPr lang="da-DK" dirty="0" err="1"/>
              <a:t>libraries</a:t>
            </a:r>
            <a:r>
              <a:rPr lang="da-DK" dirty="0"/>
              <a:t> in sketch: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Variables for </a:t>
            </a:r>
            <a:r>
              <a:rPr lang="da-DK" dirty="0" err="1"/>
              <a:t>libraries</a:t>
            </a:r>
            <a:r>
              <a:rPr lang="da-DK" dirty="0"/>
              <a:t>: 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Instantiate</a:t>
            </a:r>
            <a:r>
              <a:rPr lang="da-DK" dirty="0"/>
              <a:t> </a:t>
            </a:r>
            <a:r>
              <a:rPr lang="da-DK" dirty="0" err="1"/>
              <a:t>libraries</a:t>
            </a:r>
            <a:r>
              <a:rPr lang="da-DK" dirty="0"/>
              <a:t>:</a:t>
            </a:r>
          </a:p>
          <a:p>
            <a:r>
              <a:rPr lang="da-DK" sz="1200" dirty="0" err="1"/>
              <a:t>Notice</a:t>
            </a:r>
            <a:r>
              <a:rPr lang="da-DK" sz="1200" dirty="0"/>
              <a:t> </a:t>
            </a:r>
            <a:r>
              <a:rPr lang="da-DK" sz="1200" dirty="0" err="1"/>
              <a:t>how</a:t>
            </a:r>
            <a:r>
              <a:rPr lang="da-DK" sz="1200" dirty="0"/>
              <a:t> </a:t>
            </a:r>
            <a:r>
              <a:rPr lang="da-DK" sz="1200" dirty="0" err="1"/>
              <a:t>we</a:t>
            </a:r>
            <a:r>
              <a:rPr lang="da-DK" sz="1200" dirty="0"/>
              <a:t> </a:t>
            </a:r>
            <a:r>
              <a:rPr lang="da-DK" sz="1200" dirty="0" err="1"/>
              <a:t>use</a:t>
            </a:r>
            <a:r>
              <a:rPr lang="da-DK" sz="1200" dirty="0"/>
              <a:t> the </a:t>
            </a:r>
          </a:p>
          <a:p>
            <a:r>
              <a:rPr lang="da-DK" sz="1200" dirty="0" err="1"/>
              <a:t>Wifi</a:t>
            </a:r>
            <a:r>
              <a:rPr lang="da-DK" sz="1200" dirty="0"/>
              <a:t> </a:t>
            </a:r>
            <a:r>
              <a:rPr lang="da-DK" sz="1200" dirty="0" err="1"/>
              <a:t>client</a:t>
            </a:r>
            <a:r>
              <a:rPr lang="da-DK" sz="1200" dirty="0"/>
              <a:t> as an </a:t>
            </a:r>
            <a:r>
              <a:rPr lang="da-DK" sz="1200" dirty="0" err="1"/>
              <a:t>attribute</a:t>
            </a:r>
            <a:endParaRPr lang="da-DK" sz="1200" dirty="0"/>
          </a:p>
          <a:p>
            <a:r>
              <a:rPr lang="da-DK" sz="1200" dirty="0"/>
              <a:t>for the </a:t>
            </a:r>
            <a:r>
              <a:rPr lang="da-DK" sz="1200" dirty="0" err="1"/>
              <a:t>mqtt</a:t>
            </a:r>
            <a:r>
              <a:rPr lang="da-DK" sz="1200" dirty="0"/>
              <a:t> </a:t>
            </a:r>
            <a:r>
              <a:rPr lang="da-DK" sz="1200" dirty="0" err="1"/>
              <a:t>client</a:t>
            </a:r>
            <a:r>
              <a:rPr lang="da-DK" sz="1200" dirty="0"/>
              <a:t>.</a:t>
            </a:r>
          </a:p>
          <a:p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73818C-9CD3-46BD-7C7C-B2F383E49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133" y="2492588"/>
            <a:ext cx="3381847" cy="1495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A87D87-1BC5-8020-0243-E64349E28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605" y="2524300"/>
            <a:ext cx="3943900" cy="15432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33C092-A6E6-DE5B-25CA-020878A1F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066" y="5188948"/>
            <a:ext cx="465837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8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235</Words>
  <Application>Microsoft Office PowerPoint</Application>
  <PresentationFormat>Widescreen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MQTT </vt:lpstr>
      <vt:lpstr>MQTT - Intro</vt:lpstr>
      <vt:lpstr>MQTT - explain</vt:lpstr>
      <vt:lpstr>Prerequisites</vt:lpstr>
      <vt:lpstr>Raspberry pi – mosquitto broker</vt:lpstr>
      <vt:lpstr>Raspberry pi - nodered</vt:lpstr>
      <vt:lpstr>Making hardware connections</vt:lpstr>
      <vt:lpstr>ESP8266 nodemcu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armstrong</dc:creator>
  <cp:lastModifiedBy>hans armstrong</cp:lastModifiedBy>
  <cp:revision>1</cp:revision>
  <dcterms:created xsi:type="dcterms:W3CDTF">2023-11-13T02:21:26Z</dcterms:created>
  <dcterms:modified xsi:type="dcterms:W3CDTF">2023-11-23T04:03:00Z</dcterms:modified>
</cp:coreProperties>
</file>