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1" r:id="rId2"/>
    <p:sldId id="256" r:id="rId3"/>
    <p:sldId id="290" r:id="rId4"/>
    <p:sldId id="260" r:id="rId5"/>
    <p:sldId id="262" r:id="rId6"/>
    <p:sldId id="291" r:id="rId7"/>
    <p:sldId id="287" r:id="rId8"/>
    <p:sldId id="283" r:id="rId9"/>
    <p:sldId id="289" r:id="rId10"/>
    <p:sldId id="295" r:id="rId11"/>
    <p:sldId id="294" r:id="rId12"/>
    <p:sldId id="296" r:id="rId13"/>
    <p:sldId id="297" r:id="rId14"/>
    <p:sldId id="298" r:id="rId15"/>
    <p:sldId id="300" r:id="rId16"/>
    <p:sldId id="299" r:id="rId17"/>
    <p:sldId id="303" r:id="rId18"/>
    <p:sldId id="301" r:id="rId19"/>
    <p:sldId id="304" r:id="rId20"/>
    <p:sldId id="305" r:id="rId21"/>
    <p:sldId id="306" r:id="rId22"/>
    <p:sldId id="302" r:id="rId23"/>
    <p:sldId id="309" r:id="rId24"/>
    <p:sldId id="308" r:id="rId25"/>
    <p:sldId id="307" r:id="rId26"/>
    <p:sldId id="310" r:id="rId27"/>
    <p:sldId id="311" r:id="rId2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13AF3-21D8-4BC6-83E8-DDE5E3066BD1}" v="247" dt="2023-12-05T00:06:4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52463" autoAdjust="0"/>
  </p:normalViewPr>
  <p:slideViewPr>
    <p:cSldViewPr snapToGrid="0">
      <p:cViewPr varScale="1">
        <p:scale>
          <a:sx n="61" d="100"/>
          <a:sy n="61" d="100"/>
        </p:scale>
        <p:origin x="2514" y="72"/>
      </p:cViewPr>
      <p:guideLst/>
    </p:cSldViewPr>
  </p:slideViewPr>
  <p:notesTextViewPr>
    <p:cViewPr>
      <p:scale>
        <a:sx n="1" d="1"/>
        <a:sy n="1" d="1"/>
      </p:scale>
      <p:origin x="0" y="-63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 armstrong" userId="db58b1ceb4554dc5" providerId="LiveId" clId="{73213AF3-21D8-4BC6-83E8-DDE5E3066BD1}"/>
    <pc:docChg chg="undo custSel addSld delSld modSld sldOrd">
      <pc:chgData name="hans armstrong" userId="db58b1ceb4554dc5" providerId="LiveId" clId="{73213AF3-21D8-4BC6-83E8-DDE5E3066BD1}" dt="2023-12-05T00:19:02.768" v="15331" actId="20577"/>
      <pc:docMkLst>
        <pc:docMk/>
      </pc:docMkLst>
      <pc:sldChg chg="addSp delSp modSp mod modNotesTx">
        <pc:chgData name="hans armstrong" userId="db58b1ceb4554dc5" providerId="LiveId" clId="{73213AF3-21D8-4BC6-83E8-DDE5E3066BD1}" dt="2023-11-24T23:56:36.229" v="2229" actId="20577"/>
        <pc:sldMkLst>
          <pc:docMk/>
          <pc:sldMk cId="4086460891" sldId="256"/>
        </pc:sldMkLst>
        <pc:spChg chg="mod">
          <ac:chgData name="hans armstrong" userId="db58b1ceb4554dc5" providerId="LiveId" clId="{73213AF3-21D8-4BC6-83E8-DDE5E3066BD1}" dt="2023-11-24T23:54:32.279" v="2215" actId="1076"/>
          <ac:spMkLst>
            <pc:docMk/>
            <pc:sldMk cId="4086460891" sldId="256"/>
            <ac:spMk id="2" creationId="{91178814-D3A4-82D8-4D13-436B64571EA0}"/>
          </ac:spMkLst>
        </pc:spChg>
        <pc:spChg chg="del mod">
          <ac:chgData name="hans armstrong" userId="db58b1ceb4554dc5" providerId="LiveId" clId="{73213AF3-21D8-4BC6-83E8-DDE5E3066BD1}" dt="2023-11-24T23:54:36.160" v="2217" actId="478"/>
          <ac:spMkLst>
            <pc:docMk/>
            <pc:sldMk cId="4086460891" sldId="256"/>
            <ac:spMk id="3" creationId="{709B9933-EAC4-ED7B-3EA0-6C720366D17F}"/>
          </ac:spMkLst>
        </pc:spChg>
        <pc:picChg chg="add mod">
          <ac:chgData name="hans armstrong" userId="db58b1ceb4554dc5" providerId="LiveId" clId="{73213AF3-21D8-4BC6-83E8-DDE5E3066BD1}" dt="2023-11-24T23:54:34.045" v="2216" actId="1076"/>
          <ac:picMkLst>
            <pc:docMk/>
            <pc:sldMk cId="4086460891" sldId="256"/>
            <ac:picMk id="5" creationId="{F26299EC-C90D-4CE0-B291-3F83F7D48F5D}"/>
          </ac:picMkLst>
        </pc:picChg>
      </pc:sldChg>
      <pc:sldChg chg="modSp new del mod">
        <pc:chgData name="hans armstrong" userId="db58b1ceb4554dc5" providerId="LiveId" clId="{73213AF3-21D8-4BC6-83E8-DDE5E3066BD1}" dt="2023-11-23T16:05:21.250" v="108" actId="2696"/>
        <pc:sldMkLst>
          <pc:docMk/>
          <pc:sldMk cId="4275302366" sldId="257"/>
        </pc:sldMkLst>
        <pc:spChg chg="mod">
          <ac:chgData name="hans armstrong" userId="db58b1ceb4554dc5" providerId="LiveId" clId="{73213AF3-21D8-4BC6-83E8-DDE5E3066BD1}" dt="2023-11-23T16:05:16.340" v="106" actId="21"/>
          <ac:spMkLst>
            <pc:docMk/>
            <pc:sldMk cId="4275302366" sldId="257"/>
            <ac:spMk id="2" creationId="{542F1B8E-B00B-5355-8F49-836CE9BBBAE2}"/>
          </ac:spMkLst>
        </pc:spChg>
        <pc:spChg chg="mod">
          <ac:chgData name="hans armstrong" userId="db58b1ceb4554dc5" providerId="LiveId" clId="{73213AF3-21D8-4BC6-83E8-DDE5E3066BD1}" dt="2023-11-23T15:48:23.271" v="62" actId="27636"/>
          <ac:spMkLst>
            <pc:docMk/>
            <pc:sldMk cId="4275302366" sldId="257"/>
            <ac:spMk id="3" creationId="{AF805AFF-6504-9BE9-6809-AAF36FF7F2FB}"/>
          </ac:spMkLst>
        </pc:spChg>
      </pc:sldChg>
      <pc:sldChg chg="addSp delSp modSp new add del mod ord modNotesTx">
        <pc:chgData name="hans armstrong" userId="db58b1ceb4554dc5" providerId="LiveId" clId="{73213AF3-21D8-4BC6-83E8-DDE5E3066BD1}" dt="2023-11-25T06:39:05.900" v="7395" actId="2696"/>
        <pc:sldMkLst>
          <pc:docMk/>
          <pc:sldMk cId="889296009" sldId="258"/>
        </pc:sldMkLst>
        <pc:spChg chg="mod">
          <ac:chgData name="hans armstrong" userId="db58b1ceb4554dc5" providerId="LiveId" clId="{73213AF3-21D8-4BC6-83E8-DDE5E3066BD1}" dt="2023-11-25T06:35:44.787" v="7366" actId="21"/>
          <ac:spMkLst>
            <pc:docMk/>
            <pc:sldMk cId="889296009" sldId="258"/>
            <ac:spMk id="2" creationId="{D71A30B5-85C0-C398-86FA-0E5AF984270D}"/>
          </ac:spMkLst>
        </pc:spChg>
        <pc:spChg chg="add del mod">
          <ac:chgData name="hans armstrong" userId="db58b1ceb4554dc5" providerId="LiveId" clId="{73213AF3-21D8-4BC6-83E8-DDE5E3066BD1}" dt="2023-11-25T06:35:55.025" v="7370"/>
          <ac:spMkLst>
            <pc:docMk/>
            <pc:sldMk cId="889296009" sldId="258"/>
            <ac:spMk id="3" creationId="{E6E81200-E7C1-AC7B-9B75-742C55A90FAA}"/>
          </ac:spMkLst>
        </pc:spChg>
        <pc:spChg chg="del">
          <ac:chgData name="hans armstrong" userId="db58b1ceb4554dc5" providerId="LiveId" clId="{73213AF3-21D8-4BC6-83E8-DDE5E3066BD1}" dt="2023-11-24T01:26:40.317" v="153" actId="22"/>
          <ac:spMkLst>
            <pc:docMk/>
            <pc:sldMk cId="889296009" sldId="258"/>
            <ac:spMk id="3" creationId="{E8D9C488-FC7F-CBAD-C8A0-8B9AACF74193}"/>
          </ac:spMkLst>
        </pc:spChg>
        <pc:spChg chg="add del mod">
          <ac:chgData name="hans armstrong" userId="db58b1ceb4554dc5" providerId="LiveId" clId="{73213AF3-21D8-4BC6-83E8-DDE5E3066BD1}" dt="2023-11-24T23:13:29.919" v="1102"/>
          <ac:spMkLst>
            <pc:docMk/>
            <pc:sldMk cId="889296009" sldId="258"/>
            <ac:spMk id="4" creationId="{061A615C-471D-5377-6FD1-0DDA9DC1B57A}"/>
          </ac:spMkLst>
        </pc:spChg>
        <pc:spChg chg="add del mod">
          <ac:chgData name="hans armstrong" userId="db58b1ceb4554dc5" providerId="LiveId" clId="{73213AF3-21D8-4BC6-83E8-DDE5E3066BD1}" dt="2023-11-25T06:35:27.714" v="7364" actId="478"/>
          <ac:spMkLst>
            <pc:docMk/>
            <pc:sldMk cId="889296009" sldId="258"/>
            <ac:spMk id="6" creationId="{551F55E0-7DCD-7515-BEFC-75E20978D317}"/>
          </ac:spMkLst>
        </pc:spChg>
        <pc:spChg chg="add del mod">
          <ac:chgData name="hans armstrong" userId="db58b1ceb4554dc5" providerId="LiveId" clId="{73213AF3-21D8-4BC6-83E8-DDE5E3066BD1}" dt="2023-11-25T06:27:49.007" v="7320" actId="478"/>
          <ac:spMkLst>
            <pc:docMk/>
            <pc:sldMk cId="889296009" sldId="258"/>
            <ac:spMk id="8" creationId="{45B7831B-88A6-4ECB-67A0-12AA5647B041}"/>
          </ac:spMkLst>
        </pc:spChg>
        <pc:picChg chg="add del mod ord">
          <ac:chgData name="hans armstrong" userId="db58b1ceb4554dc5" providerId="LiveId" clId="{73213AF3-21D8-4BC6-83E8-DDE5E3066BD1}" dt="2023-11-25T06:27:33.499" v="7319" actId="478"/>
          <ac:picMkLst>
            <pc:docMk/>
            <pc:sldMk cId="889296009" sldId="258"/>
            <ac:picMk id="5" creationId="{832F63C2-C0D7-6BD2-3573-E7CE53D5CEA5}"/>
          </ac:picMkLst>
        </pc:picChg>
        <pc:picChg chg="add del mod">
          <ac:chgData name="hans armstrong" userId="db58b1ceb4554dc5" providerId="LiveId" clId="{73213AF3-21D8-4BC6-83E8-DDE5E3066BD1}" dt="2023-11-25T06:27:49.998" v="7321" actId="478"/>
          <ac:picMkLst>
            <pc:docMk/>
            <pc:sldMk cId="889296009" sldId="258"/>
            <ac:picMk id="7" creationId="{099A2B22-6804-3E82-BC83-51A02377357C}"/>
          </ac:picMkLst>
        </pc:picChg>
        <pc:picChg chg="add del mod">
          <ac:chgData name="hans armstrong" userId="db58b1ceb4554dc5" providerId="LiveId" clId="{73213AF3-21D8-4BC6-83E8-DDE5E3066BD1}" dt="2023-11-24T23:13:55.798" v="1106" actId="21"/>
          <ac:picMkLst>
            <pc:docMk/>
            <pc:sldMk cId="889296009" sldId="258"/>
            <ac:picMk id="9" creationId="{A40237CB-8C3A-0F60-0FEC-562B58361C8F}"/>
          </ac:picMkLst>
        </pc:picChg>
        <pc:picChg chg="add del mod">
          <ac:chgData name="hans armstrong" userId="db58b1ceb4554dc5" providerId="LiveId" clId="{73213AF3-21D8-4BC6-83E8-DDE5E3066BD1}" dt="2023-11-25T06:36:01.156" v="7372" actId="21"/>
          <ac:picMkLst>
            <pc:docMk/>
            <pc:sldMk cId="889296009" sldId="258"/>
            <ac:picMk id="10" creationId="{5E1B09B7-3476-1A79-A9AA-F1DE0E8D0BD9}"/>
          </ac:picMkLst>
        </pc:picChg>
        <pc:picChg chg="add del mod">
          <ac:chgData name="hans armstrong" userId="db58b1ceb4554dc5" providerId="LiveId" clId="{73213AF3-21D8-4BC6-83E8-DDE5E3066BD1}" dt="2023-11-25T06:27:50.756" v="7322" actId="478"/>
          <ac:picMkLst>
            <pc:docMk/>
            <pc:sldMk cId="889296009" sldId="258"/>
            <ac:picMk id="11" creationId="{3D8B9281-3687-2033-FE7A-6EDAB482DF90}"/>
          </ac:picMkLst>
        </pc:picChg>
      </pc:sldChg>
      <pc:sldChg chg="addSp delSp modSp new del mod ord">
        <pc:chgData name="hans armstrong" userId="db58b1ceb4554dc5" providerId="LiveId" clId="{73213AF3-21D8-4BC6-83E8-DDE5E3066BD1}" dt="2023-11-25T06:12:28.252" v="7004" actId="47"/>
        <pc:sldMkLst>
          <pc:docMk/>
          <pc:sldMk cId="1897266043" sldId="259"/>
        </pc:sldMkLst>
        <pc:spChg chg="mod">
          <ac:chgData name="hans armstrong" userId="db58b1ceb4554dc5" providerId="LiveId" clId="{73213AF3-21D8-4BC6-83E8-DDE5E3066BD1}" dt="2023-11-24T02:11:46.361" v="302" actId="20577"/>
          <ac:spMkLst>
            <pc:docMk/>
            <pc:sldMk cId="1897266043" sldId="259"/>
            <ac:spMk id="2" creationId="{A3C63CF1-3780-3AE3-99F2-C6C313CA70A9}"/>
          </ac:spMkLst>
        </pc:spChg>
        <pc:spChg chg="del">
          <ac:chgData name="hans armstrong" userId="db58b1ceb4554dc5" providerId="LiveId" clId="{73213AF3-21D8-4BC6-83E8-DDE5E3066BD1}" dt="2023-11-23T15:43:17.466" v="30" actId="22"/>
          <ac:spMkLst>
            <pc:docMk/>
            <pc:sldMk cId="1897266043" sldId="259"/>
            <ac:spMk id="3" creationId="{012FD952-7F35-E5F8-34EE-8364AB69D352}"/>
          </ac:spMkLst>
        </pc:spChg>
        <pc:picChg chg="add mod ord">
          <ac:chgData name="hans armstrong" userId="db58b1ceb4554dc5" providerId="LiveId" clId="{73213AF3-21D8-4BC6-83E8-DDE5E3066BD1}" dt="2023-11-23T15:43:17.466" v="30" actId="22"/>
          <ac:picMkLst>
            <pc:docMk/>
            <pc:sldMk cId="1897266043" sldId="259"/>
            <ac:picMk id="5" creationId="{B57D956D-B2CF-1F41-5C3C-476C27FDE255}"/>
          </ac:picMkLst>
        </pc:picChg>
      </pc:sldChg>
      <pc:sldChg chg="modSp new add del mod modNotesTx">
        <pc:chgData name="hans armstrong" userId="db58b1ceb4554dc5" providerId="LiveId" clId="{73213AF3-21D8-4BC6-83E8-DDE5E3066BD1}" dt="2023-11-29T03:41:26.080" v="10440" actId="20577"/>
        <pc:sldMkLst>
          <pc:docMk/>
          <pc:sldMk cId="3791689795" sldId="260"/>
        </pc:sldMkLst>
        <pc:spChg chg="mod">
          <ac:chgData name="hans armstrong" userId="db58b1ceb4554dc5" providerId="LiveId" clId="{73213AF3-21D8-4BC6-83E8-DDE5E3066BD1}" dt="2023-11-27T01:33:34.228" v="7828" actId="20577"/>
          <ac:spMkLst>
            <pc:docMk/>
            <pc:sldMk cId="3791689795" sldId="260"/>
            <ac:spMk id="2" creationId="{067D0186-8663-130A-6B51-AC473A6F61B6}"/>
          </ac:spMkLst>
        </pc:spChg>
        <pc:spChg chg="mod">
          <ac:chgData name="hans armstrong" userId="db58b1ceb4554dc5" providerId="LiveId" clId="{73213AF3-21D8-4BC6-83E8-DDE5E3066BD1}" dt="2023-11-24T22:52:46.297" v="504"/>
          <ac:spMkLst>
            <pc:docMk/>
            <pc:sldMk cId="3791689795" sldId="260"/>
            <ac:spMk id="3" creationId="{9A000BE0-6D41-E50F-AC22-9D63B8FE4BCE}"/>
          </ac:spMkLst>
        </pc:spChg>
      </pc:sldChg>
      <pc:sldChg chg="addSp delSp modSp new del mod">
        <pc:chgData name="hans armstrong" userId="db58b1ceb4554dc5" providerId="LiveId" clId="{73213AF3-21D8-4BC6-83E8-DDE5E3066BD1}" dt="2023-11-27T03:59:52.946" v="7831" actId="47"/>
        <pc:sldMkLst>
          <pc:docMk/>
          <pc:sldMk cId="1858649909" sldId="261"/>
        </pc:sldMkLst>
        <pc:spChg chg="mod">
          <ac:chgData name="hans armstrong" userId="db58b1ceb4554dc5" providerId="LiveId" clId="{73213AF3-21D8-4BC6-83E8-DDE5E3066BD1}" dt="2023-11-24T00:43:27.864" v="138" actId="1076"/>
          <ac:spMkLst>
            <pc:docMk/>
            <pc:sldMk cId="1858649909" sldId="261"/>
            <ac:spMk id="2" creationId="{2D91669F-9EA7-FD5C-7E6D-603E8E95CA8B}"/>
          </ac:spMkLst>
        </pc:spChg>
        <pc:spChg chg="del">
          <ac:chgData name="hans armstrong" userId="db58b1ceb4554dc5" providerId="LiveId" clId="{73213AF3-21D8-4BC6-83E8-DDE5E3066BD1}" dt="2023-11-24T00:41:28.606" v="110" actId="22"/>
          <ac:spMkLst>
            <pc:docMk/>
            <pc:sldMk cId="1858649909" sldId="261"/>
            <ac:spMk id="3" creationId="{A25273AC-2CCD-3C0B-8440-AFF233EA1291}"/>
          </ac:spMkLst>
        </pc:spChg>
        <pc:picChg chg="add mod ord">
          <ac:chgData name="hans armstrong" userId="db58b1ceb4554dc5" providerId="LiveId" clId="{73213AF3-21D8-4BC6-83E8-DDE5E3066BD1}" dt="2023-11-24T00:43:21.137" v="137" actId="1076"/>
          <ac:picMkLst>
            <pc:docMk/>
            <pc:sldMk cId="1858649909" sldId="261"/>
            <ac:picMk id="5" creationId="{9858B25C-18A0-86FD-BEC3-D69571715166}"/>
          </ac:picMkLst>
        </pc:picChg>
        <pc:picChg chg="add mod">
          <ac:chgData name="hans armstrong" userId="db58b1ceb4554dc5" providerId="LiveId" clId="{73213AF3-21D8-4BC6-83E8-DDE5E3066BD1}" dt="2023-11-24T00:43:16.472" v="136" actId="1076"/>
          <ac:picMkLst>
            <pc:docMk/>
            <pc:sldMk cId="1858649909" sldId="261"/>
            <ac:picMk id="7" creationId="{C7C5DE2C-749A-6A32-7CB6-524B16D2572F}"/>
          </ac:picMkLst>
        </pc:picChg>
      </pc:sldChg>
      <pc:sldChg chg="addSp delSp modSp new mod ord modNotesTx">
        <pc:chgData name="hans armstrong" userId="db58b1ceb4554dc5" providerId="LiveId" clId="{73213AF3-21D8-4BC6-83E8-DDE5E3066BD1}" dt="2023-11-29T03:42:26.194" v="10478" actId="14100"/>
        <pc:sldMkLst>
          <pc:docMk/>
          <pc:sldMk cId="2044489656" sldId="262"/>
        </pc:sldMkLst>
        <pc:spChg chg="del">
          <ac:chgData name="hans armstrong" userId="db58b1ceb4554dc5" providerId="LiveId" clId="{73213AF3-21D8-4BC6-83E8-DDE5E3066BD1}" dt="2023-11-24T01:49:49.486" v="156" actId="478"/>
          <ac:spMkLst>
            <pc:docMk/>
            <pc:sldMk cId="2044489656" sldId="262"/>
            <ac:spMk id="2" creationId="{C2C4CBDB-95C7-6213-780F-150FC18D66EB}"/>
          </ac:spMkLst>
        </pc:spChg>
        <pc:spChg chg="mod">
          <ac:chgData name="hans armstrong" userId="db58b1ceb4554dc5" providerId="LiveId" clId="{73213AF3-21D8-4BC6-83E8-DDE5E3066BD1}" dt="2023-11-29T03:42:26.194" v="10478" actId="14100"/>
          <ac:spMkLst>
            <pc:docMk/>
            <pc:sldMk cId="2044489656" sldId="262"/>
            <ac:spMk id="3" creationId="{50E976C2-1BB8-5B9A-3D81-F93DB03D5A21}"/>
          </ac:spMkLst>
        </pc:spChg>
        <pc:spChg chg="add mod">
          <ac:chgData name="hans armstrong" userId="db58b1ceb4554dc5" providerId="LiveId" clId="{73213AF3-21D8-4BC6-83E8-DDE5E3066BD1}" dt="2023-11-29T03:42:05.871" v="10473" actId="1076"/>
          <ac:spMkLst>
            <pc:docMk/>
            <pc:sldMk cId="2044489656" sldId="262"/>
            <ac:spMk id="8" creationId="{65F4BEDC-60D3-2620-81A4-31690AAEB5C9}"/>
          </ac:spMkLst>
        </pc:spChg>
        <pc:picChg chg="add mod">
          <ac:chgData name="hans armstrong" userId="db58b1ceb4554dc5" providerId="LiveId" clId="{73213AF3-21D8-4BC6-83E8-DDE5E3066BD1}" dt="2023-11-29T03:42:08.017" v="10474" actId="1076"/>
          <ac:picMkLst>
            <pc:docMk/>
            <pc:sldMk cId="2044489656" sldId="262"/>
            <ac:picMk id="5" creationId="{A20152D9-EB9B-0BE2-8560-D50ADC1E342F}"/>
          </ac:picMkLst>
        </pc:picChg>
        <pc:picChg chg="add mod">
          <ac:chgData name="hans armstrong" userId="db58b1ceb4554dc5" providerId="LiveId" clId="{73213AF3-21D8-4BC6-83E8-DDE5E3066BD1}" dt="2023-11-29T03:42:01.680" v="10472" actId="1076"/>
          <ac:picMkLst>
            <pc:docMk/>
            <pc:sldMk cId="2044489656" sldId="262"/>
            <ac:picMk id="7" creationId="{3B135574-3BDB-64AE-7F0F-0958DF019779}"/>
          </ac:picMkLst>
        </pc:picChg>
      </pc:sldChg>
      <pc:sldChg chg="modSp new del mod">
        <pc:chgData name="hans armstrong" userId="db58b1ceb4554dc5" providerId="LiveId" clId="{73213AF3-21D8-4BC6-83E8-DDE5E3066BD1}" dt="2023-11-27T03:59:51.908" v="7830" actId="47"/>
        <pc:sldMkLst>
          <pc:docMk/>
          <pc:sldMk cId="1647891031" sldId="263"/>
        </pc:sldMkLst>
        <pc:spChg chg="mod">
          <ac:chgData name="hans armstrong" userId="db58b1ceb4554dc5" providerId="LiveId" clId="{73213AF3-21D8-4BC6-83E8-DDE5E3066BD1}" dt="2023-11-24T02:19:23.244" v="470" actId="20577"/>
          <ac:spMkLst>
            <pc:docMk/>
            <pc:sldMk cId="1647891031" sldId="263"/>
            <ac:spMk id="2" creationId="{41EFD077-7E17-5155-B746-7D9A143EEEB3}"/>
          </ac:spMkLst>
        </pc:spChg>
        <pc:spChg chg="mod">
          <ac:chgData name="hans armstrong" userId="db58b1ceb4554dc5" providerId="LiveId" clId="{73213AF3-21D8-4BC6-83E8-DDE5E3066BD1}" dt="2023-11-25T04:54:32.537" v="5697" actId="20577"/>
          <ac:spMkLst>
            <pc:docMk/>
            <pc:sldMk cId="1647891031" sldId="263"/>
            <ac:spMk id="3" creationId="{C9D98010-990C-8573-0C8F-50B658F3F43E}"/>
          </ac:spMkLst>
        </pc:spChg>
      </pc:sldChg>
      <pc:sldChg chg="modSp new del mod">
        <pc:chgData name="hans armstrong" userId="db58b1ceb4554dc5" providerId="LiveId" clId="{73213AF3-21D8-4BC6-83E8-DDE5E3066BD1}" dt="2023-11-25T05:31:35.862" v="6329" actId="47"/>
        <pc:sldMkLst>
          <pc:docMk/>
          <pc:sldMk cId="1296153838" sldId="264"/>
        </pc:sldMkLst>
        <pc:spChg chg="mod">
          <ac:chgData name="hans armstrong" userId="db58b1ceb4554dc5" providerId="LiveId" clId="{73213AF3-21D8-4BC6-83E8-DDE5E3066BD1}" dt="2023-11-25T00:04:51.701" v="2321" actId="1076"/>
          <ac:spMkLst>
            <pc:docMk/>
            <pc:sldMk cId="1296153838" sldId="264"/>
            <ac:spMk id="2" creationId="{C5FE56C7-FFA8-2D90-F640-71941D5F7590}"/>
          </ac:spMkLst>
        </pc:spChg>
        <pc:spChg chg="mod">
          <ac:chgData name="hans armstrong" userId="db58b1ceb4554dc5" providerId="LiveId" clId="{73213AF3-21D8-4BC6-83E8-DDE5E3066BD1}" dt="2023-11-25T05:30:33.902" v="6324" actId="20577"/>
          <ac:spMkLst>
            <pc:docMk/>
            <pc:sldMk cId="1296153838" sldId="264"/>
            <ac:spMk id="3" creationId="{77246CA3-2DCE-AC3B-276A-06A0D32033C8}"/>
          </ac:spMkLst>
        </pc:spChg>
      </pc:sldChg>
      <pc:sldChg chg="addSp delSp modSp new add del mod ord modNotesTx">
        <pc:chgData name="hans armstrong" userId="db58b1ceb4554dc5" providerId="LiveId" clId="{73213AF3-21D8-4BC6-83E8-DDE5E3066BD1}" dt="2023-11-27T04:02:18.530" v="7838" actId="47"/>
        <pc:sldMkLst>
          <pc:docMk/>
          <pc:sldMk cId="1560583818" sldId="265"/>
        </pc:sldMkLst>
        <pc:spChg chg="mod">
          <ac:chgData name="hans armstrong" userId="db58b1ceb4554dc5" providerId="LiveId" clId="{73213AF3-21D8-4BC6-83E8-DDE5E3066BD1}" dt="2023-11-25T06:14:09.981" v="7024" actId="20577"/>
          <ac:spMkLst>
            <pc:docMk/>
            <pc:sldMk cId="1560583818" sldId="265"/>
            <ac:spMk id="2" creationId="{7AA1990C-111E-199B-3D7E-3A3494EDEF3A}"/>
          </ac:spMkLst>
        </pc:spChg>
        <pc:spChg chg="mod">
          <ac:chgData name="hans armstrong" userId="db58b1ceb4554dc5" providerId="LiveId" clId="{73213AF3-21D8-4BC6-83E8-DDE5E3066BD1}" dt="2023-11-24T23:25:04.833" v="1434" actId="1076"/>
          <ac:spMkLst>
            <pc:docMk/>
            <pc:sldMk cId="1560583818" sldId="265"/>
            <ac:spMk id="3" creationId="{3BC88110-4DEF-B499-5888-1C9B8B88321E}"/>
          </ac:spMkLst>
        </pc:spChg>
        <pc:spChg chg="del">
          <ac:chgData name="hans armstrong" userId="db58b1ceb4554dc5" providerId="LiveId" clId="{73213AF3-21D8-4BC6-83E8-DDE5E3066BD1}" dt="2023-11-24T23:13:58.670" v="1107"/>
          <ac:spMkLst>
            <pc:docMk/>
            <pc:sldMk cId="1560583818" sldId="265"/>
            <ac:spMk id="4" creationId="{1B18F516-3F4D-5CE1-F9D2-25CDC5B59B56}"/>
          </ac:spMkLst>
        </pc:spChg>
        <pc:spChg chg="add mod">
          <ac:chgData name="hans armstrong" userId="db58b1ceb4554dc5" providerId="LiveId" clId="{73213AF3-21D8-4BC6-83E8-DDE5E3066BD1}" dt="2023-11-24T23:25:01.277" v="1433" actId="1076"/>
          <ac:spMkLst>
            <pc:docMk/>
            <pc:sldMk cId="1560583818" sldId="265"/>
            <ac:spMk id="6" creationId="{12E2823C-4ABE-4DA1-9B3E-D055EA7768B7}"/>
          </ac:spMkLst>
        </pc:spChg>
        <pc:spChg chg="add mod">
          <ac:chgData name="hans armstrong" userId="db58b1ceb4554dc5" providerId="LiveId" clId="{73213AF3-21D8-4BC6-83E8-DDE5E3066BD1}" dt="2023-11-24T23:24:58.081" v="1432" actId="1076"/>
          <ac:spMkLst>
            <pc:docMk/>
            <pc:sldMk cId="1560583818" sldId="265"/>
            <ac:spMk id="9" creationId="{0310EAA8-64A8-899F-EABB-46C05CEF129E}"/>
          </ac:spMkLst>
        </pc:spChg>
        <pc:spChg chg="add mod">
          <ac:chgData name="hans armstrong" userId="db58b1ceb4554dc5" providerId="LiveId" clId="{73213AF3-21D8-4BC6-83E8-DDE5E3066BD1}" dt="2023-11-24T23:24:28.807" v="1429" actId="14100"/>
          <ac:spMkLst>
            <pc:docMk/>
            <pc:sldMk cId="1560583818" sldId="265"/>
            <ac:spMk id="12" creationId="{FB3FCF56-2E45-9A7F-ECD9-D011E8EC57B1}"/>
          </ac:spMkLst>
        </pc:spChg>
        <pc:spChg chg="add mod">
          <ac:chgData name="hans armstrong" userId="db58b1ceb4554dc5" providerId="LiveId" clId="{73213AF3-21D8-4BC6-83E8-DDE5E3066BD1}" dt="2023-11-24T23:52:23.614" v="2209" actId="1076"/>
          <ac:spMkLst>
            <pc:docMk/>
            <pc:sldMk cId="1560583818" sldId="265"/>
            <ac:spMk id="15" creationId="{CCDD718A-A04D-A0C4-3D68-0D88EB5F57B7}"/>
          </ac:spMkLst>
        </pc:spChg>
        <pc:picChg chg="add mod">
          <ac:chgData name="hans armstrong" userId="db58b1ceb4554dc5" providerId="LiveId" clId="{73213AF3-21D8-4BC6-83E8-DDE5E3066BD1}" dt="2023-11-24T23:18:54.155" v="1226" actId="1076"/>
          <ac:picMkLst>
            <pc:docMk/>
            <pc:sldMk cId="1560583818" sldId="265"/>
            <ac:picMk id="5" creationId="{4A343447-C9A6-1610-E64A-8341BF97E236}"/>
          </ac:picMkLst>
        </pc:picChg>
        <pc:picChg chg="add mod">
          <ac:chgData name="hans armstrong" userId="db58b1ceb4554dc5" providerId="LiveId" clId="{73213AF3-21D8-4BC6-83E8-DDE5E3066BD1}" dt="2023-11-24T23:22:04.525" v="1284" actId="1076"/>
          <ac:picMkLst>
            <pc:docMk/>
            <pc:sldMk cId="1560583818" sldId="265"/>
            <ac:picMk id="8" creationId="{ADD4943F-534B-16C4-45AD-7F11F153F42F}"/>
          </ac:picMkLst>
        </pc:picChg>
        <pc:picChg chg="add mod">
          <ac:chgData name="hans armstrong" userId="db58b1ceb4554dc5" providerId="LiveId" clId="{73213AF3-21D8-4BC6-83E8-DDE5E3066BD1}" dt="2023-11-24T23:23:07.846" v="1326" actId="1076"/>
          <ac:picMkLst>
            <pc:docMk/>
            <pc:sldMk cId="1560583818" sldId="265"/>
            <ac:picMk id="11" creationId="{C3BB8E7B-E251-3FCF-64A9-B768D2043085}"/>
          </ac:picMkLst>
        </pc:picChg>
        <pc:picChg chg="add mod">
          <ac:chgData name="hans armstrong" userId="db58b1ceb4554dc5" providerId="LiveId" clId="{73213AF3-21D8-4BC6-83E8-DDE5E3066BD1}" dt="2023-11-24T23:27:13.459" v="1524" actId="1076"/>
          <ac:picMkLst>
            <pc:docMk/>
            <pc:sldMk cId="1560583818" sldId="265"/>
            <ac:picMk id="14" creationId="{90681653-0C1B-8959-37E3-7DA2BE5E175D}"/>
          </ac:picMkLst>
        </pc:picChg>
        <pc:picChg chg="add mod">
          <ac:chgData name="hans armstrong" userId="db58b1ceb4554dc5" providerId="LiveId" clId="{73213AF3-21D8-4BC6-83E8-DDE5E3066BD1}" dt="2023-11-24T23:27:16.234" v="1525" actId="1076"/>
          <ac:picMkLst>
            <pc:docMk/>
            <pc:sldMk cId="1560583818" sldId="265"/>
            <ac:picMk id="17" creationId="{AEE01819-5D35-6057-CE7C-EA8CB38EC6DA}"/>
          </ac:picMkLst>
        </pc:picChg>
      </pc:sldChg>
      <pc:sldChg chg="addSp delSp modSp new del mod modNotesTx">
        <pc:chgData name="hans armstrong" userId="db58b1ceb4554dc5" providerId="LiveId" clId="{73213AF3-21D8-4BC6-83E8-DDE5E3066BD1}" dt="2023-11-27T23:58:15.184" v="8336" actId="2696"/>
        <pc:sldMkLst>
          <pc:docMk/>
          <pc:sldMk cId="100932135" sldId="266"/>
        </pc:sldMkLst>
        <pc:spChg chg="mod">
          <ac:chgData name="hans armstrong" userId="db58b1ceb4554dc5" providerId="LiveId" clId="{73213AF3-21D8-4BC6-83E8-DDE5E3066BD1}" dt="2023-11-25T01:31:35.767" v="4802" actId="20577"/>
          <ac:spMkLst>
            <pc:docMk/>
            <pc:sldMk cId="100932135" sldId="266"/>
            <ac:spMk id="2" creationId="{8AF92F78-D755-5DAB-6103-9AEF7C0B5B53}"/>
          </ac:spMkLst>
        </pc:spChg>
        <pc:spChg chg="del">
          <ac:chgData name="hans armstrong" userId="db58b1ceb4554dc5" providerId="LiveId" clId="{73213AF3-21D8-4BC6-83E8-DDE5E3066BD1}" dt="2023-11-25T00:13:55.486" v="2330" actId="22"/>
          <ac:spMkLst>
            <pc:docMk/>
            <pc:sldMk cId="100932135" sldId="266"/>
            <ac:spMk id="3" creationId="{9D199DC6-B53B-FEE4-6A19-24473BB36A62}"/>
          </ac:spMkLst>
        </pc:spChg>
        <pc:spChg chg="del">
          <ac:chgData name="hans armstrong" userId="db58b1ceb4554dc5" providerId="LiveId" clId="{73213AF3-21D8-4BC6-83E8-DDE5E3066BD1}" dt="2023-11-25T00:14:02.203" v="2332" actId="478"/>
          <ac:spMkLst>
            <pc:docMk/>
            <pc:sldMk cId="100932135" sldId="266"/>
            <ac:spMk id="4" creationId="{209CFE6E-809E-8CEB-8F35-8A34B525D539}"/>
          </ac:spMkLst>
        </pc:spChg>
        <pc:spChg chg="add mod">
          <ac:chgData name="hans armstrong" userId="db58b1ceb4554dc5" providerId="LiveId" clId="{73213AF3-21D8-4BC6-83E8-DDE5E3066BD1}" dt="2023-11-25T00:30:53.815" v="3134" actId="1076"/>
          <ac:spMkLst>
            <pc:docMk/>
            <pc:sldMk cId="100932135" sldId="266"/>
            <ac:spMk id="7" creationId="{D29815FE-DAB8-6DEA-B00C-03D6A602938E}"/>
          </ac:spMkLst>
        </pc:spChg>
        <pc:spChg chg="add mod">
          <ac:chgData name="hans armstrong" userId="db58b1ceb4554dc5" providerId="LiveId" clId="{73213AF3-21D8-4BC6-83E8-DDE5E3066BD1}" dt="2023-11-25T00:51:45.760" v="3816" actId="20577"/>
          <ac:spMkLst>
            <pc:docMk/>
            <pc:sldMk cId="100932135" sldId="266"/>
            <ac:spMk id="10" creationId="{9D3C6087-295B-D542-78B3-DF33F51B3F9B}"/>
          </ac:spMkLst>
        </pc:spChg>
        <pc:spChg chg="add mod">
          <ac:chgData name="hans armstrong" userId="db58b1ceb4554dc5" providerId="LiveId" clId="{73213AF3-21D8-4BC6-83E8-DDE5E3066BD1}" dt="2023-11-25T02:54:09.679" v="5302" actId="20577"/>
          <ac:spMkLst>
            <pc:docMk/>
            <pc:sldMk cId="100932135" sldId="266"/>
            <ac:spMk id="13" creationId="{FDE63C80-F106-7D2E-2EBB-A876653FABCD}"/>
          </ac:spMkLst>
        </pc:spChg>
        <pc:picChg chg="add mod ord">
          <ac:chgData name="hans armstrong" userId="db58b1ceb4554dc5" providerId="LiveId" clId="{73213AF3-21D8-4BC6-83E8-DDE5E3066BD1}" dt="2023-11-25T00:30:58.446" v="3135" actId="1076"/>
          <ac:picMkLst>
            <pc:docMk/>
            <pc:sldMk cId="100932135" sldId="266"/>
            <ac:picMk id="6" creationId="{49561B94-EE44-2E15-82A9-9ABF04E7DB0E}"/>
          </ac:picMkLst>
        </pc:picChg>
        <pc:picChg chg="add mod">
          <ac:chgData name="hans armstrong" userId="db58b1ceb4554dc5" providerId="LiveId" clId="{73213AF3-21D8-4BC6-83E8-DDE5E3066BD1}" dt="2023-11-25T02:55:04.073" v="5310" actId="14100"/>
          <ac:picMkLst>
            <pc:docMk/>
            <pc:sldMk cId="100932135" sldId="266"/>
            <ac:picMk id="9" creationId="{CF789F0B-FE67-B949-ACEE-45A2178FCF2F}"/>
          </ac:picMkLst>
        </pc:picChg>
        <pc:picChg chg="add del mod">
          <ac:chgData name="hans armstrong" userId="db58b1ceb4554dc5" providerId="LiveId" clId="{73213AF3-21D8-4BC6-83E8-DDE5E3066BD1}" dt="2023-11-25T02:54:34.323" v="5307" actId="478"/>
          <ac:picMkLst>
            <pc:docMk/>
            <pc:sldMk cId="100932135" sldId="266"/>
            <ac:picMk id="12" creationId="{ED145327-11E5-A9A7-0BBA-D70B5FCB4A10}"/>
          </ac:picMkLst>
        </pc:picChg>
        <pc:picChg chg="add del mod">
          <ac:chgData name="hans armstrong" userId="db58b1ceb4554dc5" providerId="LiveId" clId="{73213AF3-21D8-4BC6-83E8-DDE5E3066BD1}" dt="2023-11-25T02:35:34.727" v="4899" actId="21"/>
          <ac:picMkLst>
            <pc:docMk/>
            <pc:sldMk cId="100932135" sldId="266"/>
            <ac:picMk id="15" creationId="{F6326538-7B62-77D9-7840-7094BAB03E04}"/>
          </ac:picMkLst>
        </pc:picChg>
        <pc:picChg chg="add del mod">
          <ac:chgData name="hans armstrong" userId="db58b1ceb4554dc5" providerId="LiveId" clId="{73213AF3-21D8-4BC6-83E8-DDE5E3066BD1}" dt="2023-11-25T02:54:54.784" v="5308" actId="478"/>
          <ac:picMkLst>
            <pc:docMk/>
            <pc:sldMk cId="100932135" sldId="266"/>
            <ac:picMk id="17" creationId="{33CDB069-2F13-79A6-DFF4-17C0C6AFB65A}"/>
          </ac:picMkLst>
        </pc:picChg>
      </pc:sldChg>
      <pc:sldChg chg="addSp delSp modSp new del mod modNotesTx">
        <pc:chgData name="hans armstrong" userId="db58b1ceb4554dc5" providerId="LiveId" clId="{73213AF3-21D8-4BC6-83E8-DDE5E3066BD1}" dt="2023-11-27T23:58:28.110" v="8337" actId="2696"/>
        <pc:sldMkLst>
          <pc:docMk/>
          <pc:sldMk cId="4121583401" sldId="267"/>
        </pc:sldMkLst>
        <pc:spChg chg="mod">
          <ac:chgData name="hans armstrong" userId="db58b1ceb4554dc5" providerId="LiveId" clId="{73213AF3-21D8-4BC6-83E8-DDE5E3066BD1}" dt="2023-11-25T01:31:05.559" v="4768" actId="14100"/>
          <ac:spMkLst>
            <pc:docMk/>
            <pc:sldMk cId="4121583401" sldId="267"/>
            <ac:spMk id="2" creationId="{3142FE31-9F8F-7CB8-97DA-2A00F48352B7}"/>
          </ac:spMkLst>
        </pc:spChg>
        <pc:spChg chg="del">
          <ac:chgData name="hans armstrong" userId="db58b1ceb4554dc5" providerId="LiveId" clId="{73213AF3-21D8-4BC6-83E8-DDE5E3066BD1}" dt="2023-11-25T00:59:46.864" v="3924" actId="478"/>
          <ac:spMkLst>
            <pc:docMk/>
            <pc:sldMk cId="4121583401" sldId="267"/>
            <ac:spMk id="3" creationId="{EC93E2A1-6CAD-AD58-F71D-3F2E0D4CD0F1}"/>
          </ac:spMkLst>
        </pc:spChg>
        <pc:spChg chg="del">
          <ac:chgData name="hans armstrong" userId="db58b1ceb4554dc5" providerId="LiveId" clId="{73213AF3-21D8-4BC6-83E8-DDE5E3066BD1}" dt="2023-11-25T00:53:44.526" v="3893" actId="478"/>
          <ac:spMkLst>
            <pc:docMk/>
            <pc:sldMk cId="4121583401" sldId="267"/>
            <ac:spMk id="4" creationId="{8273B09B-C744-1696-8C9B-C99714498554}"/>
          </ac:spMkLst>
        </pc:spChg>
        <pc:spChg chg="add mod">
          <ac:chgData name="hans armstrong" userId="db58b1ceb4554dc5" providerId="LiveId" clId="{73213AF3-21D8-4BC6-83E8-DDE5E3066BD1}" dt="2023-11-25T01:01:25.172" v="3991" actId="1076"/>
          <ac:spMkLst>
            <pc:docMk/>
            <pc:sldMk cId="4121583401" sldId="267"/>
            <ac:spMk id="7" creationId="{EF40EC88-943F-DBDF-A969-DECEEFF8FE16}"/>
          </ac:spMkLst>
        </pc:spChg>
        <pc:spChg chg="add del mod">
          <ac:chgData name="hans armstrong" userId="db58b1ceb4554dc5" providerId="LiveId" clId="{73213AF3-21D8-4BC6-83E8-DDE5E3066BD1}" dt="2023-11-25T01:01:14.589" v="3988"/>
          <ac:spMkLst>
            <pc:docMk/>
            <pc:sldMk cId="4121583401" sldId="267"/>
            <ac:spMk id="10" creationId="{457EFFD9-BE5A-6BA7-74C3-DC5169CB6F75}"/>
          </ac:spMkLst>
        </pc:spChg>
        <pc:spChg chg="add mod">
          <ac:chgData name="hans armstrong" userId="db58b1ceb4554dc5" providerId="LiveId" clId="{73213AF3-21D8-4BC6-83E8-DDE5E3066BD1}" dt="2023-11-25T01:04:23.724" v="4182" actId="20577"/>
          <ac:spMkLst>
            <pc:docMk/>
            <pc:sldMk cId="4121583401" sldId="267"/>
            <ac:spMk id="13" creationId="{D0B516C4-3167-338D-3FAC-577E54A9B315}"/>
          </ac:spMkLst>
        </pc:spChg>
        <pc:spChg chg="add mod">
          <ac:chgData name="hans armstrong" userId="db58b1ceb4554dc5" providerId="LiveId" clId="{73213AF3-21D8-4BC6-83E8-DDE5E3066BD1}" dt="2023-11-25T01:28:02.399" v="4701" actId="20577"/>
          <ac:spMkLst>
            <pc:docMk/>
            <pc:sldMk cId="4121583401" sldId="267"/>
            <ac:spMk id="16" creationId="{16B27B5D-269F-631F-5C2D-FCB2EDF86520}"/>
          </ac:spMkLst>
        </pc:spChg>
        <pc:spChg chg="add mod">
          <ac:chgData name="hans armstrong" userId="db58b1ceb4554dc5" providerId="LiveId" clId="{73213AF3-21D8-4BC6-83E8-DDE5E3066BD1}" dt="2023-11-25T02:44:58.605" v="5107" actId="20577"/>
          <ac:spMkLst>
            <pc:docMk/>
            <pc:sldMk cId="4121583401" sldId="267"/>
            <ac:spMk id="21" creationId="{DA8EAB1D-6CDF-70DD-93CC-A041D015FA11}"/>
          </ac:spMkLst>
        </pc:spChg>
        <pc:picChg chg="add mod">
          <ac:chgData name="hans armstrong" userId="db58b1ceb4554dc5" providerId="LiveId" clId="{73213AF3-21D8-4BC6-83E8-DDE5E3066BD1}" dt="2023-11-25T01:22:34.485" v="4643" actId="1076"/>
          <ac:picMkLst>
            <pc:docMk/>
            <pc:sldMk cId="4121583401" sldId="267"/>
            <ac:picMk id="6" creationId="{F7C9E420-DCC9-EFB3-4B68-642430291B7B}"/>
          </ac:picMkLst>
        </pc:picChg>
        <pc:picChg chg="add mod">
          <ac:chgData name="hans armstrong" userId="db58b1ceb4554dc5" providerId="LiveId" clId="{73213AF3-21D8-4BC6-83E8-DDE5E3066BD1}" dt="2023-11-25T01:00:34.964" v="3973" actId="1076"/>
          <ac:picMkLst>
            <pc:docMk/>
            <pc:sldMk cId="4121583401" sldId="267"/>
            <ac:picMk id="9" creationId="{1E81C3AD-DB18-63F0-676A-2376C0466CBB}"/>
          </ac:picMkLst>
        </pc:picChg>
        <pc:picChg chg="add del">
          <ac:chgData name="hans armstrong" userId="db58b1ceb4554dc5" providerId="LiveId" clId="{73213AF3-21D8-4BC6-83E8-DDE5E3066BD1}" dt="2023-11-25T01:01:14.588" v="3986" actId="478"/>
          <ac:picMkLst>
            <pc:docMk/>
            <pc:sldMk cId="4121583401" sldId="267"/>
            <ac:picMk id="12" creationId="{033868F5-EA0B-6D51-834B-97807C0DC197}"/>
          </ac:picMkLst>
        </pc:picChg>
        <pc:picChg chg="add mod">
          <ac:chgData name="hans armstrong" userId="db58b1ceb4554dc5" providerId="LiveId" clId="{73213AF3-21D8-4BC6-83E8-DDE5E3066BD1}" dt="2023-11-25T01:22:29.199" v="4642" actId="1076"/>
          <ac:picMkLst>
            <pc:docMk/>
            <pc:sldMk cId="4121583401" sldId="267"/>
            <ac:picMk id="15" creationId="{D8480FE4-FC44-9B64-FA9E-EFD318AFD3AE}"/>
          </ac:picMkLst>
        </pc:picChg>
        <pc:picChg chg="add del mod">
          <ac:chgData name="hans armstrong" userId="db58b1ceb4554dc5" providerId="LiveId" clId="{73213AF3-21D8-4BC6-83E8-DDE5E3066BD1}" dt="2023-11-25T01:22:26.892" v="4641" actId="478"/>
          <ac:picMkLst>
            <pc:docMk/>
            <pc:sldMk cId="4121583401" sldId="267"/>
            <ac:picMk id="18" creationId="{639435EF-D8B5-5394-3BE7-7412D2C15567}"/>
          </ac:picMkLst>
        </pc:picChg>
        <pc:picChg chg="add del mod">
          <ac:chgData name="hans armstrong" userId="db58b1ceb4554dc5" providerId="LiveId" clId="{73213AF3-21D8-4BC6-83E8-DDE5E3066BD1}" dt="2023-11-25T01:29:14.794" v="4757" actId="478"/>
          <ac:picMkLst>
            <pc:docMk/>
            <pc:sldMk cId="4121583401" sldId="267"/>
            <ac:picMk id="20" creationId="{2FC935FB-A848-9A90-8D51-189FA54D23E3}"/>
          </ac:picMkLst>
        </pc:picChg>
        <pc:picChg chg="add mod">
          <ac:chgData name="hans armstrong" userId="db58b1ceb4554dc5" providerId="LiveId" clId="{73213AF3-21D8-4BC6-83E8-DDE5E3066BD1}" dt="2023-11-25T01:29:32.205" v="4759" actId="1076"/>
          <ac:picMkLst>
            <pc:docMk/>
            <pc:sldMk cId="4121583401" sldId="267"/>
            <ac:picMk id="23" creationId="{B89F9B0D-7D27-D2AB-8038-C847D2B50759}"/>
          </ac:picMkLst>
        </pc:picChg>
      </pc:sldChg>
      <pc:sldChg chg="addSp delSp modSp new del mod modNotesTx">
        <pc:chgData name="hans armstrong" userId="db58b1ceb4554dc5" providerId="LiveId" clId="{73213AF3-21D8-4BC6-83E8-DDE5E3066BD1}" dt="2023-11-27T23:58:40.085" v="8338" actId="2696"/>
        <pc:sldMkLst>
          <pc:docMk/>
          <pc:sldMk cId="927975716" sldId="268"/>
        </pc:sldMkLst>
        <pc:spChg chg="mod">
          <ac:chgData name="hans armstrong" userId="db58b1ceb4554dc5" providerId="LiveId" clId="{73213AF3-21D8-4BC6-83E8-DDE5E3066BD1}" dt="2023-11-25T02:43:13.304" v="5070" actId="14100"/>
          <ac:spMkLst>
            <pc:docMk/>
            <pc:sldMk cId="927975716" sldId="268"/>
            <ac:spMk id="2" creationId="{949455FF-715F-FB78-AC13-4A105E13CED2}"/>
          </ac:spMkLst>
        </pc:spChg>
        <pc:spChg chg="del">
          <ac:chgData name="hans armstrong" userId="db58b1ceb4554dc5" providerId="LiveId" clId="{73213AF3-21D8-4BC6-83E8-DDE5E3066BD1}" dt="2023-11-25T02:43:16.732" v="5071" actId="478"/>
          <ac:spMkLst>
            <pc:docMk/>
            <pc:sldMk cId="927975716" sldId="268"/>
            <ac:spMk id="3" creationId="{EC89F399-D81A-12BF-5E42-7DFDE8CC9CA3}"/>
          </ac:spMkLst>
        </pc:spChg>
        <pc:spChg chg="add mod">
          <ac:chgData name="hans armstrong" userId="db58b1ceb4554dc5" providerId="LiveId" clId="{73213AF3-21D8-4BC6-83E8-DDE5E3066BD1}" dt="2023-11-25T02:46:25.364" v="5245" actId="20577"/>
          <ac:spMkLst>
            <pc:docMk/>
            <pc:sldMk cId="927975716" sldId="268"/>
            <ac:spMk id="6" creationId="{FF3BE1FA-E685-F449-4A2C-2B8C55D120E7}"/>
          </ac:spMkLst>
        </pc:spChg>
        <pc:spChg chg="add del mod">
          <ac:chgData name="hans armstrong" userId="db58b1ceb4554dc5" providerId="LiveId" clId="{73213AF3-21D8-4BC6-83E8-DDE5E3066BD1}" dt="2023-11-25T02:59:16.411" v="5316" actId="478"/>
          <ac:spMkLst>
            <pc:docMk/>
            <pc:sldMk cId="927975716" sldId="268"/>
            <ac:spMk id="9" creationId="{5F20CE29-F735-2484-D4CE-B2E258260A14}"/>
          </ac:spMkLst>
        </pc:spChg>
        <pc:spChg chg="add del mod">
          <ac:chgData name="hans armstrong" userId="db58b1ceb4554dc5" providerId="LiveId" clId="{73213AF3-21D8-4BC6-83E8-DDE5E3066BD1}" dt="2023-11-25T02:59:10.823" v="5315" actId="478"/>
          <ac:spMkLst>
            <pc:docMk/>
            <pc:sldMk cId="927975716" sldId="268"/>
            <ac:spMk id="10" creationId="{BB75FD04-B365-F15E-872C-95ACF6C2193C}"/>
          </ac:spMkLst>
        </pc:spChg>
        <pc:spChg chg="add mod">
          <ac:chgData name="hans armstrong" userId="db58b1ceb4554dc5" providerId="LiveId" clId="{73213AF3-21D8-4BC6-83E8-DDE5E3066BD1}" dt="2023-11-25T02:59:59.117" v="5331" actId="20577"/>
          <ac:spMkLst>
            <pc:docMk/>
            <pc:sldMk cId="927975716" sldId="268"/>
            <ac:spMk id="11" creationId="{37E1F28F-0493-EC7D-A5E2-BD5BF01309B3}"/>
          </ac:spMkLst>
        </pc:spChg>
        <pc:spChg chg="add del mod">
          <ac:chgData name="hans armstrong" userId="db58b1ceb4554dc5" providerId="LiveId" clId="{73213AF3-21D8-4BC6-83E8-DDE5E3066BD1}" dt="2023-11-25T02:59:43.634" v="5323"/>
          <ac:spMkLst>
            <pc:docMk/>
            <pc:sldMk cId="927975716" sldId="268"/>
            <ac:spMk id="12" creationId="{009C6571-FF8E-14F3-5101-A1D5BA1FA5A1}"/>
          </ac:spMkLst>
        </pc:spChg>
        <pc:spChg chg="add mod">
          <ac:chgData name="hans armstrong" userId="db58b1ceb4554dc5" providerId="LiveId" clId="{73213AF3-21D8-4BC6-83E8-DDE5E3066BD1}" dt="2023-11-25T03:05:17.267" v="5424" actId="113"/>
          <ac:spMkLst>
            <pc:docMk/>
            <pc:sldMk cId="927975716" sldId="268"/>
            <ac:spMk id="13" creationId="{845EEA07-3712-E1CB-36A7-D1458265D55A}"/>
          </ac:spMkLst>
        </pc:spChg>
        <pc:spChg chg="add mod">
          <ac:chgData name="hans armstrong" userId="db58b1ceb4554dc5" providerId="LiveId" clId="{73213AF3-21D8-4BC6-83E8-DDE5E3066BD1}" dt="2023-11-25T03:05:47.522" v="5449" actId="20577"/>
          <ac:spMkLst>
            <pc:docMk/>
            <pc:sldMk cId="927975716" sldId="268"/>
            <ac:spMk id="14" creationId="{F8D70A75-B6E7-40C8-5F14-DBF73A130015}"/>
          </ac:spMkLst>
        </pc:spChg>
        <pc:spChg chg="add mod">
          <ac:chgData name="hans armstrong" userId="db58b1ceb4554dc5" providerId="LiveId" clId="{73213AF3-21D8-4BC6-83E8-DDE5E3066BD1}" dt="2023-11-25T03:06:45.859" v="5470" actId="1076"/>
          <ac:spMkLst>
            <pc:docMk/>
            <pc:sldMk cId="927975716" sldId="268"/>
            <ac:spMk id="15" creationId="{6D53B264-9442-DBE8-B19C-2CF9C8791008}"/>
          </ac:spMkLst>
        </pc:spChg>
        <pc:spChg chg="add del">
          <ac:chgData name="hans armstrong" userId="db58b1ceb4554dc5" providerId="LiveId" clId="{73213AF3-21D8-4BC6-83E8-DDE5E3066BD1}" dt="2023-11-25T03:02:15.025" v="5344"/>
          <ac:spMkLst>
            <pc:docMk/>
            <pc:sldMk cId="927975716" sldId="268"/>
            <ac:spMk id="16" creationId="{42F1806B-EB70-947A-4DB4-D988FA539A68}"/>
          </ac:spMkLst>
        </pc:spChg>
        <pc:spChg chg="add del mod">
          <ac:chgData name="hans armstrong" userId="db58b1ceb4554dc5" providerId="LiveId" clId="{73213AF3-21D8-4BC6-83E8-DDE5E3066BD1}" dt="2023-11-25T03:02:14.617" v="5343"/>
          <ac:spMkLst>
            <pc:docMk/>
            <pc:sldMk cId="927975716" sldId="268"/>
            <ac:spMk id="17" creationId="{5DBE2459-B05A-3F45-3586-24CCA4C6E380}"/>
          </ac:spMkLst>
        </pc:spChg>
        <pc:spChg chg="add del mod">
          <ac:chgData name="hans armstrong" userId="db58b1ceb4554dc5" providerId="LiveId" clId="{73213AF3-21D8-4BC6-83E8-DDE5E3066BD1}" dt="2023-11-25T03:02:14.229" v="5342"/>
          <ac:spMkLst>
            <pc:docMk/>
            <pc:sldMk cId="927975716" sldId="268"/>
            <ac:spMk id="18" creationId="{5E8D001E-7E6F-F37C-22D4-ED6A949FC3EB}"/>
          </ac:spMkLst>
        </pc:spChg>
        <pc:spChg chg="add del mod">
          <ac:chgData name="hans armstrong" userId="db58b1ceb4554dc5" providerId="LiveId" clId="{73213AF3-21D8-4BC6-83E8-DDE5E3066BD1}" dt="2023-11-25T03:02:53.929" v="5352"/>
          <ac:spMkLst>
            <pc:docMk/>
            <pc:sldMk cId="927975716" sldId="268"/>
            <ac:spMk id="19" creationId="{AD4314E3-8DB3-4CB9-49E9-8563C9AF5FE4}"/>
          </ac:spMkLst>
        </pc:spChg>
        <pc:spChg chg="add mod">
          <ac:chgData name="hans armstrong" userId="db58b1ceb4554dc5" providerId="LiveId" clId="{73213AF3-21D8-4BC6-83E8-DDE5E3066BD1}" dt="2023-11-25T03:06:28.836" v="5468" actId="20577"/>
          <ac:spMkLst>
            <pc:docMk/>
            <pc:sldMk cId="927975716" sldId="268"/>
            <ac:spMk id="20" creationId="{44E83970-2B3B-6173-09FD-D04104893997}"/>
          </ac:spMkLst>
        </pc:spChg>
        <pc:picChg chg="add del mod">
          <ac:chgData name="hans armstrong" userId="db58b1ceb4554dc5" providerId="LiveId" clId="{73213AF3-21D8-4BC6-83E8-DDE5E3066BD1}" dt="2023-11-25T02:46:27.307" v="5246" actId="478"/>
          <ac:picMkLst>
            <pc:docMk/>
            <pc:sldMk cId="927975716" sldId="268"/>
            <ac:picMk id="5" creationId="{A5D283D5-22CA-8EAB-51F8-4D6A8E3326CD}"/>
          </ac:picMkLst>
        </pc:picChg>
        <pc:picChg chg="add del mod">
          <ac:chgData name="hans armstrong" userId="db58b1ceb4554dc5" providerId="LiveId" clId="{73213AF3-21D8-4BC6-83E8-DDE5E3066BD1}" dt="2023-11-25T02:46:28.070" v="5247" actId="478"/>
          <ac:picMkLst>
            <pc:docMk/>
            <pc:sldMk cId="927975716" sldId="268"/>
            <ac:picMk id="8" creationId="{A10EED36-7B23-D340-97E9-92737FFE7D0F}"/>
          </ac:picMkLst>
        </pc:picChg>
        <pc:picChg chg="add mod">
          <ac:chgData name="hans armstrong" userId="db58b1ceb4554dc5" providerId="LiveId" clId="{73213AF3-21D8-4BC6-83E8-DDE5E3066BD1}" dt="2023-11-25T03:08:37.866" v="5472" actId="1076"/>
          <ac:picMkLst>
            <pc:docMk/>
            <pc:sldMk cId="927975716" sldId="268"/>
            <ac:picMk id="22" creationId="{2BCEC25D-D0C4-B0E2-87B0-5E33CC5F7E90}"/>
          </ac:picMkLst>
        </pc:picChg>
      </pc:sldChg>
      <pc:sldChg chg="new del modNotesTx">
        <pc:chgData name="hans armstrong" userId="db58b1ceb4554dc5" providerId="LiveId" clId="{73213AF3-21D8-4BC6-83E8-DDE5E3066BD1}" dt="2023-11-25T02:33:12.783" v="4894" actId="2696"/>
        <pc:sldMkLst>
          <pc:docMk/>
          <pc:sldMk cId="3494930744" sldId="268"/>
        </pc:sldMkLst>
      </pc:sldChg>
      <pc:sldChg chg="addSp delSp modSp new del mod">
        <pc:chgData name="hans armstrong" userId="db58b1ceb4554dc5" providerId="LiveId" clId="{73213AF3-21D8-4BC6-83E8-DDE5E3066BD1}" dt="2023-11-27T23:57:52.977" v="8335" actId="2696"/>
        <pc:sldMkLst>
          <pc:docMk/>
          <pc:sldMk cId="375539004" sldId="269"/>
        </pc:sldMkLst>
        <pc:spChg chg="mod">
          <ac:chgData name="hans armstrong" userId="db58b1ceb4554dc5" providerId="LiveId" clId="{73213AF3-21D8-4BC6-83E8-DDE5E3066BD1}" dt="2023-11-25T06:43:42.062" v="7429" actId="20577"/>
          <ac:spMkLst>
            <pc:docMk/>
            <pc:sldMk cId="375539004" sldId="269"/>
            <ac:spMk id="2" creationId="{B2E6E432-3E13-B9E8-8415-A14C65383613}"/>
          </ac:spMkLst>
        </pc:spChg>
        <pc:spChg chg="del mod">
          <ac:chgData name="hans armstrong" userId="db58b1ceb4554dc5" providerId="LiveId" clId="{73213AF3-21D8-4BC6-83E8-DDE5E3066BD1}" dt="2023-11-25T02:39:53.800" v="4964" actId="478"/>
          <ac:spMkLst>
            <pc:docMk/>
            <pc:sldMk cId="375539004" sldId="269"/>
            <ac:spMk id="3" creationId="{EA8A6483-D8FF-943F-40F5-72DC6FB24805}"/>
          </ac:spMkLst>
        </pc:spChg>
        <pc:spChg chg="del">
          <ac:chgData name="hans armstrong" userId="db58b1ceb4554dc5" providerId="LiveId" clId="{73213AF3-21D8-4BC6-83E8-DDE5E3066BD1}" dt="2023-11-25T02:39:37.449" v="4960" actId="22"/>
          <ac:spMkLst>
            <pc:docMk/>
            <pc:sldMk cId="375539004" sldId="269"/>
            <ac:spMk id="4" creationId="{B834CC70-3D55-CEC0-07A8-70EF634A3124}"/>
          </ac:spMkLst>
        </pc:spChg>
        <pc:spChg chg="add mod">
          <ac:chgData name="hans armstrong" userId="db58b1ceb4554dc5" providerId="LiveId" clId="{73213AF3-21D8-4BC6-83E8-DDE5E3066BD1}" dt="2023-11-25T02:41:51.198" v="5052" actId="27636"/>
          <ac:spMkLst>
            <pc:docMk/>
            <pc:sldMk cId="375539004" sldId="269"/>
            <ac:spMk id="10" creationId="{70F48E0D-7890-C53F-933F-F5FA463DC2ED}"/>
          </ac:spMkLst>
        </pc:spChg>
        <pc:picChg chg="add del mod ord">
          <ac:chgData name="hans armstrong" userId="db58b1ceb4554dc5" providerId="LiveId" clId="{73213AF3-21D8-4BC6-83E8-DDE5E3066BD1}" dt="2023-11-25T02:40:21.638" v="4969" actId="478"/>
          <ac:picMkLst>
            <pc:docMk/>
            <pc:sldMk cId="375539004" sldId="269"/>
            <ac:picMk id="6" creationId="{D4748C6F-2E74-92E1-2A9D-21474E2A9161}"/>
          </ac:picMkLst>
        </pc:picChg>
        <pc:picChg chg="add del mod">
          <ac:chgData name="hans armstrong" userId="db58b1ceb4554dc5" providerId="LiveId" clId="{73213AF3-21D8-4BC6-83E8-DDE5E3066BD1}" dt="2023-11-25T02:40:19.147" v="4968" actId="478"/>
          <ac:picMkLst>
            <pc:docMk/>
            <pc:sldMk cId="375539004" sldId="269"/>
            <ac:picMk id="8" creationId="{81110AA3-032D-2BBE-022A-7C0F64E5F754}"/>
          </ac:picMkLst>
        </pc:picChg>
        <pc:picChg chg="add mod">
          <ac:chgData name="hans armstrong" userId="db58b1ceb4554dc5" providerId="LiveId" clId="{73213AF3-21D8-4BC6-83E8-DDE5E3066BD1}" dt="2023-11-25T02:40:56.526" v="4972" actId="1076"/>
          <ac:picMkLst>
            <pc:docMk/>
            <pc:sldMk cId="375539004" sldId="269"/>
            <ac:picMk id="12" creationId="{7C81B2DD-D698-A0D6-DBD6-50E1A363C526}"/>
          </ac:picMkLst>
        </pc:picChg>
      </pc:sldChg>
      <pc:sldChg chg="addSp delSp modSp new del mod ord">
        <pc:chgData name="hans armstrong" userId="db58b1ceb4554dc5" providerId="LiveId" clId="{73213AF3-21D8-4BC6-83E8-DDE5E3066BD1}" dt="2023-11-27T23:34:11.600" v="8019" actId="47"/>
        <pc:sldMkLst>
          <pc:docMk/>
          <pc:sldMk cId="3090325949" sldId="270"/>
        </pc:sldMkLst>
        <pc:spChg chg="mod">
          <ac:chgData name="hans armstrong" userId="db58b1ceb4554dc5" providerId="LiveId" clId="{73213AF3-21D8-4BC6-83E8-DDE5E3066BD1}" dt="2023-11-25T05:53:51.006" v="6702" actId="20577"/>
          <ac:spMkLst>
            <pc:docMk/>
            <pc:sldMk cId="3090325949" sldId="270"/>
            <ac:spMk id="2" creationId="{3C49C6CB-42F1-D5E9-3329-130D22DFE238}"/>
          </ac:spMkLst>
        </pc:spChg>
        <pc:spChg chg="del">
          <ac:chgData name="hans armstrong" userId="db58b1ceb4554dc5" providerId="LiveId" clId="{73213AF3-21D8-4BC6-83E8-DDE5E3066BD1}" dt="2023-11-25T05:25:24.012" v="6255" actId="478"/>
          <ac:spMkLst>
            <pc:docMk/>
            <pc:sldMk cId="3090325949" sldId="270"/>
            <ac:spMk id="3" creationId="{2A94EA80-9095-B8BC-B4E6-16C77DD814C5}"/>
          </ac:spMkLst>
        </pc:spChg>
        <pc:spChg chg="del">
          <ac:chgData name="hans armstrong" userId="db58b1ceb4554dc5" providerId="LiveId" clId="{73213AF3-21D8-4BC6-83E8-DDE5E3066BD1}" dt="2023-11-25T05:25:25.353" v="6256" actId="478"/>
          <ac:spMkLst>
            <pc:docMk/>
            <pc:sldMk cId="3090325949" sldId="270"/>
            <ac:spMk id="4" creationId="{599CB1D1-3A5E-837D-FE94-CBC3A69A9287}"/>
          </ac:spMkLst>
        </pc:spChg>
        <pc:picChg chg="add del">
          <ac:chgData name="hans armstrong" userId="db58b1ceb4554dc5" providerId="LiveId" clId="{73213AF3-21D8-4BC6-83E8-DDE5E3066BD1}" dt="2023-11-25T05:47:46.317" v="6656" actId="478"/>
          <ac:picMkLst>
            <pc:docMk/>
            <pc:sldMk cId="3090325949" sldId="270"/>
            <ac:picMk id="6" creationId="{AC795750-4CDE-912E-260D-8A672D941313}"/>
          </ac:picMkLst>
        </pc:picChg>
        <pc:picChg chg="add mod">
          <ac:chgData name="hans armstrong" userId="db58b1ceb4554dc5" providerId="LiveId" clId="{73213AF3-21D8-4BC6-83E8-DDE5E3066BD1}" dt="2023-11-25T05:49:54.626" v="6673" actId="1076"/>
          <ac:picMkLst>
            <pc:docMk/>
            <pc:sldMk cId="3090325949" sldId="270"/>
            <ac:picMk id="8" creationId="{AACF593A-7CDB-B75B-53F7-90869C8B3E8C}"/>
          </ac:picMkLst>
        </pc:picChg>
        <pc:picChg chg="add mod">
          <ac:chgData name="hans armstrong" userId="db58b1ceb4554dc5" providerId="LiveId" clId="{73213AF3-21D8-4BC6-83E8-DDE5E3066BD1}" dt="2023-11-25T05:49:34.782" v="6668" actId="1076"/>
          <ac:picMkLst>
            <pc:docMk/>
            <pc:sldMk cId="3090325949" sldId="270"/>
            <ac:picMk id="10" creationId="{75EDE347-68A3-41D5-63F8-8D74078776B6}"/>
          </ac:picMkLst>
        </pc:picChg>
        <pc:picChg chg="add mod">
          <ac:chgData name="hans armstrong" userId="db58b1ceb4554dc5" providerId="LiveId" clId="{73213AF3-21D8-4BC6-83E8-DDE5E3066BD1}" dt="2023-11-25T05:49:56.795" v="6674" actId="1076"/>
          <ac:picMkLst>
            <pc:docMk/>
            <pc:sldMk cId="3090325949" sldId="270"/>
            <ac:picMk id="11" creationId="{4B3F3868-51E2-AD1C-B1E7-F1F3C715DFA0}"/>
          </ac:picMkLst>
        </pc:picChg>
        <pc:picChg chg="add mod">
          <ac:chgData name="hans armstrong" userId="db58b1ceb4554dc5" providerId="LiveId" clId="{73213AF3-21D8-4BC6-83E8-DDE5E3066BD1}" dt="2023-11-25T05:49:59.223" v="6675" actId="1076"/>
          <ac:picMkLst>
            <pc:docMk/>
            <pc:sldMk cId="3090325949" sldId="270"/>
            <ac:picMk id="13" creationId="{FD3A3484-4B0C-DE1B-5270-192ECB435B57}"/>
          </ac:picMkLst>
        </pc:picChg>
        <pc:picChg chg="add mod">
          <ac:chgData name="hans armstrong" userId="db58b1ceb4554dc5" providerId="LiveId" clId="{73213AF3-21D8-4BC6-83E8-DDE5E3066BD1}" dt="2023-11-25T05:50:52.013" v="6677" actId="1076"/>
          <ac:picMkLst>
            <pc:docMk/>
            <pc:sldMk cId="3090325949" sldId="270"/>
            <ac:picMk id="15" creationId="{38F8D1F9-AF3A-6FD0-B78D-4F6A9058A856}"/>
          </ac:picMkLst>
        </pc:picChg>
        <pc:picChg chg="add del mod">
          <ac:chgData name="hans armstrong" userId="db58b1ceb4554dc5" providerId="LiveId" clId="{73213AF3-21D8-4BC6-83E8-DDE5E3066BD1}" dt="2023-11-25T05:51:22.326" v="6680" actId="478"/>
          <ac:picMkLst>
            <pc:docMk/>
            <pc:sldMk cId="3090325949" sldId="270"/>
            <ac:picMk id="17" creationId="{09EF55EE-025D-3EC2-C081-19E7C0EE19AA}"/>
          </ac:picMkLst>
        </pc:picChg>
        <pc:picChg chg="add mod">
          <ac:chgData name="hans armstrong" userId="db58b1ceb4554dc5" providerId="LiveId" clId="{73213AF3-21D8-4BC6-83E8-DDE5E3066BD1}" dt="2023-11-25T05:51:55.905" v="6682" actId="1076"/>
          <ac:picMkLst>
            <pc:docMk/>
            <pc:sldMk cId="3090325949" sldId="270"/>
            <ac:picMk id="19" creationId="{323DFAE3-03D9-C7B6-CAB5-C607891143D8}"/>
          </ac:picMkLst>
        </pc:picChg>
        <pc:picChg chg="add mod">
          <ac:chgData name="hans armstrong" userId="db58b1ceb4554dc5" providerId="LiveId" clId="{73213AF3-21D8-4BC6-83E8-DDE5E3066BD1}" dt="2023-11-25T05:52:39.830" v="6684" actId="1076"/>
          <ac:picMkLst>
            <pc:docMk/>
            <pc:sldMk cId="3090325949" sldId="270"/>
            <ac:picMk id="21" creationId="{E122059C-44C0-AE57-F29F-DF22EC7E8569}"/>
          </ac:picMkLst>
        </pc:picChg>
      </pc:sldChg>
      <pc:sldChg chg="modSp new mod ord">
        <pc:chgData name="hans armstrong" userId="db58b1ceb4554dc5" providerId="LiveId" clId="{73213AF3-21D8-4BC6-83E8-DDE5E3066BD1}" dt="2023-12-02T15:39:16.160" v="14071" actId="20577"/>
        <pc:sldMkLst>
          <pc:docMk/>
          <pc:sldMk cId="391704452" sldId="271"/>
        </pc:sldMkLst>
        <pc:spChg chg="mod">
          <ac:chgData name="hans armstrong" userId="db58b1ceb4554dc5" providerId="LiveId" clId="{73213AF3-21D8-4BC6-83E8-DDE5E3066BD1}" dt="2023-11-29T00:43:50.279" v="8940" actId="20577"/>
          <ac:spMkLst>
            <pc:docMk/>
            <pc:sldMk cId="391704452" sldId="271"/>
            <ac:spMk id="2" creationId="{79362E1C-0C3A-BA8F-0A2E-35BA5AD479BA}"/>
          </ac:spMkLst>
        </pc:spChg>
        <pc:spChg chg="mod">
          <ac:chgData name="hans armstrong" userId="db58b1ceb4554dc5" providerId="LiveId" clId="{73213AF3-21D8-4BC6-83E8-DDE5E3066BD1}" dt="2023-12-02T15:39:16.160" v="14071" actId="20577"/>
          <ac:spMkLst>
            <pc:docMk/>
            <pc:sldMk cId="391704452" sldId="271"/>
            <ac:spMk id="3" creationId="{622F27F1-3237-4286-75D0-479719C47319}"/>
          </ac:spMkLst>
        </pc:spChg>
      </pc:sldChg>
      <pc:sldChg chg="modSp new del mod modNotesTx">
        <pc:chgData name="hans armstrong" userId="db58b1ceb4554dc5" providerId="LiveId" clId="{73213AF3-21D8-4BC6-83E8-DDE5E3066BD1}" dt="2023-11-27T04:00:37.428" v="7833" actId="47"/>
        <pc:sldMkLst>
          <pc:docMk/>
          <pc:sldMk cId="465910360" sldId="272"/>
        </pc:sldMkLst>
        <pc:spChg chg="mod">
          <ac:chgData name="hans armstrong" userId="db58b1ceb4554dc5" providerId="LiveId" clId="{73213AF3-21D8-4BC6-83E8-DDE5E3066BD1}" dt="2023-11-25T03:22:23.920" v="5531" actId="20577"/>
          <ac:spMkLst>
            <pc:docMk/>
            <pc:sldMk cId="465910360" sldId="272"/>
            <ac:spMk id="2" creationId="{7C3B286E-4B23-85E5-60E1-FEC10110EFF6}"/>
          </ac:spMkLst>
        </pc:spChg>
        <pc:spChg chg="mod">
          <ac:chgData name="hans armstrong" userId="db58b1ceb4554dc5" providerId="LiveId" clId="{73213AF3-21D8-4BC6-83E8-DDE5E3066BD1}" dt="2023-11-27T01:32:57.289" v="7764"/>
          <ac:spMkLst>
            <pc:docMk/>
            <pc:sldMk cId="465910360" sldId="272"/>
            <ac:spMk id="3" creationId="{753F9881-E57B-DF1E-8290-9650CFDD116A}"/>
          </ac:spMkLst>
        </pc:spChg>
      </pc:sldChg>
      <pc:sldChg chg="modSp new del mod">
        <pc:chgData name="hans armstrong" userId="db58b1ceb4554dc5" providerId="LiveId" clId="{73213AF3-21D8-4BC6-83E8-DDE5E3066BD1}" dt="2023-11-27T23:28:08.105" v="7918" actId="47"/>
        <pc:sldMkLst>
          <pc:docMk/>
          <pc:sldMk cId="2274283401" sldId="273"/>
        </pc:sldMkLst>
        <pc:spChg chg="mod">
          <ac:chgData name="hans armstrong" userId="db58b1ceb4554dc5" providerId="LiveId" clId="{73213AF3-21D8-4BC6-83E8-DDE5E3066BD1}" dt="2023-11-25T03:22:57.188" v="5570" actId="20577"/>
          <ac:spMkLst>
            <pc:docMk/>
            <pc:sldMk cId="2274283401" sldId="273"/>
            <ac:spMk id="2" creationId="{A5246719-8F25-8576-C8B8-D0EF9C8CC963}"/>
          </ac:spMkLst>
        </pc:spChg>
        <pc:spChg chg="mod">
          <ac:chgData name="hans armstrong" userId="db58b1ceb4554dc5" providerId="LiveId" clId="{73213AF3-21D8-4BC6-83E8-DDE5E3066BD1}" dt="2023-11-25T06:26:24.115" v="7318"/>
          <ac:spMkLst>
            <pc:docMk/>
            <pc:sldMk cId="2274283401" sldId="273"/>
            <ac:spMk id="3" creationId="{3D09DA26-3936-75DD-F999-8EEF45408278}"/>
          </ac:spMkLst>
        </pc:spChg>
      </pc:sldChg>
      <pc:sldChg chg="modSp new del mod modNotesTx">
        <pc:chgData name="hans armstrong" userId="db58b1ceb4554dc5" providerId="LiveId" clId="{73213AF3-21D8-4BC6-83E8-DDE5E3066BD1}" dt="2023-11-27T04:01:19.559" v="7836" actId="47"/>
        <pc:sldMkLst>
          <pc:docMk/>
          <pc:sldMk cId="3956186335" sldId="274"/>
        </pc:sldMkLst>
        <pc:spChg chg="mod">
          <ac:chgData name="hans armstrong" userId="db58b1ceb4554dc5" providerId="LiveId" clId="{73213AF3-21D8-4BC6-83E8-DDE5E3066BD1}" dt="2023-11-25T05:20:26.286" v="5724" actId="20577"/>
          <ac:spMkLst>
            <pc:docMk/>
            <pc:sldMk cId="3956186335" sldId="274"/>
            <ac:spMk id="2" creationId="{5A60A5E7-B7A9-F5DB-2AF2-1065E43CA1FA}"/>
          </ac:spMkLst>
        </pc:spChg>
        <pc:spChg chg="mod">
          <ac:chgData name="hans armstrong" userId="db58b1ceb4554dc5" providerId="LiveId" clId="{73213AF3-21D8-4BC6-83E8-DDE5E3066BD1}" dt="2023-11-25T05:54:38.459" v="6723" actId="20577"/>
          <ac:spMkLst>
            <pc:docMk/>
            <pc:sldMk cId="3956186335" sldId="274"/>
            <ac:spMk id="3" creationId="{7005A5E8-9BDD-9553-5A7A-3945560CD458}"/>
          </ac:spMkLst>
        </pc:spChg>
      </pc:sldChg>
      <pc:sldChg chg="addSp delSp modSp new del mod">
        <pc:chgData name="hans armstrong" userId="db58b1ceb4554dc5" providerId="LiveId" clId="{73213AF3-21D8-4BC6-83E8-DDE5E3066BD1}" dt="2023-11-25T06:49:08.201" v="7453" actId="47"/>
        <pc:sldMkLst>
          <pc:docMk/>
          <pc:sldMk cId="3503046174" sldId="275"/>
        </pc:sldMkLst>
        <pc:spChg chg="mod">
          <ac:chgData name="hans armstrong" userId="db58b1ceb4554dc5" providerId="LiveId" clId="{73213AF3-21D8-4BC6-83E8-DDE5E3066BD1}" dt="2023-11-25T03:26:10.041" v="5690" actId="20577"/>
          <ac:spMkLst>
            <pc:docMk/>
            <pc:sldMk cId="3503046174" sldId="275"/>
            <ac:spMk id="2" creationId="{5DE4D140-C652-2BA3-CDA1-E8DEB5E267B7}"/>
          </ac:spMkLst>
        </pc:spChg>
        <pc:spChg chg="del">
          <ac:chgData name="hans armstrong" userId="db58b1ceb4554dc5" providerId="LiveId" clId="{73213AF3-21D8-4BC6-83E8-DDE5E3066BD1}" dt="2023-11-25T03:26:25.516" v="5691" actId="22"/>
          <ac:spMkLst>
            <pc:docMk/>
            <pc:sldMk cId="3503046174" sldId="275"/>
            <ac:spMk id="4" creationId="{D4A75F9D-C514-6FB2-5D13-123FFB67752E}"/>
          </ac:spMkLst>
        </pc:spChg>
        <pc:picChg chg="add mod ord">
          <ac:chgData name="hans armstrong" userId="db58b1ceb4554dc5" providerId="LiveId" clId="{73213AF3-21D8-4BC6-83E8-DDE5E3066BD1}" dt="2023-11-25T03:26:31.375" v="5694" actId="14100"/>
          <ac:picMkLst>
            <pc:docMk/>
            <pc:sldMk cId="3503046174" sldId="275"/>
            <ac:picMk id="6" creationId="{22D99CA8-4326-45FD-A463-C0C8E5349E85}"/>
          </ac:picMkLst>
        </pc:picChg>
      </pc:sldChg>
      <pc:sldChg chg="modSp new del mod ord">
        <pc:chgData name="hans armstrong" userId="db58b1ceb4554dc5" providerId="LiveId" clId="{73213AF3-21D8-4BC6-83E8-DDE5E3066BD1}" dt="2023-11-27T04:04:22.701" v="7844" actId="47"/>
        <pc:sldMkLst>
          <pc:docMk/>
          <pc:sldMk cId="1241031394" sldId="276"/>
        </pc:sldMkLst>
        <pc:spChg chg="mod">
          <ac:chgData name="hans armstrong" userId="db58b1ceb4554dc5" providerId="LiveId" clId="{73213AF3-21D8-4BC6-83E8-DDE5E3066BD1}" dt="2023-11-25T05:27:09.586" v="6304" actId="20577"/>
          <ac:spMkLst>
            <pc:docMk/>
            <pc:sldMk cId="1241031394" sldId="276"/>
            <ac:spMk id="2" creationId="{01FBF626-AFCE-C7AC-77ED-C223A0C44461}"/>
          </ac:spMkLst>
        </pc:spChg>
      </pc:sldChg>
      <pc:sldChg chg="addSp delSp modSp new del mod">
        <pc:chgData name="hans armstrong" userId="db58b1ceb4554dc5" providerId="LiveId" clId="{73213AF3-21D8-4BC6-83E8-DDE5E3066BD1}" dt="2023-11-25T06:20:17.370" v="7213" actId="2696"/>
        <pc:sldMkLst>
          <pc:docMk/>
          <pc:sldMk cId="2949516285" sldId="277"/>
        </pc:sldMkLst>
        <pc:spChg chg="mod">
          <ac:chgData name="hans armstrong" userId="db58b1ceb4554dc5" providerId="LiveId" clId="{73213AF3-21D8-4BC6-83E8-DDE5E3066BD1}" dt="2023-11-25T06:20:09.247" v="7211" actId="21"/>
          <ac:spMkLst>
            <pc:docMk/>
            <pc:sldMk cId="2949516285" sldId="277"/>
            <ac:spMk id="2" creationId="{45B04455-4582-36C1-A5E2-434932858CDA}"/>
          </ac:spMkLst>
        </pc:spChg>
        <pc:spChg chg="del">
          <ac:chgData name="hans armstrong" userId="db58b1ceb4554dc5" providerId="LiveId" clId="{73213AF3-21D8-4BC6-83E8-DDE5E3066BD1}" dt="2023-11-25T06:19:01.728" v="7198"/>
          <ac:spMkLst>
            <pc:docMk/>
            <pc:sldMk cId="2949516285" sldId="277"/>
            <ac:spMk id="3" creationId="{F0406BBB-4E71-FCA5-B8C9-33FECB4002AC}"/>
          </ac:spMkLst>
        </pc:spChg>
        <pc:spChg chg="add del mod">
          <ac:chgData name="hans armstrong" userId="db58b1ceb4554dc5" providerId="LiveId" clId="{73213AF3-21D8-4BC6-83E8-DDE5E3066BD1}" dt="2023-11-25T06:19:42.501" v="7206" actId="1076"/>
          <ac:spMkLst>
            <pc:docMk/>
            <pc:sldMk cId="2949516285" sldId="277"/>
            <ac:spMk id="4" creationId="{E7EE58C8-C4B2-2CB4-A71D-49F43D0E0F9C}"/>
          </ac:spMkLst>
        </pc:spChg>
        <pc:spChg chg="add del mod">
          <ac:chgData name="hans armstrong" userId="db58b1ceb4554dc5" providerId="LiveId" clId="{73213AF3-21D8-4BC6-83E8-DDE5E3066BD1}" dt="2023-11-25T06:19:16.477" v="7200" actId="478"/>
          <ac:spMkLst>
            <pc:docMk/>
            <pc:sldMk cId="2949516285" sldId="277"/>
            <ac:spMk id="5" creationId="{748CAF51-44BC-2170-6C14-CE723EA4D080}"/>
          </ac:spMkLst>
        </pc:spChg>
        <pc:spChg chg="add del mod">
          <ac:chgData name="hans armstrong" userId="db58b1ceb4554dc5" providerId="LiveId" clId="{73213AF3-21D8-4BC6-83E8-DDE5E3066BD1}" dt="2023-11-25T06:19:21.584" v="7202"/>
          <ac:spMkLst>
            <pc:docMk/>
            <pc:sldMk cId="2949516285" sldId="277"/>
            <ac:spMk id="6" creationId="{F12CA75F-7FA8-3A0A-12D6-DCADC79ED4CA}"/>
          </ac:spMkLst>
        </pc:spChg>
        <pc:spChg chg="add del">
          <ac:chgData name="hans armstrong" userId="db58b1ceb4554dc5" providerId="LiveId" clId="{73213AF3-21D8-4BC6-83E8-DDE5E3066BD1}" dt="2023-11-25T06:19:39.148" v="7205"/>
          <ac:spMkLst>
            <pc:docMk/>
            <pc:sldMk cId="2949516285" sldId="277"/>
            <ac:spMk id="7" creationId="{48C408F4-FCC4-4C9F-C244-E8D2ED3A1F49}"/>
          </ac:spMkLst>
        </pc:spChg>
        <pc:spChg chg="add del mod">
          <ac:chgData name="hans armstrong" userId="db58b1ceb4554dc5" providerId="LiveId" clId="{73213AF3-21D8-4BC6-83E8-DDE5E3066BD1}" dt="2023-11-25T06:19:58.748" v="7209"/>
          <ac:spMkLst>
            <pc:docMk/>
            <pc:sldMk cId="2949516285" sldId="277"/>
            <ac:spMk id="8" creationId="{8E2FAD24-63A1-8A3A-9DAF-D65872D76420}"/>
          </ac:spMkLst>
        </pc:spChg>
      </pc:sldChg>
      <pc:sldChg chg="addSp delSp modSp new del mod">
        <pc:chgData name="hans armstrong" userId="db58b1ceb4554dc5" providerId="LiveId" clId="{73213AF3-21D8-4BC6-83E8-DDE5E3066BD1}" dt="2023-11-25T05:54:46.454" v="6724" actId="47"/>
        <pc:sldMkLst>
          <pc:docMk/>
          <pc:sldMk cId="3007506141" sldId="277"/>
        </pc:sldMkLst>
        <pc:spChg chg="mod">
          <ac:chgData name="hans armstrong" userId="db58b1ceb4554dc5" providerId="LiveId" clId="{73213AF3-21D8-4BC6-83E8-DDE5E3066BD1}" dt="2023-11-25T05:37:18.132" v="6465" actId="20577"/>
          <ac:spMkLst>
            <pc:docMk/>
            <pc:sldMk cId="3007506141" sldId="277"/>
            <ac:spMk id="2" creationId="{32DFE13C-90B3-E93E-F769-FDEB490A3360}"/>
          </ac:spMkLst>
        </pc:spChg>
        <pc:spChg chg="del">
          <ac:chgData name="hans armstrong" userId="db58b1ceb4554dc5" providerId="LiveId" clId="{73213AF3-21D8-4BC6-83E8-DDE5E3066BD1}" dt="2023-11-25T05:33:11.941" v="6342" actId="478"/>
          <ac:spMkLst>
            <pc:docMk/>
            <pc:sldMk cId="3007506141" sldId="277"/>
            <ac:spMk id="3" creationId="{4A4FE673-18E2-2673-9686-07F6EA759B26}"/>
          </ac:spMkLst>
        </pc:spChg>
        <pc:spChg chg="del">
          <ac:chgData name="hans armstrong" userId="db58b1ceb4554dc5" providerId="LiveId" clId="{73213AF3-21D8-4BC6-83E8-DDE5E3066BD1}" dt="2023-11-25T05:33:13.167" v="6343" actId="478"/>
          <ac:spMkLst>
            <pc:docMk/>
            <pc:sldMk cId="3007506141" sldId="277"/>
            <ac:spMk id="4" creationId="{4029612D-8CA6-43B4-4D6D-99590944C30F}"/>
          </ac:spMkLst>
        </pc:spChg>
        <pc:spChg chg="add del mod">
          <ac:chgData name="hans armstrong" userId="db58b1ceb4554dc5" providerId="LiveId" clId="{73213AF3-21D8-4BC6-83E8-DDE5E3066BD1}" dt="2023-11-25T05:39:49.426" v="6654"/>
          <ac:spMkLst>
            <pc:docMk/>
            <pc:sldMk cId="3007506141" sldId="277"/>
            <ac:spMk id="7" creationId="{252D285C-CA79-545F-612E-3EA062E19B7E}"/>
          </ac:spMkLst>
        </pc:spChg>
        <pc:spChg chg="add del mod">
          <ac:chgData name="hans armstrong" userId="db58b1ceb4554dc5" providerId="LiveId" clId="{73213AF3-21D8-4BC6-83E8-DDE5E3066BD1}" dt="2023-11-25T05:34:49.475" v="6373"/>
          <ac:spMkLst>
            <pc:docMk/>
            <pc:sldMk cId="3007506141" sldId="277"/>
            <ac:spMk id="8" creationId="{514E09D7-779B-FD3B-FB9B-3966C849E6E1}"/>
          </ac:spMkLst>
        </pc:spChg>
        <pc:spChg chg="add del mod">
          <ac:chgData name="hans armstrong" userId="db58b1ceb4554dc5" providerId="LiveId" clId="{73213AF3-21D8-4BC6-83E8-DDE5E3066BD1}" dt="2023-11-25T05:34:53.145" v="6376"/>
          <ac:spMkLst>
            <pc:docMk/>
            <pc:sldMk cId="3007506141" sldId="277"/>
            <ac:spMk id="9" creationId="{6239800C-2930-3C7E-722F-30C4E6BEAE8E}"/>
          </ac:spMkLst>
        </pc:spChg>
        <pc:spChg chg="add mod">
          <ac:chgData name="hans armstrong" userId="db58b1ceb4554dc5" providerId="LiveId" clId="{73213AF3-21D8-4BC6-83E8-DDE5E3066BD1}" dt="2023-11-25T05:37:40.735" v="6494" actId="20577"/>
          <ac:spMkLst>
            <pc:docMk/>
            <pc:sldMk cId="3007506141" sldId="277"/>
            <ac:spMk id="10" creationId="{D7C3E164-8495-A1DF-F7A6-6258277D9B1E}"/>
          </ac:spMkLst>
        </pc:spChg>
        <pc:picChg chg="add del mod">
          <ac:chgData name="hans armstrong" userId="db58b1ceb4554dc5" providerId="LiveId" clId="{73213AF3-21D8-4BC6-83E8-DDE5E3066BD1}" dt="2023-11-25T05:39:49.425" v="6652" actId="478"/>
          <ac:picMkLst>
            <pc:docMk/>
            <pc:sldMk cId="3007506141" sldId="277"/>
            <ac:picMk id="6" creationId="{99FC02F0-6632-538B-770D-ED25E33C8B9A}"/>
          </ac:picMkLst>
        </pc:picChg>
        <pc:picChg chg="add del mod">
          <ac:chgData name="hans armstrong" userId="db58b1ceb4554dc5" providerId="LiveId" clId="{73213AF3-21D8-4BC6-83E8-DDE5E3066BD1}" dt="2023-11-25T05:39:49.959" v="6655" actId="478"/>
          <ac:picMkLst>
            <pc:docMk/>
            <pc:sldMk cId="3007506141" sldId="277"/>
            <ac:picMk id="12" creationId="{945538F5-5527-3AD7-187E-D4EED1F13A72}"/>
          </ac:picMkLst>
        </pc:picChg>
      </pc:sldChg>
      <pc:sldChg chg="addSp delSp modSp new del mod ord modNotesTx">
        <pc:chgData name="hans armstrong" userId="db58b1ceb4554dc5" providerId="LiveId" clId="{73213AF3-21D8-4BC6-83E8-DDE5E3066BD1}" dt="2023-11-27T04:02:35.628" v="7839" actId="47"/>
        <pc:sldMkLst>
          <pc:docMk/>
          <pc:sldMk cId="3178500531" sldId="278"/>
        </pc:sldMkLst>
        <pc:spChg chg="mod">
          <ac:chgData name="hans armstrong" userId="db58b1ceb4554dc5" providerId="LiveId" clId="{73213AF3-21D8-4BC6-83E8-DDE5E3066BD1}" dt="2023-11-25T06:14:13.452" v="7026" actId="20577"/>
          <ac:spMkLst>
            <pc:docMk/>
            <pc:sldMk cId="3178500531" sldId="278"/>
            <ac:spMk id="2" creationId="{0225AD9B-4E68-97AF-01D3-1D6E1D07E1AC}"/>
          </ac:spMkLst>
        </pc:spChg>
        <pc:spChg chg="del mod">
          <ac:chgData name="hans armstrong" userId="db58b1ceb4554dc5" providerId="LiveId" clId="{73213AF3-21D8-4BC6-83E8-DDE5E3066BD1}" dt="2023-11-25T05:58:11.938" v="6817" actId="478"/>
          <ac:spMkLst>
            <pc:docMk/>
            <pc:sldMk cId="3178500531" sldId="278"/>
            <ac:spMk id="3" creationId="{30CA7F46-0D75-E4BF-56F8-F2DF9AF8BA1E}"/>
          </ac:spMkLst>
        </pc:spChg>
        <pc:spChg chg="del mod">
          <ac:chgData name="hans armstrong" userId="db58b1ceb4554dc5" providerId="LiveId" clId="{73213AF3-21D8-4BC6-83E8-DDE5E3066BD1}" dt="2023-11-25T06:01:24.596" v="6995" actId="478"/>
          <ac:spMkLst>
            <pc:docMk/>
            <pc:sldMk cId="3178500531" sldId="278"/>
            <ac:spMk id="4" creationId="{A3DACBCF-7AA8-3086-14FE-BF58C4DB6586}"/>
          </ac:spMkLst>
        </pc:spChg>
        <pc:spChg chg="add del">
          <ac:chgData name="hans armstrong" userId="db58b1ceb4554dc5" providerId="LiveId" clId="{73213AF3-21D8-4BC6-83E8-DDE5E3066BD1}" dt="2023-11-25T05:58:07.550" v="6815"/>
          <ac:spMkLst>
            <pc:docMk/>
            <pc:sldMk cId="3178500531" sldId="278"/>
            <ac:spMk id="5" creationId="{D7062CE4-CCAC-AC0E-0268-395F3338D933}"/>
          </ac:spMkLst>
        </pc:spChg>
        <pc:spChg chg="add del">
          <ac:chgData name="hans armstrong" userId="db58b1ceb4554dc5" providerId="LiveId" clId="{73213AF3-21D8-4BC6-83E8-DDE5E3066BD1}" dt="2023-11-25T05:58:11.938" v="6817" actId="478"/>
          <ac:spMkLst>
            <pc:docMk/>
            <pc:sldMk cId="3178500531" sldId="278"/>
            <ac:spMk id="6" creationId="{76D97187-63AA-D2B1-4B91-C8E377F6D876}"/>
          </ac:spMkLst>
        </pc:spChg>
        <pc:spChg chg="add mod">
          <ac:chgData name="hans armstrong" userId="db58b1ceb4554dc5" providerId="LiveId" clId="{73213AF3-21D8-4BC6-83E8-DDE5E3066BD1}" dt="2023-11-25T06:01:06.074" v="6994" actId="5793"/>
          <ac:spMkLst>
            <pc:docMk/>
            <pc:sldMk cId="3178500531" sldId="278"/>
            <ac:spMk id="7" creationId="{901EC0BB-339C-1657-2DF8-CB002C4BAC8E}"/>
          </ac:spMkLst>
        </pc:spChg>
        <pc:spChg chg="add mod">
          <ac:chgData name="hans armstrong" userId="db58b1ceb4554dc5" providerId="LiveId" clId="{73213AF3-21D8-4BC6-83E8-DDE5E3066BD1}" dt="2023-11-25T06:00:58.254" v="6986" actId="21"/>
          <ac:spMkLst>
            <pc:docMk/>
            <pc:sldMk cId="3178500531" sldId="278"/>
            <ac:spMk id="8" creationId="{97484950-A432-9136-5546-CA6C0C4C2888}"/>
          </ac:spMkLst>
        </pc:spChg>
        <pc:picChg chg="add mod">
          <ac:chgData name="hans armstrong" userId="db58b1ceb4554dc5" providerId="LiveId" clId="{73213AF3-21D8-4BC6-83E8-DDE5E3066BD1}" dt="2023-11-25T14:56:21.543" v="7474" actId="1076"/>
          <ac:picMkLst>
            <pc:docMk/>
            <pc:sldMk cId="3178500531" sldId="278"/>
            <ac:picMk id="3" creationId="{9864D4E3-6166-162B-87A4-4FEB9CA5144C}"/>
          </ac:picMkLst>
        </pc:picChg>
        <pc:picChg chg="add mod">
          <ac:chgData name="hans armstrong" userId="db58b1ceb4554dc5" providerId="LiveId" clId="{73213AF3-21D8-4BC6-83E8-DDE5E3066BD1}" dt="2023-11-25T14:56:29.746" v="7477" actId="1076"/>
          <ac:picMkLst>
            <pc:docMk/>
            <pc:sldMk cId="3178500531" sldId="278"/>
            <ac:picMk id="4" creationId="{49168706-DF52-BD79-4BD5-E532562E1D74}"/>
          </ac:picMkLst>
        </pc:picChg>
        <pc:picChg chg="add mod">
          <ac:chgData name="hans armstrong" userId="db58b1ceb4554dc5" providerId="LiveId" clId="{73213AF3-21D8-4BC6-83E8-DDE5E3066BD1}" dt="2023-11-25T14:56:39.440" v="7480" actId="1076"/>
          <ac:picMkLst>
            <pc:docMk/>
            <pc:sldMk cId="3178500531" sldId="278"/>
            <ac:picMk id="5" creationId="{CA2C9EEE-7A34-E480-B21F-40BFB2F62C5A}"/>
          </ac:picMkLst>
        </pc:picChg>
        <pc:picChg chg="add mod">
          <ac:chgData name="hans armstrong" userId="db58b1ceb4554dc5" providerId="LiveId" clId="{73213AF3-21D8-4BC6-83E8-DDE5E3066BD1}" dt="2023-11-25T06:02:10.401" v="6997" actId="1076"/>
          <ac:picMkLst>
            <pc:docMk/>
            <pc:sldMk cId="3178500531" sldId="278"/>
            <ac:picMk id="9" creationId="{2AE46AC2-A770-202C-F5F0-D6F3BC686404}"/>
          </ac:picMkLst>
        </pc:picChg>
        <pc:picChg chg="add mod">
          <ac:chgData name="hans armstrong" userId="db58b1ceb4554dc5" providerId="LiveId" clId="{73213AF3-21D8-4BC6-83E8-DDE5E3066BD1}" dt="2023-11-25T14:56:20.084" v="7473" actId="1076"/>
          <ac:picMkLst>
            <pc:docMk/>
            <pc:sldMk cId="3178500531" sldId="278"/>
            <ac:picMk id="11" creationId="{9AC56359-0EFF-953D-40EB-A088E1C42BB7}"/>
          </ac:picMkLst>
        </pc:picChg>
        <pc:picChg chg="add mod">
          <ac:chgData name="hans armstrong" userId="db58b1ceb4554dc5" providerId="LiveId" clId="{73213AF3-21D8-4BC6-83E8-DDE5E3066BD1}" dt="2023-11-25T06:03:04.720" v="7001" actId="1076"/>
          <ac:picMkLst>
            <pc:docMk/>
            <pc:sldMk cId="3178500531" sldId="278"/>
            <ac:picMk id="13" creationId="{95BEE2B1-A2E5-C612-A8E7-72482CD21A42}"/>
          </ac:picMkLst>
        </pc:picChg>
        <pc:picChg chg="add mod">
          <ac:chgData name="hans armstrong" userId="db58b1ceb4554dc5" providerId="LiveId" clId="{73213AF3-21D8-4BC6-83E8-DDE5E3066BD1}" dt="2023-11-25T06:03:22.640" v="7003" actId="1076"/>
          <ac:picMkLst>
            <pc:docMk/>
            <pc:sldMk cId="3178500531" sldId="278"/>
            <ac:picMk id="15" creationId="{434F622E-9FF3-8524-4E94-70975F5202DD}"/>
          </ac:picMkLst>
        </pc:picChg>
      </pc:sldChg>
      <pc:sldChg chg="addSp delSp modSp new del mod modNotesTx">
        <pc:chgData name="hans armstrong" userId="db58b1ceb4554dc5" providerId="LiveId" clId="{73213AF3-21D8-4BC6-83E8-DDE5E3066BD1}" dt="2023-11-27T04:03:54.088" v="7842" actId="47"/>
        <pc:sldMkLst>
          <pc:docMk/>
          <pc:sldMk cId="3308867127" sldId="279"/>
        </pc:sldMkLst>
        <pc:spChg chg="mod">
          <ac:chgData name="hans armstrong" userId="db58b1ceb4554dc5" providerId="LiveId" clId="{73213AF3-21D8-4BC6-83E8-DDE5E3066BD1}" dt="2023-11-25T06:17:26.453" v="7069" actId="20577"/>
          <ac:spMkLst>
            <pc:docMk/>
            <pc:sldMk cId="3308867127" sldId="279"/>
            <ac:spMk id="2" creationId="{FF890D30-3B8B-0DC4-61FA-FE396649D38D}"/>
          </ac:spMkLst>
        </pc:spChg>
        <pc:spChg chg="mod">
          <ac:chgData name="hans armstrong" userId="db58b1ceb4554dc5" providerId="LiveId" clId="{73213AF3-21D8-4BC6-83E8-DDE5E3066BD1}" dt="2023-11-25T06:46:40.863" v="7446" actId="20577"/>
          <ac:spMkLst>
            <pc:docMk/>
            <pc:sldMk cId="3308867127" sldId="279"/>
            <ac:spMk id="3" creationId="{004DD8BC-6B2D-2C27-6D48-345F3201FB0B}"/>
          </ac:spMkLst>
        </pc:spChg>
        <pc:spChg chg="del">
          <ac:chgData name="hans armstrong" userId="db58b1ceb4554dc5" providerId="LiveId" clId="{73213AF3-21D8-4BC6-83E8-DDE5E3066BD1}" dt="2023-11-25T06:16:27.458" v="7054" actId="478"/>
          <ac:spMkLst>
            <pc:docMk/>
            <pc:sldMk cId="3308867127" sldId="279"/>
            <ac:spMk id="4" creationId="{29B4D489-07AF-8AA6-A81B-4654DA5C5FF1}"/>
          </ac:spMkLst>
        </pc:spChg>
        <pc:picChg chg="add mod">
          <ac:chgData name="hans armstrong" userId="db58b1ceb4554dc5" providerId="LiveId" clId="{73213AF3-21D8-4BC6-83E8-DDE5E3066BD1}" dt="2023-11-25T06:16:37.118" v="7058" actId="1076"/>
          <ac:picMkLst>
            <pc:docMk/>
            <pc:sldMk cId="3308867127" sldId="279"/>
            <ac:picMk id="6" creationId="{2E5F0ADE-7D46-1443-AD49-41F2357303FB}"/>
          </ac:picMkLst>
        </pc:picChg>
      </pc:sldChg>
      <pc:sldChg chg="addSp delSp modSp add del mod modNotesTx">
        <pc:chgData name="hans armstrong" userId="db58b1ceb4554dc5" providerId="LiveId" clId="{73213AF3-21D8-4BC6-83E8-DDE5E3066BD1}" dt="2023-11-27T04:02:46.684" v="7840" actId="47"/>
        <pc:sldMkLst>
          <pc:docMk/>
          <pc:sldMk cId="3907317456" sldId="280"/>
        </pc:sldMkLst>
        <pc:spChg chg="mod">
          <ac:chgData name="hans armstrong" userId="db58b1ceb4554dc5" providerId="LiveId" clId="{73213AF3-21D8-4BC6-83E8-DDE5E3066BD1}" dt="2023-11-25T06:45:06.125" v="7434" actId="20577"/>
          <ac:spMkLst>
            <pc:docMk/>
            <pc:sldMk cId="3907317456" sldId="280"/>
            <ac:spMk id="2" creationId="{0225AD9B-4E68-97AF-01D3-1D6E1D07E1AC}"/>
          </ac:spMkLst>
        </pc:spChg>
        <pc:spChg chg="add del mod">
          <ac:chgData name="hans armstrong" userId="db58b1ceb4554dc5" providerId="LiveId" clId="{73213AF3-21D8-4BC6-83E8-DDE5E3066BD1}" dt="2023-11-25T06:21:12.653" v="7230"/>
          <ac:spMkLst>
            <pc:docMk/>
            <pc:sldMk cId="3907317456" sldId="280"/>
            <ac:spMk id="3" creationId="{5553A9DF-D548-FCA9-3894-F762FA368A47}"/>
          </ac:spMkLst>
        </pc:spChg>
        <pc:spChg chg="add del">
          <ac:chgData name="hans armstrong" userId="db58b1ceb4554dc5" providerId="LiveId" clId="{73213AF3-21D8-4BC6-83E8-DDE5E3066BD1}" dt="2023-11-25T06:23:03.393" v="7261"/>
          <ac:spMkLst>
            <pc:docMk/>
            <pc:sldMk cId="3907317456" sldId="280"/>
            <ac:spMk id="4" creationId="{AE6363D7-2AC7-D59C-999B-2C4DFFD6BC6D}"/>
          </ac:spMkLst>
        </pc:spChg>
        <pc:spChg chg="add del mod">
          <ac:chgData name="hans armstrong" userId="db58b1ceb4554dc5" providerId="LiveId" clId="{73213AF3-21D8-4BC6-83E8-DDE5E3066BD1}" dt="2023-11-25T06:23:21.024" v="7267"/>
          <ac:spMkLst>
            <pc:docMk/>
            <pc:sldMk cId="3907317456" sldId="280"/>
            <ac:spMk id="5" creationId="{084811E5-84F8-FC65-2B26-6EA0B4880F22}"/>
          </ac:spMkLst>
        </pc:spChg>
        <pc:spChg chg="mod">
          <ac:chgData name="hans armstrong" userId="db58b1ceb4554dc5" providerId="LiveId" clId="{73213AF3-21D8-4BC6-83E8-DDE5E3066BD1}" dt="2023-11-25T06:24:00.087" v="7282" actId="20577"/>
          <ac:spMkLst>
            <pc:docMk/>
            <pc:sldMk cId="3907317456" sldId="280"/>
            <ac:spMk id="7" creationId="{901EC0BB-339C-1657-2DF8-CB002C4BAC8E}"/>
          </ac:spMkLst>
        </pc:spChg>
        <pc:spChg chg="del">
          <ac:chgData name="hans armstrong" userId="db58b1ceb4554dc5" providerId="LiveId" clId="{73213AF3-21D8-4BC6-83E8-DDE5E3066BD1}" dt="2023-11-25T06:23:21.022" v="7265" actId="478"/>
          <ac:spMkLst>
            <pc:docMk/>
            <pc:sldMk cId="3907317456" sldId="280"/>
            <ac:spMk id="8" creationId="{97484950-A432-9136-5546-CA6C0C4C2888}"/>
          </ac:spMkLst>
        </pc:spChg>
        <pc:picChg chg="add del mod">
          <ac:chgData name="hans armstrong" userId="db58b1ceb4554dc5" providerId="LiveId" clId="{73213AF3-21D8-4BC6-83E8-DDE5E3066BD1}" dt="2023-11-25T14:56:12.437" v="7470" actId="21"/>
          <ac:picMkLst>
            <pc:docMk/>
            <pc:sldMk cId="3907317456" sldId="280"/>
            <ac:picMk id="4" creationId="{305AB8F4-862C-759B-B519-0A629B0D5A55}"/>
          </ac:picMkLst>
        </pc:picChg>
        <pc:picChg chg="add del mod">
          <ac:chgData name="hans armstrong" userId="db58b1ceb4554dc5" providerId="LiveId" clId="{73213AF3-21D8-4BC6-83E8-DDE5E3066BD1}" dt="2023-11-25T14:56:24.996" v="7475" actId="21"/>
          <ac:picMkLst>
            <pc:docMk/>
            <pc:sldMk cId="3907317456" sldId="280"/>
            <ac:picMk id="6" creationId="{B8C97934-F8FA-C71E-173B-58821DD18B74}"/>
          </ac:picMkLst>
        </pc:picChg>
        <pc:picChg chg="del mod">
          <ac:chgData name="hans armstrong" userId="db58b1ceb4554dc5" providerId="LiveId" clId="{73213AF3-21D8-4BC6-83E8-DDE5E3066BD1}" dt="2023-11-25T14:56:47.741" v="7483" actId="478"/>
          <ac:picMkLst>
            <pc:docMk/>
            <pc:sldMk cId="3907317456" sldId="280"/>
            <ac:picMk id="9" creationId="{2AE46AC2-A770-202C-F5F0-D6F3BC686404}"/>
          </ac:picMkLst>
        </pc:picChg>
        <pc:picChg chg="add del mod">
          <ac:chgData name="hans armstrong" userId="db58b1ceb4554dc5" providerId="LiveId" clId="{73213AF3-21D8-4BC6-83E8-DDE5E3066BD1}" dt="2023-11-25T14:56:32.897" v="7478" actId="21"/>
          <ac:picMkLst>
            <pc:docMk/>
            <pc:sldMk cId="3907317456" sldId="280"/>
            <ac:picMk id="10" creationId="{9E1B9F1D-7D05-E74F-062D-65E67DF03F9F}"/>
          </ac:picMkLst>
        </pc:picChg>
        <pc:picChg chg="del mod">
          <ac:chgData name="hans armstrong" userId="db58b1ceb4554dc5" providerId="LiveId" clId="{73213AF3-21D8-4BC6-83E8-DDE5E3066BD1}" dt="2023-11-25T14:56:47.185" v="7482" actId="478"/>
          <ac:picMkLst>
            <pc:docMk/>
            <pc:sldMk cId="3907317456" sldId="280"/>
            <ac:picMk id="11" creationId="{9AC56359-0EFF-953D-40EB-A088E1C42BB7}"/>
          </ac:picMkLst>
        </pc:picChg>
        <pc:picChg chg="del mod">
          <ac:chgData name="hans armstrong" userId="db58b1ceb4554dc5" providerId="LiveId" clId="{73213AF3-21D8-4BC6-83E8-DDE5E3066BD1}" dt="2023-11-25T14:56:48.449" v="7484" actId="478"/>
          <ac:picMkLst>
            <pc:docMk/>
            <pc:sldMk cId="3907317456" sldId="280"/>
            <ac:picMk id="13" creationId="{95BEE2B1-A2E5-C612-A8E7-72482CD21A42}"/>
          </ac:picMkLst>
        </pc:picChg>
        <pc:picChg chg="add mod">
          <ac:chgData name="hans armstrong" userId="db58b1ceb4554dc5" providerId="LiveId" clId="{73213AF3-21D8-4BC6-83E8-DDE5E3066BD1}" dt="2023-11-27T01:38:25.452" v="7829" actId="1076"/>
          <ac:picMkLst>
            <pc:docMk/>
            <pc:sldMk cId="3907317456" sldId="280"/>
            <ac:picMk id="14" creationId="{FCD76D32-21F9-A0EE-C8B5-290C3255AE49}"/>
          </ac:picMkLst>
        </pc:picChg>
        <pc:picChg chg="del mod">
          <ac:chgData name="hans armstrong" userId="db58b1ceb4554dc5" providerId="LiveId" clId="{73213AF3-21D8-4BC6-83E8-DDE5E3066BD1}" dt="2023-11-25T14:56:49.278" v="7485" actId="478"/>
          <ac:picMkLst>
            <pc:docMk/>
            <pc:sldMk cId="3907317456" sldId="280"/>
            <ac:picMk id="15" creationId="{434F622E-9FF3-8524-4E94-70975F5202DD}"/>
          </ac:picMkLst>
        </pc:picChg>
        <pc:picChg chg="add del mod">
          <ac:chgData name="hans armstrong" userId="db58b1ceb4554dc5" providerId="LiveId" clId="{73213AF3-21D8-4BC6-83E8-DDE5E3066BD1}" dt="2023-11-25T14:58:15.748" v="7490" actId="478"/>
          <ac:picMkLst>
            <pc:docMk/>
            <pc:sldMk cId="3907317456" sldId="280"/>
            <ac:picMk id="17" creationId="{54CBE424-E23F-C770-A2DB-FA65AD12271E}"/>
          </ac:picMkLst>
        </pc:picChg>
      </pc:sldChg>
      <pc:sldChg chg="modSp new del mod">
        <pc:chgData name="hans armstrong" userId="db58b1ceb4554dc5" providerId="LiveId" clId="{73213AF3-21D8-4BC6-83E8-DDE5E3066BD1}" dt="2023-11-27T04:04:12.547" v="7843" actId="47"/>
        <pc:sldMkLst>
          <pc:docMk/>
          <pc:sldMk cId="130491389" sldId="281"/>
        </pc:sldMkLst>
        <pc:spChg chg="mod">
          <ac:chgData name="hans armstrong" userId="db58b1ceb4554dc5" providerId="LiveId" clId="{73213AF3-21D8-4BC6-83E8-DDE5E3066BD1}" dt="2023-11-25T06:25:41.825" v="7317" actId="20577"/>
          <ac:spMkLst>
            <pc:docMk/>
            <pc:sldMk cId="130491389" sldId="281"/>
            <ac:spMk id="2" creationId="{58C321DA-F081-D2B3-E513-9A24282835E6}"/>
          </ac:spMkLst>
        </pc:spChg>
        <pc:spChg chg="mod">
          <ac:chgData name="hans armstrong" userId="db58b1ceb4554dc5" providerId="LiveId" clId="{73213AF3-21D8-4BC6-83E8-DDE5E3066BD1}" dt="2023-11-25T06:25:20.079" v="7300" actId="27636"/>
          <ac:spMkLst>
            <pc:docMk/>
            <pc:sldMk cId="130491389" sldId="281"/>
            <ac:spMk id="3" creationId="{9F0B2F6B-8B65-8A8B-069F-968BA928F28C}"/>
          </ac:spMkLst>
        </pc:spChg>
        <pc:spChg chg="mod">
          <ac:chgData name="hans armstrong" userId="db58b1ceb4554dc5" providerId="LiveId" clId="{73213AF3-21D8-4BC6-83E8-DDE5E3066BD1}" dt="2023-11-25T06:25:20.078" v="7299" actId="27636"/>
          <ac:spMkLst>
            <pc:docMk/>
            <pc:sldMk cId="130491389" sldId="281"/>
            <ac:spMk id="4" creationId="{96650821-0363-1AB0-39C7-3A4172086FB0}"/>
          </ac:spMkLst>
        </pc:spChg>
      </pc:sldChg>
      <pc:sldChg chg="addSp modSp new del mod">
        <pc:chgData name="hans armstrong" userId="db58b1ceb4554dc5" providerId="LiveId" clId="{73213AF3-21D8-4BC6-83E8-DDE5E3066BD1}" dt="2023-11-27T04:01:50.640" v="7837" actId="2696"/>
        <pc:sldMkLst>
          <pc:docMk/>
          <pc:sldMk cId="3926399259" sldId="282"/>
        </pc:sldMkLst>
        <pc:spChg chg="mod">
          <ac:chgData name="hans armstrong" userId="db58b1ceb4554dc5" providerId="LiveId" clId="{73213AF3-21D8-4BC6-83E8-DDE5E3066BD1}" dt="2023-11-25T06:38:53.038" v="7394" actId="20577"/>
          <ac:spMkLst>
            <pc:docMk/>
            <pc:sldMk cId="3926399259" sldId="282"/>
            <ac:spMk id="2" creationId="{DFAAAFA4-199A-7F24-11FA-5F2EEE0A61C8}"/>
          </ac:spMkLst>
        </pc:spChg>
        <pc:spChg chg="mod">
          <ac:chgData name="hans armstrong" userId="db58b1ceb4554dc5" providerId="LiveId" clId="{73213AF3-21D8-4BC6-83E8-DDE5E3066BD1}" dt="2023-11-25T06:36:08.144" v="7375" actId="20577"/>
          <ac:spMkLst>
            <pc:docMk/>
            <pc:sldMk cId="3926399259" sldId="282"/>
            <ac:spMk id="3" creationId="{A8DF8D95-05C0-B5F0-7482-668199CCF15A}"/>
          </ac:spMkLst>
        </pc:spChg>
        <pc:spChg chg="mod">
          <ac:chgData name="hans armstrong" userId="db58b1ceb4554dc5" providerId="LiveId" clId="{73213AF3-21D8-4BC6-83E8-DDE5E3066BD1}" dt="2023-11-25T06:37:57.257" v="7387" actId="14100"/>
          <ac:spMkLst>
            <pc:docMk/>
            <pc:sldMk cId="3926399259" sldId="282"/>
            <ac:spMk id="4" creationId="{3A76BC06-7D99-F37E-C055-BDF18635A97B}"/>
          </ac:spMkLst>
        </pc:spChg>
        <pc:picChg chg="add mod">
          <ac:chgData name="hans armstrong" userId="db58b1ceb4554dc5" providerId="LiveId" clId="{73213AF3-21D8-4BC6-83E8-DDE5E3066BD1}" dt="2023-11-25T06:36:13.492" v="7376" actId="1076"/>
          <ac:picMkLst>
            <pc:docMk/>
            <pc:sldMk cId="3926399259" sldId="282"/>
            <ac:picMk id="5" creationId="{A7EA9C3F-B907-5251-5B9A-0EB38D700B6B}"/>
          </ac:picMkLst>
        </pc:picChg>
        <pc:picChg chg="add mod">
          <ac:chgData name="hans armstrong" userId="db58b1ceb4554dc5" providerId="LiveId" clId="{73213AF3-21D8-4BC6-83E8-DDE5E3066BD1}" dt="2023-11-25T06:37:28.752" v="7383" actId="1076"/>
          <ac:picMkLst>
            <pc:docMk/>
            <pc:sldMk cId="3926399259" sldId="282"/>
            <ac:picMk id="7" creationId="{D4E127D8-0726-6815-5C07-DC6FC4B83FD2}"/>
          </ac:picMkLst>
        </pc:picChg>
      </pc:sldChg>
      <pc:sldChg chg="modSp new mod modNotesTx">
        <pc:chgData name="hans armstrong" userId="db58b1ceb4554dc5" providerId="LiveId" clId="{73213AF3-21D8-4BC6-83E8-DDE5E3066BD1}" dt="2023-11-28T00:44:58.777" v="8516" actId="20577"/>
        <pc:sldMkLst>
          <pc:docMk/>
          <pc:sldMk cId="2967043079" sldId="283"/>
        </pc:sldMkLst>
        <pc:spChg chg="mod">
          <ac:chgData name="hans armstrong" userId="db58b1ceb4554dc5" providerId="LiveId" clId="{73213AF3-21D8-4BC6-83E8-DDE5E3066BD1}" dt="2023-11-27T23:30:07.997" v="7919" actId="20577"/>
          <ac:spMkLst>
            <pc:docMk/>
            <pc:sldMk cId="2967043079" sldId="283"/>
            <ac:spMk id="2" creationId="{907A221D-2D0E-8400-A040-BF2D842AB1D9}"/>
          </ac:spMkLst>
        </pc:spChg>
        <pc:spChg chg="mod">
          <ac:chgData name="hans armstrong" userId="db58b1ceb4554dc5" providerId="LiveId" clId="{73213AF3-21D8-4BC6-83E8-DDE5E3066BD1}" dt="2023-11-26T00:02:41.735" v="7731" actId="20577"/>
          <ac:spMkLst>
            <pc:docMk/>
            <pc:sldMk cId="2967043079" sldId="283"/>
            <ac:spMk id="3" creationId="{91792EA4-CAA2-F1EC-3A72-2B14F08E5258}"/>
          </ac:spMkLst>
        </pc:spChg>
      </pc:sldChg>
      <pc:sldChg chg="addSp delSp modSp add mod modAnim">
        <pc:chgData name="hans armstrong" userId="db58b1ceb4554dc5" providerId="LiveId" clId="{73213AF3-21D8-4BC6-83E8-DDE5E3066BD1}" dt="2023-11-28T00:35:37.371" v="8360" actId="20577"/>
        <pc:sldMkLst>
          <pc:docMk/>
          <pc:sldMk cId="501012255" sldId="287"/>
        </pc:sldMkLst>
        <pc:spChg chg="mod">
          <ac:chgData name="hans armstrong" userId="db58b1ceb4554dc5" providerId="LiveId" clId="{73213AF3-21D8-4BC6-83E8-DDE5E3066BD1}" dt="2023-11-28T00:35:37.371" v="8360" actId="20577"/>
          <ac:spMkLst>
            <pc:docMk/>
            <pc:sldMk cId="501012255" sldId="287"/>
            <ac:spMk id="2" creationId="{D9063E3B-67C9-55EB-0753-BBA9C22A4674}"/>
          </ac:spMkLst>
        </pc:spChg>
        <pc:picChg chg="add del mod">
          <ac:chgData name="hans armstrong" userId="db58b1ceb4554dc5" providerId="LiveId" clId="{73213AF3-21D8-4BC6-83E8-DDE5E3066BD1}" dt="2023-11-28T00:32:41.701" v="8348" actId="478"/>
          <ac:picMkLst>
            <pc:docMk/>
            <pc:sldMk cId="501012255" sldId="287"/>
            <ac:picMk id="4" creationId="{7A2213F9-343A-D7AC-98E5-2A93E7492C5D}"/>
          </ac:picMkLst>
        </pc:picChg>
        <pc:picChg chg="mod">
          <ac:chgData name="hans armstrong" userId="db58b1ceb4554dc5" providerId="LiveId" clId="{73213AF3-21D8-4BC6-83E8-DDE5E3066BD1}" dt="2023-11-28T00:33:46.601" v="8352" actId="1076"/>
          <ac:picMkLst>
            <pc:docMk/>
            <pc:sldMk cId="501012255" sldId="287"/>
            <ac:picMk id="5" creationId="{E6B06E22-F9CA-DFCE-C739-7704318211D3}"/>
          </ac:picMkLst>
        </pc:picChg>
        <pc:picChg chg="add mod">
          <ac:chgData name="hans armstrong" userId="db58b1ceb4554dc5" providerId="LiveId" clId="{73213AF3-21D8-4BC6-83E8-DDE5E3066BD1}" dt="2023-11-28T00:33:44.942" v="8351" actId="1076"/>
          <ac:picMkLst>
            <pc:docMk/>
            <pc:sldMk cId="501012255" sldId="287"/>
            <ac:picMk id="8" creationId="{80FB4129-E782-C668-A83B-FA8B7FBC3824}"/>
          </ac:picMkLst>
        </pc:picChg>
        <pc:picChg chg="add mod">
          <ac:chgData name="hans armstrong" userId="db58b1ceb4554dc5" providerId="LiveId" clId="{73213AF3-21D8-4BC6-83E8-DDE5E3066BD1}" dt="2023-11-28T00:34:58.123" v="8359" actId="1076"/>
          <ac:picMkLst>
            <pc:docMk/>
            <pc:sldMk cId="501012255" sldId="287"/>
            <ac:picMk id="11" creationId="{C1863411-3E6B-A681-F2EB-BBA0CA377DCC}"/>
          </ac:picMkLst>
        </pc:picChg>
      </pc:sldChg>
      <pc:sldChg chg="modSp new del mod modNotesTx">
        <pc:chgData name="hans armstrong" userId="db58b1ceb4554dc5" providerId="LiveId" clId="{73213AF3-21D8-4BC6-83E8-DDE5E3066BD1}" dt="2023-11-28T00:48:47.718" v="8629" actId="47"/>
        <pc:sldMkLst>
          <pc:docMk/>
          <pc:sldMk cId="2900008723" sldId="288"/>
        </pc:sldMkLst>
        <pc:spChg chg="mod">
          <ac:chgData name="hans armstrong" userId="db58b1ceb4554dc5" providerId="LiveId" clId="{73213AF3-21D8-4BC6-83E8-DDE5E3066BD1}" dt="2023-11-27T23:36:22.265" v="8085" actId="20577"/>
          <ac:spMkLst>
            <pc:docMk/>
            <pc:sldMk cId="2900008723" sldId="288"/>
            <ac:spMk id="2" creationId="{097FD91E-1A2E-26E3-602D-016B769A2F16}"/>
          </ac:spMkLst>
        </pc:spChg>
        <pc:spChg chg="mod">
          <ac:chgData name="hans armstrong" userId="db58b1ceb4554dc5" providerId="LiveId" clId="{73213AF3-21D8-4BC6-83E8-DDE5E3066BD1}" dt="2023-11-27T23:39:29.065" v="8306" actId="20577"/>
          <ac:spMkLst>
            <pc:docMk/>
            <pc:sldMk cId="2900008723" sldId="288"/>
            <ac:spMk id="3" creationId="{E289D7C6-0E23-6F79-24EE-B2D92C37CCC2}"/>
          </ac:spMkLst>
        </pc:spChg>
      </pc:sldChg>
      <pc:sldChg chg="addSp delSp modSp new mod modNotesTx">
        <pc:chgData name="hans armstrong" userId="db58b1ceb4554dc5" providerId="LiveId" clId="{73213AF3-21D8-4BC6-83E8-DDE5E3066BD1}" dt="2023-12-02T02:53:35.829" v="13997" actId="20577"/>
        <pc:sldMkLst>
          <pc:docMk/>
          <pc:sldMk cId="858863939" sldId="289"/>
        </pc:sldMkLst>
        <pc:spChg chg="mod">
          <ac:chgData name="hans armstrong" userId="db58b1ceb4554dc5" providerId="LiveId" clId="{73213AF3-21D8-4BC6-83E8-DDE5E3066BD1}" dt="2023-12-02T02:53:35.829" v="13997" actId="20577"/>
          <ac:spMkLst>
            <pc:docMk/>
            <pc:sldMk cId="858863939" sldId="289"/>
            <ac:spMk id="2" creationId="{69AC7499-E961-9D17-0917-4BFD5BC35E59}"/>
          </ac:spMkLst>
        </pc:spChg>
        <pc:spChg chg="del mod">
          <ac:chgData name="hans armstrong" userId="db58b1ceb4554dc5" providerId="LiveId" clId="{73213AF3-21D8-4BC6-83E8-DDE5E3066BD1}" dt="2023-11-28T00:48:55.830" v="8630" actId="478"/>
          <ac:spMkLst>
            <pc:docMk/>
            <pc:sldMk cId="858863939" sldId="289"/>
            <ac:spMk id="3" creationId="{89976B42-D4AD-374B-19B3-E7450045E070}"/>
          </ac:spMkLst>
        </pc:spChg>
        <pc:picChg chg="add mod">
          <ac:chgData name="hans armstrong" userId="db58b1ceb4554dc5" providerId="LiveId" clId="{73213AF3-21D8-4BC6-83E8-DDE5E3066BD1}" dt="2023-12-01T03:58:02.550" v="12753" actId="1076"/>
          <ac:picMkLst>
            <pc:docMk/>
            <pc:sldMk cId="858863939" sldId="289"/>
            <ac:picMk id="4" creationId="{418712B8-9521-2619-59DC-DC0BE654EDB1}"/>
          </ac:picMkLst>
        </pc:picChg>
      </pc:sldChg>
      <pc:sldChg chg="modSp new mod">
        <pc:chgData name="hans armstrong" userId="db58b1ceb4554dc5" providerId="LiveId" clId="{73213AF3-21D8-4BC6-83E8-DDE5E3066BD1}" dt="2023-11-28T00:19:26.952" v="8341"/>
        <pc:sldMkLst>
          <pc:docMk/>
          <pc:sldMk cId="1155695707" sldId="290"/>
        </pc:sldMkLst>
        <pc:spChg chg="mod">
          <ac:chgData name="hans armstrong" userId="db58b1ceb4554dc5" providerId="LiveId" clId="{73213AF3-21D8-4BC6-83E8-DDE5E3066BD1}" dt="2023-11-28T00:19:26.952" v="8341"/>
          <ac:spMkLst>
            <pc:docMk/>
            <pc:sldMk cId="1155695707" sldId="290"/>
            <ac:spMk id="3" creationId="{2790754C-EC9B-E7EF-E753-DED3EEB6EA59}"/>
          </ac:spMkLst>
        </pc:spChg>
      </pc:sldChg>
      <pc:sldChg chg="addSp delSp modSp new mod">
        <pc:chgData name="hans armstrong" userId="db58b1ceb4554dc5" providerId="LiveId" clId="{73213AF3-21D8-4BC6-83E8-DDE5E3066BD1}" dt="2023-12-01T03:57:30.766" v="12750" actId="478"/>
        <pc:sldMkLst>
          <pc:docMk/>
          <pc:sldMk cId="3515676636" sldId="291"/>
        </pc:sldMkLst>
        <pc:spChg chg="mod">
          <ac:chgData name="hans armstrong" userId="db58b1ceb4554dc5" providerId="LiveId" clId="{73213AF3-21D8-4BC6-83E8-DDE5E3066BD1}" dt="2023-11-29T03:43:19.470" v="10510" actId="122"/>
          <ac:spMkLst>
            <pc:docMk/>
            <pc:sldMk cId="3515676636" sldId="291"/>
            <ac:spMk id="2" creationId="{E5C0CD9E-3AC7-7DA9-C278-DC88E581CBB5}"/>
          </ac:spMkLst>
        </pc:spChg>
        <pc:spChg chg="del">
          <ac:chgData name="hans armstrong" userId="db58b1ceb4554dc5" providerId="LiveId" clId="{73213AF3-21D8-4BC6-83E8-DDE5E3066BD1}" dt="2023-12-01T03:57:30.766" v="12750" actId="478"/>
          <ac:spMkLst>
            <pc:docMk/>
            <pc:sldMk cId="3515676636" sldId="291"/>
            <ac:spMk id="3" creationId="{BC993D45-A2D4-5CA8-31FF-27BEB280E59E}"/>
          </ac:spMkLst>
        </pc:spChg>
        <pc:picChg chg="add mod">
          <ac:chgData name="hans armstrong" userId="db58b1ceb4554dc5" providerId="LiveId" clId="{73213AF3-21D8-4BC6-83E8-DDE5E3066BD1}" dt="2023-12-01T03:57:28.101" v="12749" actId="1076"/>
          <ac:picMkLst>
            <pc:docMk/>
            <pc:sldMk cId="3515676636" sldId="291"/>
            <ac:picMk id="4" creationId="{2362465E-5831-35FC-8489-D6EC25BC9288}"/>
          </ac:picMkLst>
        </pc:picChg>
      </pc:sldChg>
      <pc:sldChg chg="modSp new del mod">
        <pc:chgData name="hans armstrong" userId="db58b1ceb4554dc5" providerId="LiveId" clId="{73213AF3-21D8-4BC6-83E8-DDE5E3066BD1}" dt="2023-11-28T00:49:38.263" v="8660" actId="47"/>
        <pc:sldMkLst>
          <pc:docMk/>
          <pc:sldMk cId="1486973183" sldId="292"/>
        </pc:sldMkLst>
        <pc:spChg chg="mod">
          <ac:chgData name="hans armstrong" userId="db58b1ceb4554dc5" providerId="LiveId" clId="{73213AF3-21D8-4BC6-83E8-DDE5E3066BD1}" dt="2023-11-28T00:49:32.795" v="8659" actId="20577"/>
          <ac:spMkLst>
            <pc:docMk/>
            <pc:sldMk cId="1486973183" sldId="292"/>
            <ac:spMk id="2" creationId="{8FB84EEC-6CF5-67DA-F04F-DBBE1382382E}"/>
          </ac:spMkLst>
        </pc:spChg>
      </pc:sldChg>
      <pc:sldChg chg="addSp delSp modSp new del mod delAnim modAnim modNotesTx">
        <pc:chgData name="hans armstrong" userId="db58b1ceb4554dc5" providerId="LiveId" clId="{73213AF3-21D8-4BC6-83E8-DDE5E3066BD1}" dt="2023-11-29T00:50:20.797" v="9177" actId="47"/>
        <pc:sldMkLst>
          <pc:docMk/>
          <pc:sldMk cId="1664136672" sldId="292"/>
        </pc:sldMkLst>
        <pc:picChg chg="add mod">
          <ac:chgData name="hans armstrong" userId="db58b1ceb4554dc5" providerId="LiveId" clId="{73213AF3-21D8-4BC6-83E8-DDE5E3066BD1}" dt="2023-11-28T02:42:08.452" v="8919" actId="1076"/>
          <ac:picMkLst>
            <pc:docMk/>
            <pc:sldMk cId="1664136672" sldId="292"/>
            <ac:picMk id="3" creationId="{D37A0F2A-72CE-17E0-BFF1-A8D1372B1353}"/>
          </ac:picMkLst>
        </pc:picChg>
        <pc:picChg chg="add del mod">
          <ac:chgData name="hans armstrong" userId="db58b1ceb4554dc5" providerId="LiveId" clId="{73213AF3-21D8-4BC6-83E8-DDE5E3066BD1}" dt="2023-11-28T00:54:53.265" v="8664" actId="478"/>
          <ac:picMkLst>
            <pc:docMk/>
            <pc:sldMk cId="1664136672" sldId="292"/>
            <ac:picMk id="3" creationId="{E4BF1939-FF23-41B4-FCC9-D01C85427FBF}"/>
          </ac:picMkLst>
        </pc:picChg>
        <pc:picChg chg="add mod">
          <ac:chgData name="hans armstrong" userId="db58b1ceb4554dc5" providerId="LiveId" clId="{73213AF3-21D8-4BC6-83E8-DDE5E3066BD1}" dt="2023-11-28T00:54:57.206" v="8666" actId="1076"/>
          <ac:picMkLst>
            <pc:docMk/>
            <pc:sldMk cId="1664136672" sldId="292"/>
            <ac:picMk id="5" creationId="{3AF0DACE-C181-8FEF-E464-C75B1128CC3C}"/>
          </ac:picMkLst>
        </pc:picChg>
        <pc:picChg chg="add del">
          <ac:chgData name="hans armstrong" userId="db58b1ceb4554dc5" providerId="LiveId" clId="{73213AF3-21D8-4BC6-83E8-DDE5E3066BD1}" dt="2023-11-28T02:39:13.486" v="8918" actId="478"/>
          <ac:picMkLst>
            <pc:docMk/>
            <pc:sldMk cId="1664136672" sldId="292"/>
            <ac:picMk id="6" creationId="{CEC240BD-8C12-5FC6-D116-E89F7B3E59B0}"/>
          </ac:picMkLst>
        </pc:picChg>
        <pc:picChg chg="add mod">
          <ac:chgData name="hans armstrong" userId="db58b1ceb4554dc5" providerId="LiveId" clId="{73213AF3-21D8-4BC6-83E8-DDE5E3066BD1}" dt="2023-11-28T01:07:56.740" v="8854" actId="1076"/>
          <ac:picMkLst>
            <pc:docMk/>
            <pc:sldMk cId="1664136672" sldId="292"/>
            <ac:picMk id="7" creationId="{0A09F64C-5FFF-5E0F-57E9-7AAD76451593}"/>
          </ac:picMkLst>
        </pc:picChg>
        <pc:picChg chg="add del mod">
          <ac:chgData name="hans armstrong" userId="db58b1ceb4554dc5" providerId="LiveId" clId="{73213AF3-21D8-4BC6-83E8-DDE5E3066BD1}" dt="2023-11-28T01:27:41.734" v="8911" actId="478"/>
          <ac:picMkLst>
            <pc:docMk/>
            <pc:sldMk cId="1664136672" sldId="292"/>
            <ac:picMk id="9" creationId="{9BDCDC85-9AFF-6759-42E7-91DA7A9BE00C}"/>
          </ac:picMkLst>
        </pc:picChg>
        <pc:picChg chg="add del mod">
          <ac:chgData name="hans armstrong" userId="db58b1ceb4554dc5" providerId="LiveId" clId="{73213AF3-21D8-4BC6-83E8-DDE5E3066BD1}" dt="2023-11-28T01:27:43.187" v="8913" actId="478"/>
          <ac:picMkLst>
            <pc:docMk/>
            <pc:sldMk cId="1664136672" sldId="292"/>
            <ac:picMk id="11" creationId="{11973090-F9EB-A441-DC5B-5510324B899E}"/>
          </ac:picMkLst>
        </pc:picChg>
        <pc:picChg chg="add del mod">
          <ac:chgData name="hans armstrong" userId="db58b1ceb4554dc5" providerId="LiveId" clId="{73213AF3-21D8-4BC6-83E8-DDE5E3066BD1}" dt="2023-11-28T01:27:42.366" v="8912" actId="478"/>
          <ac:picMkLst>
            <pc:docMk/>
            <pc:sldMk cId="1664136672" sldId="292"/>
            <ac:picMk id="13" creationId="{762E37A9-BD6F-7B24-0BD4-F5A2864240B4}"/>
          </ac:picMkLst>
        </pc:picChg>
        <pc:picChg chg="add del mod">
          <ac:chgData name="hans armstrong" userId="db58b1ceb4554dc5" providerId="LiveId" clId="{73213AF3-21D8-4BC6-83E8-DDE5E3066BD1}" dt="2023-11-28T01:27:41.091" v="8910" actId="478"/>
          <ac:picMkLst>
            <pc:docMk/>
            <pc:sldMk cId="1664136672" sldId="292"/>
            <ac:picMk id="15" creationId="{FAEBA579-ED92-7177-156A-B4B4E2858C76}"/>
          </ac:picMkLst>
        </pc:picChg>
        <pc:picChg chg="add del mod">
          <ac:chgData name="hans armstrong" userId="db58b1ceb4554dc5" providerId="LiveId" clId="{73213AF3-21D8-4BC6-83E8-DDE5E3066BD1}" dt="2023-11-28T01:16:10.237" v="8909" actId="478"/>
          <ac:picMkLst>
            <pc:docMk/>
            <pc:sldMk cId="1664136672" sldId="292"/>
            <ac:picMk id="17" creationId="{AC8D3450-C6E6-1792-6456-B5B58AF365DD}"/>
          </ac:picMkLst>
        </pc:picChg>
      </pc:sldChg>
      <pc:sldChg chg="modSp new del mod">
        <pc:chgData name="hans armstrong" userId="db58b1ceb4554dc5" providerId="LiveId" clId="{73213AF3-21D8-4BC6-83E8-DDE5E3066BD1}" dt="2023-12-02T02:53:53.240" v="14000" actId="2696"/>
        <pc:sldMkLst>
          <pc:docMk/>
          <pc:sldMk cId="2208186169" sldId="293"/>
        </pc:sldMkLst>
        <pc:spChg chg="mod">
          <ac:chgData name="hans armstrong" userId="db58b1ceb4554dc5" providerId="LiveId" clId="{73213AF3-21D8-4BC6-83E8-DDE5E3066BD1}" dt="2023-12-02T02:53:01.254" v="13978" actId="122"/>
          <ac:spMkLst>
            <pc:docMk/>
            <pc:sldMk cId="2208186169" sldId="293"/>
            <ac:spMk id="2" creationId="{5A04EDE4-B038-76FD-7338-9B552ADEF51E}"/>
          </ac:spMkLst>
        </pc:spChg>
        <pc:spChg chg="mod">
          <ac:chgData name="hans armstrong" userId="db58b1ceb4554dc5" providerId="LiveId" clId="{73213AF3-21D8-4BC6-83E8-DDE5E3066BD1}" dt="2023-12-02T02:53:50.416" v="13999" actId="5793"/>
          <ac:spMkLst>
            <pc:docMk/>
            <pc:sldMk cId="2208186169" sldId="293"/>
            <ac:spMk id="3" creationId="{07F2D24F-1610-4592-B203-451A4F88F107}"/>
          </ac:spMkLst>
        </pc:spChg>
      </pc:sldChg>
      <pc:sldChg chg="addSp delSp modSp new mod delAnim modAnim modNotesTx">
        <pc:chgData name="hans armstrong" userId="db58b1ceb4554dc5" providerId="LiveId" clId="{73213AF3-21D8-4BC6-83E8-DDE5E3066BD1}" dt="2023-11-30T04:05:10.204" v="11478" actId="20577"/>
        <pc:sldMkLst>
          <pc:docMk/>
          <pc:sldMk cId="3370816110" sldId="294"/>
        </pc:sldMkLst>
        <pc:spChg chg="mod">
          <ac:chgData name="hans armstrong" userId="db58b1ceb4554dc5" providerId="LiveId" clId="{73213AF3-21D8-4BC6-83E8-DDE5E3066BD1}" dt="2023-11-30T04:05:10.204" v="11478" actId="20577"/>
          <ac:spMkLst>
            <pc:docMk/>
            <pc:sldMk cId="3370816110" sldId="294"/>
            <ac:spMk id="2" creationId="{391487DB-9688-6587-C6CB-4A5119E6C1E0}"/>
          </ac:spMkLst>
        </pc:spChg>
        <pc:spChg chg="del">
          <ac:chgData name="hans armstrong" userId="db58b1ceb4554dc5" providerId="LiveId" clId="{73213AF3-21D8-4BC6-83E8-DDE5E3066BD1}" dt="2023-11-29T00:50:33.017" v="9178" actId="478"/>
          <ac:spMkLst>
            <pc:docMk/>
            <pc:sldMk cId="3370816110" sldId="294"/>
            <ac:spMk id="3" creationId="{7F9D46C4-36DF-E04B-396A-962E9DD52A25}"/>
          </ac:spMkLst>
        </pc:spChg>
        <pc:spChg chg="add mod">
          <ac:chgData name="hans armstrong" userId="db58b1ceb4554dc5" providerId="LiveId" clId="{73213AF3-21D8-4BC6-83E8-DDE5E3066BD1}" dt="2023-11-30T04:04:08.814" v="11437" actId="1076"/>
          <ac:spMkLst>
            <pc:docMk/>
            <pc:sldMk cId="3370816110" sldId="294"/>
            <ac:spMk id="21" creationId="{DD71A22B-C321-D2E3-2A1F-4CD296AAE8CC}"/>
          </ac:spMkLst>
        </pc:spChg>
        <pc:spChg chg="add mod">
          <ac:chgData name="hans armstrong" userId="db58b1ceb4554dc5" providerId="LiveId" clId="{73213AF3-21D8-4BC6-83E8-DDE5E3066BD1}" dt="2023-11-30T04:04:08.814" v="11437" actId="1076"/>
          <ac:spMkLst>
            <pc:docMk/>
            <pc:sldMk cId="3370816110" sldId="294"/>
            <ac:spMk id="22" creationId="{0C22EDFB-BFAE-5A6F-4791-1DC00BCF0B6C}"/>
          </ac:spMkLst>
        </pc:spChg>
        <pc:spChg chg="add mod">
          <ac:chgData name="hans armstrong" userId="db58b1ceb4554dc5" providerId="LiveId" clId="{73213AF3-21D8-4BC6-83E8-DDE5E3066BD1}" dt="2023-11-30T04:04:08.814" v="11437" actId="1076"/>
          <ac:spMkLst>
            <pc:docMk/>
            <pc:sldMk cId="3370816110" sldId="294"/>
            <ac:spMk id="23" creationId="{951E15E6-CBDF-86A4-EDB5-AC758CE228FE}"/>
          </ac:spMkLst>
        </pc:spChg>
        <pc:spChg chg="add mod">
          <ac:chgData name="hans armstrong" userId="db58b1ceb4554dc5" providerId="LiveId" clId="{73213AF3-21D8-4BC6-83E8-DDE5E3066BD1}" dt="2023-11-30T04:04:08.814" v="11437" actId="1076"/>
          <ac:spMkLst>
            <pc:docMk/>
            <pc:sldMk cId="3370816110" sldId="294"/>
            <ac:spMk id="24" creationId="{64C4B4A4-F67B-3907-25C1-54DB200D3A67}"/>
          </ac:spMkLst>
        </pc:spChg>
        <pc:picChg chg="add mod">
          <ac:chgData name="hans armstrong" userId="db58b1ceb4554dc5" providerId="LiveId" clId="{73213AF3-21D8-4BC6-83E8-DDE5E3066BD1}" dt="2023-11-30T04:04:08.814" v="11437" actId="1076"/>
          <ac:picMkLst>
            <pc:docMk/>
            <pc:sldMk cId="3370816110" sldId="294"/>
            <ac:picMk id="4" creationId="{FCE60841-A188-0B7B-120F-33688DB431A4}"/>
          </ac:picMkLst>
        </pc:picChg>
        <pc:picChg chg="add mod">
          <ac:chgData name="hans armstrong" userId="db58b1ceb4554dc5" providerId="LiveId" clId="{73213AF3-21D8-4BC6-83E8-DDE5E3066BD1}" dt="2023-11-30T04:04:08.814" v="11437" actId="1076"/>
          <ac:picMkLst>
            <pc:docMk/>
            <pc:sldMk cId="3370816110" sldId="294"/>
            <ac:picMk id="5" creationId="{A7EB3615-1C49-45F4-6985-DA6C26927A6A}"/>
          </ac:picMkLst>
        </pc:picChg>
        <pc:picChg chg="add del mod">
          <ac:chgData name="hans armstrong" userId="db58b1ceb4554dc5" providerId="LiveId" clId="{73213AF3-21D8-4BC6-83E8-DDE5E3066BD1}" dt="2023-11-29T00:52:18.900" v="9180" actId="478"/>
          <ac:picMkLst>
            <pc:docMk/>
            <pc:sldMk cId="3370816110" sldId="294"/>
            <ac:picMk id="6" creationId="{B3F4CF3E-69B5-03F6-629F-5EFA863B9444}"/>
          </ac:picMkLst>
        </pc:picChg>
        <pc:picChg chg="add del mod">
          <ac:chgData name="hans armstrong" userId="db58b1ceb4554dc5" providerId="LiveId" clId="{73213AF3-21D8-4BC6-83E8-DDE5E3066BD1}" dt="2023-11-29T00:59:37.374" v="9576" actId="478"/>
          <ac:picMkLst>
            <pc:docMk/>
            <pc:sldMk cId="3370816110" sldId="294"/>
            <ac:picMk id="8" creationId="{E2B8188F-F1E9-44A5-F7A5-90B252262E69}"/>
          </ac:picMkLst>
        </pc:picChg>
        <pc:picChg chg="add del mod">
          <ac:chgData name="hans armstrong" userId="db58b1ceb4554dc5" providerId="LiveId" clId="{73213AF3-21D8-4BC6-83E8-DDE5E3066BD1}" dt="2023-11-29T01:29:01.458" v="9879" actId="478"/>
          <ac:picMkLst>
            <pc:docMk/>
            <pc:sldMk cId="3370816110" sldId="294"/>
            <ac:picMk id="10" creationId="{65D6D268-62BE-A103-C36B-E22C384C336C}"/>
          </ac:picMkLst>
        </pc:picChg>
        <pc:picChg chg="add del mod">
          <ac:chgData name="hans armstrong" userId="db58b1ceb4554dc5" providerId="LiveId" clId="{73213AF3-21D8-4BC6-83E8-DDE5E3066BD1}" dt="2023-11-29T01:16:07.354" v="9875" actId="478"/>
          <ac:picMkLst>
            <pc:docMk/>
            <pc:sldMk cId="3370816110" sldId="294"/>
            <ac:picMk id="12" creationId="{700F4329-9FC4-D410-593A-A1079813E4F1}"/>
          </ac:picMkLst>
        </pc:picChg>
        <pc:picChg chg="add mod">
          <ac:chgData name="hans armstrong" userId="db58b1ceb4554dc5" providerId="LiveId" clId="{73213AF3-21D8-4BC6-83E8-DDE5E3066BD1}" dt="2023-11-30T04:04:08.814" v="11437" actId="1076"/>
          <ac:picMkLst>
            <pc:docMk/>
            <pc:sldMk cId="3370816110" sldId="294"/>
            <ac:picMk id="14" creationId="{962AF7E0-74CD-B48B-5C9F-A8621065EF9F}"/>
          </ac:picMkLst>
        </pc:picChg>
        <pc:picChg chg="add mod">
          <ac:chgData name="hans armstrong" userId="db58b1ceb4554dc5" providerId="LiveId" clId="{73213AF3-21D8-4BC6-83E8-DDE5E3066BD1}" dt="2023-11-30T04:04:08.814" v="11437" actId="1076"/>
          <ac:picMkLst>
            <pc:docMk/>
            <pc:sldMk cId="3370816110" sldId="294"/>
            <ac:picMk id="16" creationId="{A20C5269-1477-85E4-8C11-715713F9055D}"/>
          </ac:picMkLst>
        </pc:picChg>
        <pc:picChg chg="add del mod">
          <ac:chgData name="hans armstrong" userId="db58b1ceb4554dc5" providerId="LiveId" clId="{73213AF3-21D8-4BC6-83E8-DDE5E3066BD1}" dt="2023-11-29T01:36:05.553" v="9916" actId="478"/>
          <ac:picMkLst>
            <pc:docMk/>
            <pc:sldMk cId="3370816110" sldId="294"/>
            <ac:picMk id="18" creationId="{911B8B9D-8317-6488-1FC1-5E912BD0B4B9}"/>
          </ac:picMkLst>
        </pc:picChg>
        <pc:picChg chg="add mod">
          <ac:chgData name="hans armstrong" userId="db58b1ceb4554dc5" providerId="LiveId" clId="{73213AF3-21D8-4BC6-83E8-DDE5E3066BD1}" dt="2023-11-30T04:04:08.814" v="11437" actId="1076"/>
          <ac:picMkLst>
            <pc:docMk/>
            <pc:sldMk cId="3370816110" sldId="294"/>
            <ac:picMk id="20" creationId="{299B267B-11E5-AA47-C4E7-536EDED45FE5}"/>
          </ac:picMkLst>
        </pc:picChg>
        <pc:picChg chg="add mod">
          <ac:chgData name="hans armstrong" userId="db58b1ceb4554dc5" providerId="LiveId" clId="{73213AF3-21D8-4BC6-83E8-DDE5E3066BD1}" dt="2023-11-30T04:04:08.814" v="11437" actId="1076"/>
          <ac:picMkLst>
            <pc:docMk/>
            <pc:sldMk cId="3370816110" sldId="294"/>
            <ac:picMk id="26" creationId="{4A9BFF4C-9917-B2E6-C3C7-CF46EEAE3EF3}"/>
          </ac:picMkLst>
        </pc:picChg>
        <pc:picChg chg="add mod">
          <ac:chgData name="hans armstrong" userId="db58b1ceb4554dc5" providerId="LiveId" clId="{73213AF3-21D8-4BC6-83E8-DDE5E3066BD1}" dt="2023-11-30T04:04:08.814" v="11437" actId="1076"/>
          <ac:picMkLst>
            <pc:docMk/>
            <pc:sldMk cId="3370816110" sldId="294"/>
            <ac:picMk id="28" creationId="{7A587490-4859-0D5E-64B5-FE423AADFF72}"/>
          </ac:picMkLst>
        </pc:picChg>
      </pc:sldChg>
      <pc:sldChg chg="addSp delSp modSp new mod ord modNotesTx">
        <pc:chgData name="hans armstrong" userId="db58b1ceb4554dc5" providerId="LiveId" clId="{73213AF3-21D8-4BC6-83E8-DDE5E3066BD1}" dt="2023-12-02T02:54:09.753" v="14002"/>
        <pc:sldMkLst>
          <pc:docMk/>
          <pc:sldMk cId="3349994016" sldId="295"/>
        </pc:sldMkLst>
        <pc:spChg chg="mod">
          <ac:chgData name="hans armstrong" userId="db58b1ceb4554dc5" providerId="LiveId" clId="{73213AF3-21D8-4BC6-83E8-DDE5E3066BD1}" dt="2023-11-29T01:04:02.014" v="9717" actId="20577"/>
          <ac:spMkLst>
            <pc:docMk/>
            <pc:sldMk cId="3349994016" sldId="295"/>
            <ac:spMk id="2" creationId="{32940B06-92C2-7E55-815E-4043FB0B1CBD}"/>
          </ac:spMkLst>
        </pc:spChg>
        <pc:spChg chg="del">
          <ac:chgData name="hans armstrong" userId="db58b1ceb4554dc5" providerId="LiveId" clId="{73213AF3-21D8-4BC6-83E8-DDE5E3066BD1}" dt="2023-11-29T01:03:46.276" v="9693" actId="478"/>
          <ac:spMkLst>
            <pc:docMk/>
            <pc:sldMk cId="3349994016" sldId="295"/>
            <ac:spMk id="3" creationId="{72ACF1B1-1281-F03E-0EF6-ED56BAB34EE6}"/>
          </ac:spMkLst>
        </pc:spChg>
        <pc:spChg chg="add mod">
          <ac:chgData name="hans armstrong" userId="db58b1ceb4554dc5" providerId="LiveId" clId="{73213AF3-21D8-4BC6-83E8-DDE5E3066BD1}" dt="2023-11-29T01:05:13.104" v="9827" actId="1076"/>
          <ac:spMkLst>
            <pc:docMk/>
            <pc:sldMk cId="3349994016" sldId="295"/>
            <ac:spMk id="8" creationId="{8F84354A-E388-A258-A447-79F7A3B2CB62}"/>
          </ac:spMkLst>
        </pc:spChg>
        <pc:picChg chg="add del mod">
          <ac:chgData name="hans armstrong" userId="db58b1ceb4554dc5" providerId="LiveId" clId="{73213AF3-21D8-4BC6-83E8-DDE5E3066BD1}" dt="2023-11-29T01:34:13.215" v="9892" actId="478"/>
          <ac:picMkLst>
            <pc:docMk/>
            <pc:sldMk cId="3349994016" sldId="295"/>
            <ac:picMk id="5" creationId="{B51DC5D5-00C7-52CE-EE8C-E0BF46994EA2}"/>
          </ac:picMkLst>
        </pc:picChg>
        <pc:picChg chg="add mod">
          <ac:chgData name="hans armstrong" userId="db58b1ceb4554dc5" providerId="LiveId" clId="{73213AF3-21D8-4BC6-83E8-DDE5E3066BD1}" dt="2023-11-29T01:05:15.760" v="9828" actId="1076"/>
          <ac:picMkLst>
            <pc:docMk/>
            <pc:sldMk cId="3349994016" sldId="295"/>
            <ac:picMk id="7" creationId="{1941E5F2-1B1A-B176-BD38-E2C290EF91ED}"/>
          </ac:picMkLst>
        </pc:picChg>
        <pc:picChg chg="add mod">
          <ac:chgData name="hans armstrong" userId="db58b1ceb4554dc5" providerId="LiveId" clId="{73213AF3-21D8-4BC6-83E8-DDE5E3066BD1}" dt="2023-11-29T01:34:17.173" v="9894" actId="1076"/>
          <ac:picMkLst>
            <pc:docMk/>
            <pc:sldMk cId="3349994016" sldId="295"/>
            <ac:picMk id="10" creationId="{A4664DE2-3BE5-DF6B-CBF8-60908BA87C44}"/>
          </ac:picMkLst>
        </pc:picChg>
      </pc:sldChg>
      <pc:sldChg chg="addSp delSp modSp new mod">
        <pc:chgData name="hans armstrong" userId="db58b1ceb4554dc5" providerId="LiveId" clId="{73213AF3-21D8-4BC6-83E8-DDE5E3066BD1}" dt="2023-11-29T03:39:46.769" v="10337" actId="1076"/>
        <pc:sldMkLst>
          <pc:docMk/>
          <pc:sldMk cId="2486285640" sldId="296"/>
        </pc:sldMkLst>
        <pc:spChg chg="mod">
          <ac:chgData name="hans armstrong" userId="db58b1ceb4554dc5" providerId="LiveId" clId="{73213AF3-21D8-4BC6-83E8-DDE5E3066BD1}" dt="2023-11-29T01:52:11.574" v="10319" actId="20577"/>
          <ac:spMkLst>
            <pc:docMk/>
            <pc:sldMk cId="2486285640" sldId="296"/>
            <ac:spMk id="2" creationId="{97878474-9EEC-EA57-6F75-70DB11A96DD7}"/>
          </ac:spMkLst>
        </pc:spChg>
        <pc:spChg chg="del">
          <ac:chgData name="hans armstrong" userId="db58b1ceb4554dc5" providerId="LiveId" clId="{73213AF3-21D8-4BC6-83E8-DDE5E3066BD1}" dt="2023-11-29T01:35:05.743" v="9899" actId="478"/>
          <ac:spMkLst>
            <pc:docMk/>
            <pc:sldMk cId="2486285640" sldId="296"/>
            <ac:spMk id="3" creationId="{620A80E5-D315-8167-92F5-C4DB43450888}"/>
          </ac:spMkLst>
        </pc:spChg>
        <pc:picChg chg="add mod">
          <ac:chgData name="hans armstrong" userId="db58b1ceb4554dc5" providerId="LiveId" clId="{73213AF3-21D8-4BC6-83E8-DDE5E3066BD1}" dt="2023-11-29T03:39:46.769" v="10337" actId="1076"/>
          <ac:picMkLst>
            <pc:docMk/>
            <pc:sldMk cId="2486285640" sldId="296"/>
            <ac:picMk id="4" creationId="{4C247521-9964-3F20-3855-72DEC3950A27}"/>
          </ac:picMkLst>
        </pc:picChg>
        <pc:picChg chg="add mod">
          <ac:chgData name="hans armstrong" userId="db58b1ceb4554dc5" providerId="LiveId" clId="{73213AF3-21D8-4BC6-83E8-DDE5E3066BD1}" dt="2023-11-29T01:35:21.303" v="9914" actId="1076"/>
          <ac:picMkLst>
            <pc:docMk/>
            <pc:sldMk cId="2486285640" sldId="296"/>
            <ac:picMk id="5" creationId="{A3DA107C-D6DC-7DE7-BAA1-4E36300F927F}"/>
          </ac:picMkLst>
        </pc:picChg>
        <pc:picChg chg="add del mod">
          <ac:chgData name="hans armstrong" userId="db58b1ceb4554dc5" providerId="LiveId" clId="{73213AF3-21D8-4BC6-83E8-DDE5E3066BD1}" dt="2023-11-29T03:39:43.204" v="10335" actId="478"/>
          <ac:picMkLst>
            <pc:docMk/>
            <pc:sldMk cId="2486285640" sldId="296"/>
            <ac:picMk id="7" creationId="{A1469CD4-5C0C-52D9-3124-6DCE912996EF}"/>
          </ac:picMkLst>
        </pc:picChg>
      </pc:sldChg>
      <pc:sldChg chg="addSp delSp modSp new mod modNotesTx">
        <pc:chgData name="hans armstrong" userId="db58b1ceb4554dc5" providerId="LiveId" clId="{73213AF3-21D8-4BC6-83E8-DDE5E3066BD1}" dt="2023-11-30T04:04:59.473" v="11473" actId="20577"/>
        <pc:sldMkLst>
          <pc:docMk/>
          <pc:sldMk cId="1074567101" sldId="297"/>
        </pc:sldMkLst>
        <pc:spChg chg="mod">
          <ac:chgData name="hans armstrong" userId="db58b1ceb4554dc5" providerId="LiveId" clId="{73213AF3-21D8-4BC6-83E8-DDE5E3066BD1}" dt="2023-11-30T04:04:59.473" v="11473" actId="20577"/>
          <ac:spMkLst>
            <pc:docMk/>
            <pc:sldMk cId="1074567101" sldId="297"/>
            <ac:spMk id="2" creationId="{57F820F2-08FF-FA4E-EA5B-E6AC4C61276F}"/>
          </ac:spMkLst>
        </pc:spChg>
        <pc:spChg chg="del">
          <ac:chgData name="hans armstrong" userId="db58b1ceb4554dc5" providerId="LiveId" clId="{73213AF3-21D8-4BC6-83E8-DDE5E3066BD1}" dt="2023-11-29T04:50:26.438" v="10609" actId="478"/>
          <ac:spMkLst>
            <pc:docMk/>
            <pc:sldMk cId="1074567101" sldId="297"/>
            <ac:spMk id="3" creationId="{D46443E6-202B-B0A3-BBE8-1B5EBD739D7D}"/>
          </ac:spMkLst>
        </pc:spChg>
        <pc:picChg chg="add mod">
          <ac:chgData name="hans armstrong" userId="db58b1ceb4554dc5" providerId="LiveId" clId="{73213AF3-21D8-4BC6-83E8-DDE5E3066BD1}" dt="2023-11-30T02:56:45.549" v="10826" actId="1076"/>
          <ac:picMkLst>
            <pc:docMk/>
            <pc:sldMk cId="1074567101" sldId="297"/>
            <ac:picMk id="4" creationId="{2BBBACA0-833F-AAB5-7C60-0E2D6CF3FB44}"/>
          </ac:picMkLst>
        </pc:picChg>
        <pc:picChg chg="add mod">
          <ac:chgData name="hans armstrong" userId="db58b1ceb4554dc5" providerId="LiveId" clId="{73213AF3-21D8-4BC6-83E8-DDE5E3066BD1}" dt="2023-11-30T03:01:57.537" v="10902" actId="1076"/>
          <ac:picMkLst>
            <pc:docMk/>
            <pc:sldMk cId="1074567101" sldId="297"/>
            <ac:picMk id="5" creationId="{F0D2E9C9-2592-AC67-7B37-DF97876CE668}"/>
          </ac:picMkLst>
        </pc:picChg>
        <pc:picChg chg="add mod">
          <ac:chgData name="hans armstrong" userId="db58b1ceb4554dc5" providerId="LiveId" clId="{73213AF3-21D8-4BC6-83E8-DDE5E3066BD1}" dt="2023-11-30T03:02:01.615" v="10903" actId="1076"/>
          <ac:picMkLst>
            <pc:docMk/>
            <pc:sldMk cId="1074567101" sldId="297"/>
            <ac:picMk id="7" creationId="{CDFEF347-D5DD-CD6F-C5C3-6A1E40531B50}"/>
          </ac:picMkLst>
        </pc:picChg>
        <pc:picChg chg="add mod">
          <ac:chgData name="hans armstrong" userId="db58b1ceb4554dc5" providerId="LiveId" clId="{73213AF3-21D8-4BC6-83E8-DDE5E3066BD1}" dt="2023-11-30T03:02:02.975" v="10904" actId="1076"/>
          <ac:picMkLst>
            <pc:docMk/>
            <pc:sldMk cId="1074567101" sldId="297"/>
            <ac:picMk id="9" creationId="{1BFDC21C-A2D5-6D80-DFE9-72CEFD6C188C}"/>
          </ac:picMkLst>
        </pc:picChg>
      </pc:sldChg>
      <pc:sldChg chg="addSp delSp modSp new mod">
        <pc:chgData name="hans armstrong" userId="db58b1ceb4554dc5" providerId="LiveId" clId="{73213AF3-21D8-4BC6-83E8-DDE5E3066BD1}" dt="2023-12-01T02:29:52.468" v="12435" actId="20577"/>
        <pc:sldMkLst>
          <pc:docMk/>
          <pc:sldMk cId="664713552" sldId="298"/>
        </pc:sldMkLst>
        <pc:spChg chg="mod">
          <ac:chgData name="hans armstrong" userId="db58b1ceb4554dc5" providerId="LiveId" clId="{73213AF3-21D8-4BC6-83E8-DDE5E3066BD1}" dt="2023-11-30T03:02:48.737" v="10946" actId="20577"/>
          <ac:spMkLst>
            <pc:docMk/>
            <pc:sldMk cId="664713552" sldId="298"/>
            <ac:spMk id="2" creationId="{642322B8-4277-0F15-B44B-2560C5FBA5DC}"/>
          </ac:spMkLst>
        </pc:spChg>
        <pc:spChg chg="del">
          <ac:chgData name="hans armstrong" userId="db58b1ceb4554dc5" providerId="LiveId" clId="{73213AF3-21D8-4BC6-83E8-DDE5E3066BD1}" dt="2023-11-30T03:28:35.434" v="10947" actId="22"/>
          <ac:spMkLst>
            <pc:docMk/>
            <pc:sldMk cId="664713552" sldId="298"/>
            <ac:spMk id="3" creationId="{F447FA1B-2548-4E37-63C0-E9FD48ED599C}"/>
          </ac:spMkLst>
        </pc:spChg>
        <pc:spChg chg="add mod">
          <ac:chgData name="hans armstrong" userId="db58b1ceb4554dc5" providerId="LiveId" clId="{73213AF3-21D8-4BC6-83E8-DDE5E3066BD1}" dt="2023-12-01T02:29:52.468" v="12435" actId="20577"/>
          <ac:spMkLst>
            <pc:docMk/>
            <pc:sldMk cId="664713552" sldId="298"/>
            <ac:spMk id="8" creationId="{2EDBDB00-71FF-0497-15D9-8F4A4B0AC5C1}"/>
          </ac:spMkLst>
        </pc:spChg>
        <pc:picChg chg="add mod ord">
          <ac:chgData name="hans armstrong" userId="db58b1ceb4554dc5" providerId="LiveId" clId="{73213AF3-21D8-4BC6-83E8-DDE5E3066BD1}" dt="2023-11-30T03:28:39.300" v="10948" actId="1076"/>
          <ac:picMkLst>
            <pc:docMk/>
            <pc:sldMk cId="664713552" sldId="298"/>
            <ac:picMk id="5" creationId="{8DB63D57-833C-B854-647E-B0941B105338}"/>
          </ac:picMkLst>
        </pc:picChg>
        <pc:picChg chg="add mod">
          <ac:chgData name="hans armstrong" userId="db58b1ceb4554dc5" providerId="LiveId" clId="{73213AF3-21D8-4BC6-83E8-DDE5E3066BD1}" dt="2023-11-30T03:28:55.535" v="10950" actId="1076"/>
          <ac:picMkLst>
            <pc:docMk/>
            <pc:sldMk cId="664713552" sldId="298"/>
            <ac:picMk id="7" creationId="{65968230-9523-0AE0-DDB2-23CF03FFE785}"/>
          </ac:picMkLst>
        </pc:picChg>
      </pc:sldChg>
      <pc:sldChg chg="addSp delSp modSp new mod delAnim modAnim modNotesTx">
        <pc:chgData name="hans armstrong" userId="db58b1ceb4554dc5" providerId="LiveId" clId="{73213AF3-21D8-4BC6-83E8-DDE5E3066BD1}" dt="2023-12-01T04:11:35.052" v="12846" actId="1076"/>
        <pc:sldMkLst>
          <pc:docMk/>
          <pc:sldMk cId="179546529" sldId="299"/>
        </pc:sldMkLst>
        <pc:spChg chg="mod">
          <ac:chgData name="hans armstrong" userId="db58b1ceb4554dc5" providerId="LiveId" clId="{73213AF3-21D8-4BC6-83E8-DDE5E3066BD1}" dt="2023-12-01T04:07:01.106" v="12813" actId="20577"/>
          <ac:spMkLst>
            <pc:docMk/>
            <pc:sldMk cId="179546529" sldId="299"/>
            <ac:spMk id="2" creationId="{1788FDA3-358B-0DEE-B5CD-2C1066588528}"/>
          </ac:spMkLst>
        </pc:spChg>
        <pc:spChg chg="add del mod">
          <ac:chgData name="hans armstrong" userId="db58b1ceb4554dc5" providerId="LiveId" clId="{73213AF3-21D8-4BC6-83E8-DDE5E3066BD1}" dt="2023-12-01T03:54:16.306" v="12606"/>
          <ac:spMkLst>
            <pc:docMk/>
            <pc:sldMk cId="179546529" sldId="299"/>
            <ac:spMk id="3" creationId="{6C655C87-FA39-F85E-ADFB-4DD31551841E}"/>
          </ac:spMkLst>
        </pc:spChg>
        <pc:spChg chg="del">
          <ac:chgData name="hans armstrong" userId="db58b1ceb4554dc5" providerId="LiveId" clId="{73213AF3-21D8-4BC6-83E8-DDE5E3066BD1}" dt="2023-11-30T10:27:49.891" v="11557" actId="478"/>
          <ac:spMkLst>
            <pc:docMk/>
            <pc:sldMk cId="179546529" sldId="299"/>
            <ac:spMk id="3" creationId="{C772C66F-1CFD-4638-AF45-A1E6599F70E5}"/>
          </ac:spMkLst>
        </pc:spChg>
        <pc:spChg chg="add del">
          <ac:chgData name="hans armstrong" userId="db58b1ceb4554dc5" providerId="LiveId" clId="{73213AF3-21D8-4BC6-83E8-DDE5E3066BD1}" dt="2023-12-01T04:01:01.954" v="12784" actId="22"/>
          <ac:spMkLst>
            <pc:docMk/>
            <pc:sldMk cId="179546529" sldId="299"/>
            <ac:spMk id="8" creationId="{19CC9406-2BC5-4861-4C27-3AE33326FE9A}"/>
          </ac:spMkLst>
        </pc:spChg>
        <pc:picChg chg="add mod">
          <ac:chgData name="hans armstrong" userId="db58b1ceb4554dc5" providerId="LiveId" clId="{73213AF3-21D8-4BC6-83E8-DDE5E3066BD1}" dt="2023-12-01T04:06:39.930" v="12801" actId="1076"/>
          <ac:picMkLst>
            <pc:docMk/>
            <pc:sldMk cId="179546529" sldId="299"/>
            <ac:picMk id="4" creationId="{18FE7021-F49B-EC28-D9DD-9117B054856B}"/>
          </ac:picMkLst>
        </pc:picChg>
        <pc:picChg chg="add del mod">
          <ac:chgData name="hans armstrong" userId="db58b1ceb4554dc5" providerId="LiveId" clId="{73213AF3-21D8-4BC6-83E8-DDE5E3066BD1}" dt="2023-12-01T03:53:11.832" v="12479" actId="478"/>
          <ac:picMkLst>
            <pc:docMk/>
            <pc:sldMk cId="179546529" sldId="299"/>
            <ac:picMk id="5" creationId="{205919C1-75FA-6F28-04D1-081659C69835}"/>
          </ac:picMkLst>
        </pc:picChg>
        <pc:picChg chg="add del mod">
          <ac:chgData name="hans armstrong" userId="db58b1ceb4554dc5" providerId="LiveId" clId="{73213AF3-21D8-4BC6-83E8-DDE5E3066BD1}" dt="2023-12-01T03:53:11.832" v="12479" actId="478"/>
          <ac:picMkLst>
            <pc:docMk/>
            <pc:sldMk cId="179546529" sldId="299"/>
            <ac:picMk id="7" creationId="{8B04578B-EBE7-FC73-9242-B1CD62D41C88}"/>
          </ac:picMkLst>
        </pc:picChg>
        <pc:picChg chg="add del mod">
          <ac:chgData name="hans armstrong" userId="db58b1ceb4554dc5" providerId="LiveId" clId="{73213AF3-21D8-4BC6-83E8-DDE5E3066BD1}" dt="2023-12-01T03:53:11.832" v="12479" actId="478"/>
          <ac:picMkLst>
            <pc:docMk/>
            <pc:sldMk cId="179546529" sldId="299"/>
            <ac:picMk id="9" creationId="{F7DEDC83-144A-F1D0-E286-99E27314BB6B}"/>
          </ac:picMkLst>
        </pc:picChg>
        <pc:picChg chg="add del mod">
          <ac:chgData name="hans armstrong" userId="db58b1ceb4554dc5" providerId="LiveId" clId="{73213AF3-21D8-4BC6-83E8-DDE5E3066BD1}" dt="2023-12-01T03:53:12.893" v="12480" actId="478"/>
          <ac:picMkLst>
            <pc:docMk/>
            <pc:sldMk cId="179546529" sldId="299"/>
            <ac:picMk id="11" creationId="{7C7DE3A0-DC99-F9F7-6671-6AC85C51E393}"/>
          </ac:picMkLst>
        </pc:picChg>
        <pc:picChg chg="add del mod">
          <ac:chgData name="hans armstrong" userId="db58b1ceb4554dc5" providerId="LiveId" clId="{73213AF3-21D8-4BC6-83E8-DDE5E3066BD1}" dt="2023-12-01T04:01:39.670" v="12788" actId="478"/>
          <ac:picMkLst>
            <pc:docMk/>
            <pc:sldMk cId="179546529" sldId="299"/>
            <ac:picMk id="12" creationId="{7D659B1F-ED3E-FBB9-378E-E8431391AA81}"/>
          </ac:picMkLst>
        </pc:picChg>
        <pc:picChg chg="add del mod">
          <ac:chgData name="hans armstrong" userId="db58b1ceb4554dc5" providerId="LiveId" clId="{73213AF3-21D8-4BC6-83E8-DDE5E3066BD1}" dt="2023-12-01T03:53:11.832" v="12479" actId="478"/>
          <ac:picMkLst>
            <pc:docMk/>
            <pc:sldMk cId="179546529" sldId="299"/>
            <ac:picMk id="13" creationId="{5A1EF724-C5F7-45B5-7428-535318BFBBD8}"/>
          </ac:picMkLst>
        </pc:picChg>
        <pc:picChg chg="add del mod">
          <ac:chgData name="hans armstrong" userId="db58b1ceb4554dc5" providerId="LiveId" clId="{73213AF3-21D8-4BC6-83E8-DDE5E3066BD1}" dt="2023-12-01T03:53:11.832" v="12479" actId="478"/>
          <ac:picMkLst>
            <pc:docMk/>
            <pc:sldMk cId="179546529" sldId="299"/>
            <ac:picMk id="15" creationId="{CFFEEEA4-3338-04B6-4B26-B8B6E8BD1DDA}"/>
          </ac:picMkLst>
        </pc:picChg>
        <pc:picChg chg="add mod">
          <ac:chgData name="hans armstrong" userId="db58b1ceb4554dc5" providerId="LiveId" clId="{73213AF3-21D8-4BC6-83E8-DDE5E3066BD1}" dt="2023-12-01T04:11:35.052" v="12846" actId="1076"/>
          <ac:picMkLst>
            <pc:docMk/>
            <pc:sldMk cId="179546529" sldId="299"/>
            <ac:picMk id="16" creationId="{78965B2F-DD3F-4094-FAE8-00696119A899}"/>
          </ac:picMkLst>
        </pc:picChg>
        <pc:picChg chg="add del mod">
          <ac:chgData name="hans armstrong" userId="db58b1ceb4554dc5" providerId="LiveId" clId="{73213AF3-21D8-4BC6-83E8-DDE5E3066BD1}" dt="2023-12-01T03:53:11.832" v="12479" actId="478"/>
          <ac:picMkLst>
            <pc:docMk/>
            <pc:sldMk cId="179546529" sldId="299"/>
            <ac:picMk id="17" creationId="{D0A6ED5A-CB13-2056-5C1B-DE241C62467E}"/>
          </ac:picMkLst>
        </pc:picChg>
        <pc:picChg chg="add del mod">
          <ac:chgData name="hans armstrong" userId="db58b1ceb4554dc5" providerId="LiveId" clId="{73213AF3-21D8-4BC6-83E8-DDE5E3066BD1}" dt="2023-12-01T03:53:11.832" v="12479" actId="478"/>
          <ac:picMkLst>
            <pc:docMk/>
            <pc:sldMk cId="179546529" sldId="299"/>
            <ac:picMk id="19" creationId="{95F5AD37-0F55-C0A9-2D11-CBA8A9505369}"/>
          </ac:picMkLst>
        </pc:picChg>
        <pc:picChg chg="add del mod">
          <ac:chgData name="hans armstrong" userId="db58b1ceb4554dc5" providerId="LiveId" clId="{73213AF3-21D8-4BC6-83E8-DDE5E3066BD1}" dt="2023-12-01T03:53:11.832" v="12479" actId="478"/>
          <ac:picMkLst>
            <pc:docMk/>
            <pc:sldMk cId="179546529" sldId="299"/>
            <ac:picMk id="21" creationId="{94445576-F314-6F16-2046-47197F37FB85}"/>
          </ac:picMkLst>
        </pc:picChg>
        <pc:picChg chg="add del mod">
          <ac:chgData name="hans armstrong" userId="db58b1ceb4554dc5" providerId="LiveId" clId="{73213AF3-21D8-4BC6-83E8-DDE5E3066BD1}" dt="2023-12-01T03:53:11.832" v="12479" actId="478"/>
          <ac:picMkLst>
            <pc:docMk/>
            <pc:sldMk cId="179546529" sldId="299"/>
            <ac:picMk id="23" creationId="{97C9B5B1-620A-936F-C192-421A66D99F40}"/>
          </ac:picMkLst>
        </pc:picChg>
        <pc:picChg chg="add del mod">
          <ac:chgData name="hans armstrong" userId="db58b1ceb4554dc5" providerId="LiveId" clId="{73213AF3-21D8-4BC6-83E8-DDE5E3066BD1}" dt="2023-12-01T03:53:11.832" v="12479" actId="478"/>
          <ac:picMkLst>
            <pc:docMk/>
            <pc:sldMk cId="179546529" sldId="299"/>
            <ac:picMk id="25" creationId="{838234AA-1523-BACE-846D-A85BD5358137}"/>
          </ac:picMkLst>
        </pc:picChg>
        <pc:picChg chg="add del mod">
          <ac:chgData name="hans armstrong" userId="db58b1ceb4554dc5" providerId="LiveId" clId="{73213AF3-21D8-4BC6-83E8-DDE5E3066BD1}" dt="2023-12-01T03:53:11.832" v="12479" actId="478"/>
          <ac:picMkLst>
            <pc:docMk/>
            <pc:sldMk cId="179546529" sldId="299"/>
            <ac:picMk id="27" creationId="{88D20457-B680-2EDA-09DA-E9BAA11DC2CA}"/>
          </ac:picMkLst>
        </pc:picChg>
        <pc:picChg chg="add del mod">
          <ac:chgData name="hans armstrong" userId="db58b1ceb4554dc5" providerId="LiveId" clId="{73213AF3-21D8-4BC6-83E8-DDE5E3066BD1}" dt="2023-12-01T03:53:11.832" v="12479" actId="478"/>
          <ac:picMkLst>
            <pc:docMk/>
            <pc:sldMk cId="179546529" sldId="299"/>
            <ac:picMk id="29" creationId="{DB68B867-2893-641C-F0A0-FBF218529045}"/>
          </ac:picMkLst>
        </pc:picChg>
      </pc:sldChg>
      <pc:sldChg chg="addSp delSp modSp new mod ord modNotesTx">
        <pc:chgData name="hans armstrong" userId="db58b1ceb4554dc5" providerId="LiveId" clId="{73213AF3-21D8-4BC6-83E8-DDE5E3066BD1}" dt="2023-12-01T07:47:10.712" v="13731" actId="1076"/>
        <pc:sldMkLst>
          <pc:docMk/>
          <pc:sldMk cId="1770520045" sldId="300"/>
        </pc:sldMkLst>
        <pc:spChg chg="mod">
          <ac:chgData name="hans armstrong" userId="db58b1ceb4554dc5" providerId="LiveId" clId="{73213AF3-21D8-4BC6-83E8-DDE5E3066BD1}" dt="2023-12-01T07:47:05.595" v="13730" actId="20577"/>
          <ac:spMkLst>
            <pc:docMk/>
            <pc:sldMk cId="1770520045" sldId="300"/>
            <ac:spMk id="2" creationId="{50EE7C70-33C6-25A1-9B48-B31055411D10}"/>
          </ac:spMkLst>
        </pc:spChg>
        <pc:spChg chg="del mod">
          <ac:chgData name="hans armstrong" userId="db58b1ceb4554dc5" providerId="LiveId" clId="{73213AF3-21D8-4BC6-83E8-DDE5E3066BD1}" dt="2023-12-01T03:58:49.786" v="12758" actId="478"/>
          <ac:spMkLst>
            <pc:docMk/>
            <pc:sldMk cId="1770520045" sldId="300"/>
            <ac:spMk id="3" creationId="{7B5DCC5D-1A53-A019-FCB9-DD7C12EF7796}"/>
          </ac:spMkLst>
        </pc:spChg>
        <pc:picChg chg="add del mod">
          <ac:chgData name="hans armstrong" userId="db58b1ceb4554dc5" providerId="LiveId" clId="{73213AF3-21D8-4BC6-83E8-DDE5E3066BD1}" dt="2023-12-01T03:59:56.844" v="12779" actId="478"/>
          <ac:picMkLst>
            <pc:docMk/>
            <pc:sldMk cId="1770520045" sldId="300"/>
            <ac:picMk id="5" creationId="{D3348BC8-CBA9-B1F9-6603-D147BC784EE8}"/>
          </ac:picMkLst>
        </pc:picChg>
        <pc:picChg chg="add del mod">
          <ac:chgData name="hans armstrong" userId="db58b1ceb4554dc5" providerId="LiveId" clId="{73213AF3-21D8-4BC6-83E8-DDE5E3066BD1}" dt="2023-12-01T03:52:52.632" v="12476" actId="21"/>
          <ac:picMkLst>
            <pc:docMk/>
            <pc:sldMk cId="1770520045" sldId="300"/>
            <ac:picMk id="6" creationId="{33AC5DC6-0B16-57FB-B538-14D9D8A1F81D}"/>
          </ac:picMkLst>
        </pc:picChg>
        <pc:picChg chg="add mod">
          <ac:chgData name="hans armstrong" userId="db58b1ceb4554dc5" providerId="LiveId" clId="{73213AF3-21D8-4BC6-83E8-DDE5E3066BD1}" dt="2023-12-01T07:47:10.712" v="13731" actId="1076"/>
          <ac:picMkLst>
            <pc:docMk/>
            <pc:sldMk cId="1770520045" sldId="300"/>
            <ac:picMk id="8" creationId="{606C97EB-4122-86BF-C439-5E74D5CAC3A8}"/>
          </ac:picMkLst>
        </pc:picChg>
      </pc:sldChg>
      <pc:sldChg chg="addSp delSp modSp new mod delAnim modAnim modNotesTx">
        <pc:chgData name="hans armstrong" userId="db58b1ceb4554dc5" providerId="LiveId" clId="{73213AF3-21D8-4BC6-83E8-DDE5E3066BD1}" dt="2023-12-04T05:50:59.503" v="14843" actId="1076"/>
        <pc:sldMkLst>
          <pc:docMk/>
          <pc:sldMk cId="1941196799" sldId="301"/>
        </pc:sldMkLst>
        <pc:spChg chg="mod">
          <ac:chgData name="hans armstrong" userId="db58b1ceb4554dc5" providerId="LiveId" clId="{73213AF3-21D8-4BC6-83E8-DDE5E3066BD1}" dt="2023-12-01T04:54:21.159" v="13003" actId="122"/>
          <ac:spMkLst>
            <pc:docMk/>
            <pc:sldMk cId="1941196799" sldId="301"/>
            <ac:spMk id="2" creationId="{00A84034-65CE-CE8D-06DE-C6F5F02C81A5}"/>
          </ac:spMkLst>
        </pc:spChg>
        <pc:spChg chg="del mod">
          <ac:chgData name="hans armstrong" userId="db58b1ceb4554dc5" providerId="LiveId" clId="{73213AF3-21D8-4BC6-83E8-DDE5E3066BD1}" dt="2023-12-01T02:34:25.730" v="12442" actId="22"/>
          <ac:spMkLst>
            <pc:docMk/>
            <pc:sldMk cId="1941196799" sldId="301"/>
            <ac:spMk id="3" creationId="{F808851D-93B9-9285-F44F-3D4D6084FA68}"/>
          </ac:spMkLst>
        </pc:spChg>
        <pc:spChg chg="add del mod">
          <ac:chgData name="hans armstrong" userId="db58b1ceb4554dc5" providerId="LiveId" clId="{73213AF3-21D8-4BC6-83E8-DDE5E3066BD1}" dt="2023-12-01T04:01:48.954" v="12792" actId="478"/>
          <ac:spMkLst>
            <pc:docMk/>
            <pc:sldMk cId="1941196799" sldId="301"/>
            <ac:spMk id="8" creationId="{A558447B-7506-FF54-FEF7-4CAFAC204BCB}"/>
          </ac:spMkLst>
        </pc:spChg>
        <pc:spChg chg="add del mod">
          <ac:chgData name="hans armstrong" userId="db58b1ceb4554dc5" providerId="LiveId" clId="{73213AF3-21D8-4BC6-83E8-DDE5E3066BD1}" dt="2023-12-01T04:44:30.179" v="12861"/>
          <ac:spMkLst>
            <pc:docMk/>
            <pc:sldMk cId="1941196799" sldId="301"/>
            <ac:spMk id="10" creationId="{A0ECCC39-9CA2-FD83-0D03-9F4FE4FE73B2}"/>
          </ac:spMkLst>
        </pc:spChg>
        <pc:picChg chg="add mod">
          <ac:chgData name="hans armstrong" userId="db58b1ceb4554dc5" providerId="LiveId" clId="{73213AF3-21D8-4BC6-83E8-DDE5E3066BD1}" dt="2023-12-04T05:50:52.343" v="14841" actId="1076"/>
          <ac:picMkLst>
            <pc:docMk/>
            <pc:sldMk cId="1941196799" sldId="301"/>
            <ac:picMk id="4" creationId="{D6EA1A2F-B79A-FDC0-841B-9FAA4716655C}"/>
          </ac:picMkLst>
        </pc:picChg>
        <pc:picChg chg="add del mod ord">
          <ac:chgData name="hans armstrong" userId="db58b1ceb4554dc5" providerId="LiveId" clId="{73213AF3-21D8-4BC6-83E8-DDE5E3066BD1}" dt="2023-12-01T04:01:46.145" v="12791" actId="478"/>
          <ac:picMkLst>
            <pc:docMk/>
            <pc:sldMk cId="1941196799" sldId="301"/>
            <ac:picMk id="5" creationId="{13A1C325-18E2-654A-797D-B168D9B2B6C4}"/>
          </ac:picMkLst>
        </pc:picChg>
        <pc:picChg chg="add mod">
          <ac:chgData name="hans armstrong" userId="db58b1ceb4554dc5" providerId="LiveId" clId="{73213AF3-21D8-4BC6-83E8-DDE5E3066BD1}" dt="2023-12-04T05:50:56.333" v="14842" actId="1076"/>
          <ac:picMkLst>
            <pc:docMk/>
            <pc:sldMk cId="1941196799" sldId="301"/>
            <ac:picMk id="5" creationId="{A337FFAA-AA21-A744-8E05-CC2A9F4B3B34}"/>
          </ac:picMkLst>
        </pc:picChg>
        <pc:picChg chg="add del mod">
          <ac:chgData name="hans armstrong" userId="db58b1ceb4554dc5" providerId="LiveId" clId="{73213AF3-21D8-4BC6-83E8-DDE5E3066BD1}" dt="2023-12-04T05:50:33.753" v="14835" actId="478"/>
          <ac:picMkLst>
            <pc:docMk/>
            <pc:sldMk cId="1941196799" sldId="301"/>
            <ac:picMk id="6" creationId="{AA417CEE-1558-734B-82E3-8D053B54F5E9}"/>
          </ac:picMkLst>
        </pc:picChg>
        <pc:picChg chg="add mod">
          <ac:chgData name="hans armstrong" userId="db58b1ceb4554dc5" providerId="LiveId" clId="{73213AF3-21D8-4BC6-83E8-DDE5E3066BD1}" dt="2023-12-04T05:50:22.287" v="14834" actId="1076"/>
          <ac:picMkLst>
            <pc:docMk/>
            <pc:sldMk cId="1941196799" sldId="301"/>
            <ac:picMk id="7" creationId="{419A4C3E-64B2-528E-E5D0-C8D6EA11AB0E}"/>
          </ac:picMkLst>
        </pc:picChg>
        <pc:picChg chg="add del mod">
          <ac:chgData name="hans armstrong" userId="db58b1ceb4554dc5" providerId="LiveId" clId="{73213AF3-21D8-4BC6-83E8-DDE5E3066BD1}" dt="2023-12-01T04:01:49.657" v="12793" actId="478"/>
          <ac:picMkLst>
            <pc:docMk/>
            <pc:sldMk cId="1941196799" sldId="301"/>
            <ac:picMk id="7" creationId="{6EC42A54-CAEC-2EB7-C02B-E5C92EC9E3D6}"/>
          </ac:picMkLst>
        </pc:picChg>
        <pc:picChg chg="add del mod">
          <ac:chgData name="hans armstrong" userId="db58b1ceb4554dc5" providerId="LiveId" clId="{73213AF3-21D8-4BC6-83E8-DDE5E3066BD1}" dt="2023-12-04T05:49:29.230" v="14817" actId="478"/>
          <ac:picMkLst>
            <pc:docMk/>
            <pc:sldMk cId="1941196799" sldId="301"/>
            <ac:picMk id="9" creationId="{1183F43B-4C02-0016-6C22-5726AF8F50E4}"/>
          </ac:picMkLst>
        </pc:picChg>
        <pc:picChg chg="add mod">
          <ac:chgData name="hans armstrong" userId="db58b1ceb4554dc5" providerId="LiveId" clId="{73213AF3-21D8-4BC6-83E8-DDE5E3066BD1}" dt="2023-12-04T05:50:52.343" v="14841" actId="1076"/>
          <ac:picMkLst>
            <pc:docMk/>
            <pc:sldMk cId="1941196799" sldId="301"/>
            <ac:picMk id="10" creationId="{314E48BB-AE88-1058-36A8-78627231EBB7}"/>
          </ac:picMkLst>
        </pc:picChg>
        <pc:picChg chg="add del mod">
          <ac:chgData name="hans armstrong" userId="db58b1ceb4554dc5" providerId="LiveId" clId="{73213AF3-21D8-4BC6-83E8-DDE5E3066BD1}" dt="2023-12-04T05:49:28.682" v="14816" actId="478"/>
          <ac:picMkLst>
            <pc:docMk/>
            <pc:sldMk cId="1941196799" sldId="301"/>
            <ac:picMk id="11" creationId="{466FE2A7-E131-1512-5E34-02C7B4086117}"/>
          </ac:picMkLst>
        </pc:picChg>
        <pc:picChg chg="add del mod">
          <ac:chgData name="hans armstrong" userId="db58b1ceb4554dc5" providerId="LiveId" clId="{73213AF3-21D8-4BC6-83E8-DDE5E3066BD1}" dt="2023-12-01T04:46:03.925" v="12872" actId="478"/>
          <ac:picMkLst>
            <pc:docMk/>
            <pc:sldMk cId="1941196799" sldId="301"/>
            <ac:picMk id="12" creationId="{8AF59823-44ED-61D8-E877-0D9D07AE2832}"/>
          </ac:picMkLst>
        </pc:picChg>
        <pc:picChg chg="add mod">
          <ac:chgData name="hans armstrong" userId="db58b1ceb4554dc5" providerId="LiveId" clId="{73213AF3-21D8-4BC6-83E8-DDE5E3066BD1}" dt="2023-12-04T05:50:59.503" v="14843" actId="1076"/>
          <ac:picMkLst>
            <pc:docMk/>
            <pc:sldMk cId="1941196799" sldId="301"/>
            <ac:picMk id="12" creationId="{D7EABD05-D279-2CE3-83ED-1D280771567C}"/>
          </ac:picMkLst>
        </pc:picChg>
        <pc:picChg chg="add mod">
          <ac:chgData name="hans armstrong" userId="db58b1ceb4554dc5" providerId="LiveId" clId="{73213AF3-21D8-4BC6-83E8-DDE5E3066BD1}" dt="2023-12-04T05:50:41.429" v="14837" actId="1076"/>
          <ac:picMkLst>
            <pc:docMk/>
            <pc:sldMk cId="1941196799" sldId="301"/>
            <ac:picMk id="13" creationId="{3FD8DBCD-DF11-1C45-8440-C0884ECD663E}"/>
          </ac:picMkLst>
        </pc:picChg>
        <pc:picChg chg="add mod">
          <ac:chgData name="hans armstrong" userId="db58b1ceb4554dc5" providerId="LiveId" clId="{73213AF3-21D8-4BC6-83E8-DDE5E3066BD1}" dt="2023-12-04T05:50:52.343" v="14841" actId="1076"/>
          <ac:picMkLst>
            <pc:docMk/>
            <pc:sldMk cId="1941196799" sldId="301"/>
            <ac:picMk id="14" creationId="{4631DC61-56AD-A6C6-29F1-2F5DFF43BBDF}"/>
          </ac:picMkLst>
        </pc:picChg>
        <pc:picChg chg="add mod">
          <ac:chgData name="hans armstrong" userId="db58b1ceb4554dc5" providerId="LiveId" clId="{73213AF3-21D8-4BC6-83E8-DDE5E3066BD1}" dt="2023-12-04T05:50:52.343" v="14841" actId="1076"/>
          <ac:picMkLst>
            <pc:docMk/>
            <pc:sldMk cId="1941196799" sldId="301"/>
            <ac:picMk id="16" creationId="{CBE41B51-B35E-888C-6D25-FB96CA660496}"/>
          </ac:picMkLst>
        </pc:picChg>
        <pc:picChg chg="add del mod">
          <ac:chgData name="hans armstrong" userId="db58b1ceb4554dc5" providerId="LiveId" clId="{73213AF3-21D8-4BC6-83E8-DDE5E3066BD1}" dt="2023-12-04T05:49:24.930" v="14815" actId="478"/>
          <ac:picMkLst>
            <pc:docMk/>
            <pc:sldMk cId="1941196799" sldId="301"/>
            <ac:picMk id="17" creationId="{329DFB81-4BDA-CE65-FABD-F5B74EAC2FDE}"/>
          </ac:picMkLst>
        </pc:picChg>
        <pc:picChg chg="add mod">
          <ac:chgData name="hans armstrong" userId="db58b1ceb4554dc5" providerId="LiveId" clId="{73213AF3-21D8-4BC6-83E8-DDE5E3066BD1}" dt="2023-12-04T05:50:52.343" v="14841" actId="1076"/>
          <ac:picMkLst>
            <pc:docMk/>
            <pc:sldMk cId="1941196799" sldId="301"/>
            <ac:picMk id="18" creationId="{E5B891A3-F39A-4E5F-73B2-B599F2AA3776}"/>
          </ac:picMkLst>
        </pc:picChg>
        <pc:picChg chg="add mod">
          <ac:chgData name="hans armstrong" userId="db58b1ceb4554dc5" providerId="LiveId" clId="{73213AF3-21D8-4BC6-83E8-DDE5E3066BD1}" dt="2023-12-04T05:50:43.696" v="14838" actId="1076"/>
          <ac:picMkLst>
            <pc:docMk/>
            <pc:sldMk cId="1941196799" sldId="301"/>
            <ac:picMk id="20" creationId="{34C01D33-0123-78FF-A941-2188DF0B2434}"/>
          </ac:picMkLst>
        </pc:picChg>
        <pc:picChg chg="add mod">
          <ac:chgData name="hans armstrong" userId="db58b1ceb4554dc5" providerId="LiveId" clId="{73213AF3-21D8-4BC6-83E8-DDE5E3066BD1}" dt="2023-12-04T05:50:45.629" v="14839" actId="1076"/>
          <ac:picMkLst>
            <pc:docMk/>
            <pc:sldMk cId="1941196799" sldId="301"/>
            <ac:picMk id="22" creationId="{2C5F715A-F26D-2002-E151-67F3F9A76B35}"/>
          </ac:picMkLst>
        </pc:picChg>
        <pc:picChg chg="add mod">
          <ac:chgData name="hans armstrong" userId="db58b1ceb4554dc5" providerId="LiveId" clId="{73213AF3-21D8-4BC6-83E8-DDE5E3066BD1}" dt="2023-12-04T05:50:47.244" v="14840" actId="1076"/>
          <ac:picMkLst>
            <pc:docMk/>
            <pc:sldMk cId="1941196799" sldId="301"/>
            <ac:picMk id="24" creationId="{F6F330C9-2AE9-BD82-1288-CA828F4118BB}"/>
          </ac:picMkLst>
        </pc:picChg>
        <pc:picChg chg="add del mod">
          <ac:chgData name="hans armstrong" userId="db58b1ceb4554dc5" providerId="LiveId" clId="{73213AF3-21D8-4BC6-83E8-DDE5E3066BD1}" dt="2023-12-01T04:52:57.277" v="12944" actId="21"/>
          <ac:picMkLst>
            <pc:docMk/>
            <pc:sldMk cId="1941196799" sldId="301"/>
            <ac:picMk id="26" creationId="{D8E79996-A70A-BF1D-C501-002A674D578D}"/>
          </ac:picMkLst>
        </pc:picChg>
        <pc:picChg chg="add del mod">
          <ac:chgData name="hans armstrong" userId="db58b1ceb4554dc5" providerId="LiveId" clId="{73213AF3-21D8-4BC6-83E8-DDE5E3066BD1}" dt="2023-12-01T04:53:09.564" v="12948" actId="21"/>
          <ac:picMkLst>
            <pc:docMk/>
            <pc:sldMk cId="1941196799" sldId="301"/>
            <ac:picMk id="28" creationId="{2E437457-7DCB-1CB5-0790-80A5444F1298}"/>
          </ac:picMkLst>
        </pc:picChg>
      </pc:sldChg>
      <pc:sldChg chg="addSp delSp new del mod">
        <pc:chgData name="hans armstrong" userId="db58b1ceb4554dc5" providerId="LiveId" clId="{73213AF3-21D8-4BC6-83E8-DDE5E3066BD1}" dt="2023-12-01T03:59:40.670" v="12774" actId="680"/>
        <pc:sldMkLst>
          <pc:docMk/>
          <pc:sldMk cId="2192323739" sldId="302"/>
        </pc:sldMkLst>
        <pc:picChg chg="add del">
          <ac:chgData name="hans armstrong" userId="db58b1ceb4554dc5" providerId="LiveId" clId="{73213AF3-21D8-4BC6-83E8-DDE5E3066BD1}" dt="2023-12-01T03:59:40.105" v="12773" actId="22"/>
          <ac:picMkLst>
            <pc:docMk/>
            <pc:sldMk cId="2192323739" sldId="302"/>
            <ac:picMk id="5" creationId="{7855E503-8F0A-82A0-3EDE-66D4E6166ED5}"/>
          </ac:picMkLst>
        </pc:picChg>
      </pc:sldChg>
      <pc:sldChg chg="addSp delSp new del mod">
        <pc:chgData name="hans armstrong" userId="db58b1ceb4554dc5" providerId="LiveId" clId="{73213AF3-21D8-4BC6-83E8-DDE5E3066BD1}" dt="2023-12-01T03:57:33.278" v="12751" actId="47"/>
        <pc:sldMkLst>
          <pc:docMk/>
          <pc:sldMk cId="3378387092" sldId="302"/>
        </pc:sldMkLst>
        <pc:picChg chg="add del">
          <ac:chgData name="hans armstrong" userId="db58b1ceb4554dc5" providerId="LiveId" clId="{73213AF3-21D8-4BC6-83E8-DDE5E3066BD1}" dt="2023-12-01T03:57:24.540" v="12747" actId="21"/>
          <ac:picMkLst>
            <pc:docMk/>
            <pc:sldMk cId="3378387092" sldId="302"/>
            <ac:picMk id="3" creationId="{2C169825-D696-F4D1-6021-C5EC899D27E3}"/>
          </ac:picMkLst>
        </pc:picChg>
      </pc:sldChg>
      <pc:sldChg chg="addSp delSp modSp new mod ord">
        <pc:chgData name="hans armstrong" userId="db58b1ceb4554dc5" providerId="LiveId" clId="{73213AF3-21D8-4BC6-83E8-DDE5E3066BD1}" dt="2023-12-03T04:11:26.761" v="14599" actId="1076"/>
        <pc:sldMkLst>
          <pc:docMk/>
          <pc:sldMk cId="3386903512" sldId="302"/>
        </pc:sldMkLst>
        <pc:spChg chg="mod">
          <ac:chgData name="hans armstrong" userId="db58b1ceb4554dc5" providerId="LiveId" clId="{73213AF3-21D8-4BC6-83E8-DDE5E3066BD1}" dt="2023-12-03T04:11:23.221" v="14598" actId="122"/>
          <ac:spMkLst>
            <pc:docMk/>
            <pc:sldMk cId="3386903512" sldId="302"/>
            <ac:spMk id="2" creationId="{C120C537-CA66-9B47-CACD-332D996D5A9B}"/>
          </ac:spMkLst>
        </pc:spChg>
        <pc:spChg chg="del">
          <ac:chgData name="hans armstrong" userId="db58b1ceb4554dc5" providerId="LiveId" clId="{73213AF3-21D8-4BC6-83E8-DDE5E3066BD1}" dt="2023-12-02T02:54:48.589" v="14003" actId="478"/>
          <ac:spMkLst>
            <pc:docMk/>
            <pc:sldMk cId="3386903512" sldId="302"/>
            <ac:spMk id="3" creationId="{972F147A-AD44-F820-9B23-977AA8468D46}"/>
          </ac:spMkLst>
        </pc:spChg>
        <pc:picChg chg="add mod">
          <ac:chgData name="hans armstrong" userId="db58b1ceb4554dc5" providerId="LiveId" clId="{73213AF3-21D8-4BC6-83E8-DDE5E3066BD1}" dt="2023-12-03T04:11:26.761" v="14599" actId="1076"/>
          <ac:picMkLst>
            <pc:docMk/>
            <pc:sldMk cId="3386903512" sldId="302"/>
            <ac:picMk id="4" creationId="{10A78823-3B2E-5A10-5DD4-EDC4BC13B0B3}"/>
          </ac:picMkLst>
        </pc:picChg>
      </pc:sldChg>
      <pc:sldChg chg="addSp delSp modSp new mod modNotesTx">
        <pc:chgData name="hans armstrong" userId="db58b1ceb4554dc5" providerId="LiveId" clId="{73213AF3-21D8-4BC6-83E8-DDE5E3066BD1}" dt="2023-12-04T23:16:58.417" v="15092" actId="20577"/>
        <pc:sldMkLst>
          <pc:docMk/>
          <pc:sldMk cId="2298809571" sldId="303"/>
        </pc:sldMkLst>
        <pc:spChg chg="mod">
          <ac:chgData name="hans armstrong" userId="db58b1ceb4554dc5" providerId="LiveId" clId="{73213AF3-21D8-4BC6-83E8-DDE5E3066BD1}" dt="2023-12-01T04:48:38.108" v="12896"/>
          <ac:spMkLst>
            <pc:docMk/>
            <pc:sldMk cId="2298809571" sldId="303"/>
            <ac:spMk id="2" creationId="{FEF5B56D-F20F-4288-8946-ABCF13FAFBB1}"/>
          </ac:spMkLst>
        </pc:spChg>
        <pc:spChg chg="del">
          <ac:chgData name="hans armstrong" userId="db58b1ceb4554dc5" providerId="LiveId" clId="{73213AF3-21D8-4BC6-83E8-DDE5E3066BD1}" dt="2023-12-01T04:49:20.407" v="12901" actId="478"/>
          <ac:spMkLst>
            <pc:docMk/>
            <pc:sldMk cId="2298809571" sldId="303"/>
            <ac:spMk id="3" creationId="{7E98F9F1-2DBB-56A2-423B-56028DD687BA}"/>
          </ac:spMkLst>
        </pc:spChg>
        <pc:picChg chg="add mod">
          <ac:chgData name="hans armstrong" userId="db58b1ceb4554dc5" providerId="LiveId" clId="{73213AF3-21D8-4BC6-83E8-DDE5E3066BD1}" dt="2023-12-01T07:14:34.395" v="13469" actId="1076"/>
          <ac:picMkLst>
            <pc:docMk/>
            <pc:sldMk cId="2298809571" sldId="303"/>
            <ac:picMk id="4" creationId="{787CDBED-9966-9D03-B992-FEC23E464F04}"/>
          </ac:picMkLst>
        </pc:picChg>
        <pc:picChg chg="add del mod">
          <ac:chgData name="hans armstrong" userId="db58b1ceb4554dc5" providerId="LiveId" clId="{73213AF3-21D8-4BC6-83E8-DDE5E3066BD1}" dt="2023-12-01T07:09:52.928" v="13433" actId="478"/>
          <ac:picMkLst>
            <pc:docMk/>
            <pc:sldMk cId="2298809571" sldId="303"/>
            <ac:picMk id="5" creationId="{246EA793-BE09-A125-C595-FC3B4AEBC77A}"/>
          </ac:picMkLst>
        </pc:picChg>
        <pc:picChg chg="add mod">
          <ac:chgData name="hans armstrong" userId="db58b1ceb4554dc5" providerId="LiveId" clId="{73213AF3-21D8-4BC6-83E8-DDE5E3066BD1}" dt="2023-12-01T07:14:19.967" v="13467" actId="1076"/>
          <ac:picMkLst>
            <pc:docMk/>
            <pc:sldMk cId="2298809571" sldId="303"/>
            <ac:picMk id="7" creationId="{FF8EB28B-D9FB-5606-998B-175ABA75946F}"/>
          </ac:picMkLst>
        </pc:picChg>
        <pc:picChg chg="add mod">
          <ac:chgData name="hans armstrong" userId="db58b1ceb4554dc5" providerId="LiveId" clId="{73213AF3-21D8-4BC6-83E8-DDE5E3066BD1}" dt="2023-12-01T07:14:17.014" v="13466" actId="1076"/>
          <ac:picMkLst>
            <pc:docMk/>
            <pc:sldMk cId="2298809571" sldId="303"/>
            <ac:picMk id="9" creationId="{71BF5638-C999-1804-FE5D-F094251A5FBB}"/>
          </ac:picMkLst>
        </pc:picChg>
        <pc:picChg chg="add mod">
          <ac:chgData name="hans armstrong" userId="db58b1ceb4554dc5" providerId="LiveId" clId="{73213AF3-21D8-4BC6-83E8-DDE5E3066BD1}" dt="2023-12-01T07:13:56.320" v="13463" actId="1076"/>
          <ac:picMkLst>
            <pc:docMk/>
            <pc:sldMk cId="2298809571" sldId="303"/>
            <ac:picMk id="11" creationId="{122C2AF5-A0EF-95FB-40F0-8669CF15A788}"/>
          </ac:picMkLst>
        </pc:picChg>
        <pc:picChg chg="add mod">
          <ac:chgData name="hans armstrong" userId="db58b1ceb4554dc5" providerId="LiveId" clId="{73213AF3-21D8-4BC6-83E8-DDE5E3066BD1}" dt="2023-12-01T07:13:54.458" v="13462" actId="1076"/>
          <ac:picMkLst>
            <pc:docMk/>
            <pc:sldMk cId="2298809571" sldId="303"/>
            <ac:picMk id="13" creationId="{B5C497FC-B314-57DD-8D96-B1D38933D3BE}"/>
          </ac:picMkLst>
        </pc:picChg>
        <pc:picChg chg="add mod">
          <ac:chgData name="hans armstrong" userId="db58b1ceb4554dc5" providerId="LiveId" clId="{73213AF3-21D8-4BC6-83E8-DDE5E3066BD1}" dt="2023-12-01T07:13:53.462" v="13461" actId="1076"/>
          <ac:picMkLst>
            <pc:docMk/>
            <pc:sldMk cId="2298809571" sldId="303"/>
            <ac:picMk id="15" creationId="{AF7FCB88-65BC-5A0A-6F58-83AB3F025652}"/>
          </ac:picMkLst>
        </pc:picChg>
        <pc:picChg chg="add mod">
          <ac:chgData name="hans armstrong" userId="db58b1ceb4554dc5" providerId="LiveId" clId="{73213AF3-21D8-4BC6-83E8-DDE5E3066BD1}" dt="2023-12-01T07:13:52.202" v="13460" actId="1076"/>
          <ac:picMkLst>
            <pc:docMk/>
            <pc:sldMk cId="2298809571" sldId="303"/>
            <ac:picMk id="17" creationId="{729DEA5A-9134-74B4-B27C-B540A187E70F}"/>
          </ac:picMkLst>
        </pc:picChg>
        <pc:picChg chg="add mod">
          <ac:chgData name="hans armstrong" userId="db58b1ceb4554dc5" providerId="LiveId" clId="{73213AF3-21D8-4BC6-83E8-DDE5E3066BD1}" dt="2023-12-01T07:13:50.754" v="13459" actId="1076"/>
          <ac:picMkLst>
            <pc:docMk/>
            <pc:sldMk cId="2298809571" sldId="303"/>
            <ac:picMk id="19" creationId="{1650394F-19CB-D70A-A1F8-A7B70EA9FA7B}"/>
          </ac:picMkLst>
        </pc:picChg>
        <pc:picChg chg="add del mod">
          <ac:chgData name="hans armstrong" userId="db58b1ceb4554dc5" providerId="LiveId" clId="{73213AF3-21D8-4BC6-83E8-DDE5E3066BD1}" dt="2023-12-01T07:13:23.175" v="13456" actId="478"/>
          <ac:picMkLst>
            <pc:docMk/>
            <pc:sldMk cId="2298809571" sldId="303"/>
            <ac:picMk id="21" creationId="{CC9521C6-F313-0322-9C18-872689F52071}"/>
          </ac:picMkLst>
        </pc:picChg>
        <pc:picChg chg="add mod">
          <ac:chgData name="hans armstrong" userId="db58b1ceb4554dc5" providerId="LiveId" clId="{73213AF3-21D8-4BC6-83E8-DDE5E3066BD1}" dt="2023-12-01T07:13:40.293" v="13458" actId="1076"/>
          <ac:picMkLst>
            <pc:docMk/>
            <pc:sldMk cId="2298809571" sldId="303"/>
            <ac:picMk id="23" creationId="{C5D86E94-CECC-3812-C435-6B92ED749377}"/>
          </ac:picMkLst>
        </pc:picChg>
        <pc:picChg chg="add mod">
          <ac:chgData name="hans armstrong" userId="db58b1ceb4554dc5" providerId="LiveId" clId="{73213AF3-21D8-4BC6-83E8-DDE5E3066BD1}" dt="2023-12-01T07:14:23.902" v="13468" actId="1076"/>
          <ac:picMkLst>
            <pc:docMk/>
            <pc:sldMk cId="2298809571" sldId="303"/>
            <ac:picMk id="25" creationId="{610AA5A3-BF0E-6A42-F00B-968EA4C9D35B}"/>
          </ac:picMkLst>
        </pc:picChg>
      </pc:sldChg>
      <pc:sldChg chg="addSp delSp modSp new mod modNotesTx">
        <pc:chgData name="hans armstrong" userId="db58b1ceb4554dc5" providerId="LiveId" clId="{73213AF3-21D8-4BC6-83E8-DDE5E3066BD1}" dt="2023-12-01T04:53:24.179" v="12951"/>
        <pc:sldMkLst>
          <pc:docMk/>
          <pc:sldMk cId="1708093461" sldId="304"/>
        </pc:sldMkLst>
        <pc:spChg chg="mod">
          <ac:chgData name="hans armstrong" userId="db58b1ceb4554dc5" providerId="LiveId" clId="{73213AF3-21D8-4BC6-83E8-DDE5E3066BD1}" dt="2023-12-01T04:52:53.108" v="12943" actId="20577"/>
          <ac:spMkLst>
            <pc:docMk/>
            <pc:sldMk cId="1708093461" sldId="304"/>
            <ac:spMk id="2" creationId="{EA224FD1-B97B-1BF1-736C-B3C8E244B32C}"/>
          </ac:spMkLst>
        </pc:spChg>
        <pc:spChg chg="del">
          <ac:chgData name="hans armstrong" userId="db58b1ceb4554dc5" providerId="LiveId" clId="{73213AF3-21D8-4BC6-83E8-DDE5E3066BD1}" dt="2023-12-01T04:53:02.993" v="12946" actId="478"/>
          <ac:spMkLst>
            <pc:docMk/>
            <pc:sldMk cId="1708093461" sldId="304"/>
            <ac:spMk id="3" creationId="{56F03181-5D7A-28E8-336E-F75EE764F016}"/>
          </ac:spMkLst>
        </pc:spChg>
        <pc:picChg chg="add mod">
          <ac:chgData name="hans armstrong" userId="db58b1ceb4554dc5" providerId="LiveId" clId="{73213AF3-21D8-4BC6-83E8-DDE5E3066BD1}" dt="2023-12-01T04:53:04.778" v="12947" actId="1076"/>
          <ac:picMkLst>
            <pc:docMk/>
            <pc:sldMk cId="1708093461" sldId="304"/>
            <ac:picMk id="4" creationId="{F11EFB41-914D-CC1B-77CC-452CAECB44F2}"/>
          </ac:picMkLst>
        </pc:picChg>
        <pc:picChg chg="add mod">
          <ac:chgData name="hans armstrong" userId="db58b1ceb4554dc5" providerId="LiveId" clId="{73213AF3-21D8-4BC6-83E8-DDE5E3066BD1}" dt="2023-12-01T04:53:13.593" v="12950" actId="1076"/>
          <ac:picMkLst>
            <pc:docMk/>
            <pc:sldMk cId="1708093461" sldId="304"/>
            <ac:picMk id="5" creationId="{C3863A2D-149B-A3E8-A4BD-9E69FA9C4703}"/>
          </ac:picMkLst>
        </pc:picChg>
      </pc:sldChg>
      <pc:sldChg chg="addSp delSp modSp new mod">
        <pc:chgData name="hans armstrong" userId="db58b1ceb4554dc5" providerId="LiveId" clId="{73213AF3-21D8-4BC6-83E8-DDE5E3066BD1}" dt="2023-12-01T05:00:40.237" v="13174" actId="20577"/>
        <pc:sldMkLst>
          <pc:docMk/>
          <pc:sldMk cId="4120395111" sldId="305"/>
        </pc:sldMkLst>
        <pc:spChg chg="mod">
          <ac:chgData name="hans armstrong" userId="db58b1ceb4554dc5" providerId="LiveId" clId="{73213AF3-21D8-4BC6-83E8-DDE5E3066BD1}" dt="2023-12-01T05:00:40.237" v="13174" actId="20577"/>
          <ac:spMkLst>
            <pc:docMk/>
            <pc:sldMk cId="4120395111" sldId="305"/>
            <ac:spMk id="2" creationId="{4FB417DB-734B-B054-ADFB-BB38C9C64128}"/>
          </ac:spMkLst>
        </pc:spChg>
        <pc:spChg chg="del">
          <ac:chgData name="hans armstrong" userId="db58b1ceb4554dc5" providerId="LiveId" clId="{73213AF3-21D8-4BC6-83E8-DDE5E3066BD1}" dt="2023-12-01T04:59:18.743" v="13062" actId="478"/>
          <ac:spMkLst>
            <pc:docMk/>
            <pc:sldMk cId="4120395111" sldId="305"/>
            <ac:spMk id="3" creationId="{B26AEACB-A0D6-02F6-B280-9037BFC493F8}"/>
          </ac:spMkLst>
        </pc:spChg>
        <pc:picChg chg="add mod">
          <ac:chgData name="hans armstrong" userId="db58b1ceb4554dc5" providerId="LiveId" clId="{73213AF3-21D8-4BC6-83E8-DDE5E3066BD1}" dt="2023-12-01T05:00:22.967" v="13157" actId="1076"/>
          <ac:picMkLst>
            <pc:docMk/>
            <pc:sldMk cId="4120395111" sldId="305"/>
            <ac:picMk id="5" creationId="{210EF9F8-8423-3C62-1645-020446F0E4C5}"/>
          </ac:picMkLst>
        </pc:picChg>
        <pc:picChg chg="add mod">
          <ac:chgData name="hans armstrong" userId="db58b1ceb4554dc5" providerId="LiveId" clId="{73213AF3-21D8-4BC6-83E8-DDE5E3066BD1}" dt="2023-12-01T05:00:21.951" v="13156" actId="1076"/>
          <ac:picMkLst>
            <pc:docMk/>
            <pc:sldMk cId="4120395111" sldId="305"/>
            <ac:picMk id="7" creationId="{973D6318-E58C-B9C8-72C4-787232C45828}"/>
          </ac:picMkLst>
        </pc:picChg>
        <pc:picChg chg="add mod">
          <ac:chgData name="hans armstrong" userId="db58b1ceb4554dc5" providerId="LiveId" clId="{73213AF3-21D8-4BC6-83E8-DDE5E3066BD1}" dt="2023-12-01T05:00:20.532" v="13155" actId="1076"/>
          <ac:picMkLst>
            <pc:docMk/>
            <pc:sldMk cId="4120395111" sldId="305"/>
            <ac:picMk id="9" creationId="{41F6F9A9-4141-79A3-9484-93FB09406A1C}"/>
          </ac:picMkLst>
        </pc:picChg>
      </pc:sldChg>
      <pc:sldChg chg="addSp delSp modSp new mod modNotesTx">
        <pc:chgData name="hans armstrong" userId="db58b1ceb4554dc5" providerId="LiveId" clId="{73213AF3-21D8-4BC6-83E8-DDE5E3066BD1}" dt="2023-12-03T02:20:25.773" v="14514" actId="20577"/>
        <pc:sldMkLst>
          <pc:docMk/>
          <pc:sldMk cId="1048056671" sldId="306"/>
        </pc:sldMkLst>
        <pc:spChg chg="mod">
          <ac:chgData name="hans armstrong" userId="db58b1ceb4554dc5" providerId="LiveId" clId="{73213AF3-21D8-4BC6-83E8-DDE5E3066BD1}" dt="2023-12-01T07:45:42.204" v="13636" actId="20577"/>
          <ac:spMkLst>
            <pc:docMk/>
            <pc:sldMk cId="1048056671" sldId="306"/>
            <ac:spMk id="2" creationId="{344893B1-D65E-BA50-5DCB-9D043111391A}"/>
          </ac:spMkLst>
        </pc:spChg>
        <pc:spChg chg="del">
          <ac:chgData name="hans armstrong" userId="db58b1ceb4554dc5" providerId="LiveId" clId="{73213AF3-21D8-4BC6-83E8-DDE5E3066BD1}" dt="2023-12-01T07:08:40.292" v="13428" actId="478"/>
          <ac:spMkLst>
            <pc:docMk/>
            <pc:sldMk cId="1048056671" sldId="306"/>
            <ac:spMk id="3" creationId="{08028AF7-D318-8CE5-8C06-617FA223A3CA}"/>
          </ac:spMkLst>
        </pc:spChg>
        <pc:picChg chg="add mod">
          <ac:chgData name="hans armstrong" userId="db58b1ceb4554dc5" providerId="LiveId" clId="{73213AF3-21D8-4BC6-83E8-DDE5E3066BD1}" dt="2023-12-01T07:45:44.553" v="13637" actId="1076"/>
          <ac:picMkLst>
            <pc:docMk/>
            <pc:sldMk cId="1048056671" sldId="306"/>
            <ac:picMk id="5" creationId="{137D9E9F-CC2B-13E0-D90B-1F413776A0BB}"/>
          </ac:picMkLst>
        </pc:picChg>
      </pc:sldChg>
      <pc:sldChg chg="addSp delSp modSp new mod modAnim modNotesTx">
        <pc:chgData name="hans armstrong" userId="db58b1ceb4554dc5" providerId="LiveId" clId="{73213AF3-21D8-4BC6-83E8-DDE5E3066BD1}" dt="2023-12-05T00:09:14.631" v="15261"/>
        <pc:sldMkLst>
          <pc:docMk/>
          <pc:sldMk cId="2142872374" sldId="307"/>
        </pc:sldMkLst>
        <pc:spChg chg="mod">
          <ac:chgData name="hans armstrong" userId="db58b1ceb4554dc5" providerId="LiveId" clId="{73213AF3-21D8-4BC6-83E8-DDE5E3066BD1}" dt="2023-12-04T05:48:49.400" v="14800" actId="1076"/>
          <ac:spMkLst>
            <pc:docMk/>
            <pc:sldMk cId="2142872374" sldId="307"/>
            <ac:spMk id="2" creationId="{2FC925A1-E95B-4C6C-211C-EF2EC96E14FC}"/>
          </ac:spMkLst>
        </pc:spChg>
        <pc:spChg chg="del">
          <ac:chgData name="hans armstrong" userId="db58b1ceb4554dc5" providerId="LiveId" clId="{73213AF3-21D8-4BC6-83E8-DDE5E3066BD1}" dt="2023-12-02T02:43:58.742" v="13772" actId="478"/>
          <ac:spMkLst>
            <pc:docMk/>
            <pc:sldMk cId="2142872374" sldId="307"/>
            <ac:spMk id="3" creationId="{9CF059A5-AF23-C3CA-21B7-6318F8846219}"/>
          </ac:spMkLst>
        </pc:spChg>
        <pc:picChg chg="add mod">
          <ac:chgData name="hans armstrong" userId="db58b1ceb4554dc5" providerId="LiveId" clId="{73213AF3-21D8-4BC6-83E8-DDE5E3066BD1}" dt="2023-12-04T05:52:50.001" v="14855" actId="1076"/>
          <ac:picMkLst>
            <pc:docMk/>
            <pc:sldMk cId="2142872374" sldId="307"/>
            <ac:picMk id="4" creationId="{30FD7D5B-0217-B4D8-A331-DD4AAC257AEE}"/>
          </ac:picMkLst>
        </pc:picChg>
        <pc:picChg chg="add del mod">
          <ac:chgData name="hans armstrong" userId="db58b1ceb4554dc5" providerId="LiveId" clId="{73213AF3-21D8-4BC6-83E8-DDE5E3066BD1}" dt="2023-12-03T03:39:02.302" v="14517" actId="478"/>
          <ac:picMkLst>
            <pc:docMk/>
            <pc:sldMk cId="2142872374" sldId="307"/>
            <ac:picMk id="4" creationId="{A03D4319-2943-0C1F-CD98-8AAA1870D8D9}"/>
          </ac:picMkLst>
        </pc:picChg>
        <pc:picChg chg="add mod">
          <ac:chgData name="hans armstrong" userId="db58b1ceb4554dc5" providerId="LiveId" clId="{73213AF3-21D8-4BC6-83E8-DDE5E3066BD1}" dt="2023-12-05T00:08:05.235" v="15251" actId="1076"/>
          <ac:picMkLst>
            <pc:docMk/>
            <pc:sldMk cId="2142872374" sldId="307"/>
            <ac:picMk id="5" creationId="{AB2C1844-7F70-FF37-2E23-6D57B31B5C11}"/>
          </ac:picMkLst>
        </pc:picChg>
        <pc:picChg chg="add del mod">
          <ac:chgData name="hans armstrong" userId="db58b1ceb4554dc5" providerId="LiveId" clId="{73213AF3-21D8-4BC6-83E8-DDE5E3066BD1}" dt="2023-12-03T04:01:54.167" v="14535" actId="478"/>
          <ac:picMkLst>
            <pc:docMk/>
            <pc:sldMk cId="2142872374" sldId="307"/>
            <ac:picMk id="5" creationId="{FE503457-9B23-642E-0358-93B5DC9D00D8}"/>
          </ac:picMkLst>
        </pc:picChg>
        <pc:picChg chg="add mod">
          <ac:chgData name="hans armstrong" userId="db58b1ceb4554dc5" providerId="LiveId" clId="{73213AF3-21D8-4BC6-83E8-DDE5E3066BD1}" dt="2023-12-05T00:02:48.782" v="15207" actId="1076"/>
          <ac:picMkLst>
            <pc:docMk/>
            <pc:sldMk cId="2142872374" sldId="307"/>
            <ac:picMk id="6" creationId="{8FC27F85-2953-F618-4625-5958C394E515}"/>
          </ac:picMkLst>
        </pc:picChg>
        <pc:picChg chg="add del mod">
          <ac:chgData name="hans armstrong" userId="db58b1ceb4554dc5" providerId="LiveId" clId="{73213AF3-21D8-4BC6-83E8-DDE5E3066BD1}" dt="2023-12-03T04:01:54.685" v="14536" actId="478"/>
          <ac:picMkLst>
            <pc:docMk/>
            <pc:sldMk cId="2142872374" sldId="307"/>
            <ac:picMk id="7" creationId="{41AD6DB0-882F-DAB1-896B-266CB9149464}"/>
          </ac:picMkLst>
        </pc:picChg>
        <pc:picChg chg="add mod">
          <ac:chgData name="hans armstrong" userId="db58b1ceb4554dc5" providerId="LiveId" clId="{73213AF3-21D8-4BC6-83E8-DDE5E3066BD1}" dt="2023-12-04T05:52:50.001" v="14855" actId="1076"/>
          <ac:picMkLst>
            <pc:docMk/>
            <pc:sldMk cId="2142872374" sldId="307"/>
            <ac:picMk id="8" creationId="{0E2CCBAE-0E5D-1D4F-9BC1-DE514A49F746}"/>
          </ac:picMkLst>
        </pc:picChg>
        <pc:picChg chg="add del mod">
          <ac:chgData name="hans armstrong" userId="db58b1ceb4554dc5" providerId="LiveId" clId="{73213AF3-21D8-4BC6-83E8-DDE5E3066BD1}" dt="2023-12-03T04:02:41.720" v="14539" actId="478"/>
          <ac:picMkLst>
            <pc:docMk/>
            <pc:sldMk cId="2142872374" sldId="307"/>
            <ac:picMk id="8" creationId="{CE87B633-9CDC-3CE7-56F4-608F003EFED7}"/>
          </ac:picMkLst>
        </pc:picChg>
        <pc:picChg chg="add mod">
          <ac:chgData name="hans armstrong" userId="db58b1ceb4554dc5" providerId="LiveId" clId="{73213AF3-21D8-4BC6-83E8-DDE5E3066BD1}" dt="2023-12-05T00:08:02.671" v="15250" actId="14100"/>
          <ac:picMkLst>
            <pc:docMk/>
            <pc:sldMk cId="2142872374" sldId="307"/>
            <ac:picMk id="9" creationId="{5DE608DA-57E6-B597-37B8-3CEBA2BF8184}"/>
          </ac:picMkLst>
        </pc:picChg>
        <pc:picChg chg="add del mod">
          <ac:chgData name="hans armstrong" userId="db58b1ceb4554dc5" providerId="LiveId" clId="{73213AF3-21D8-4BC6-83E8-DDE5E3066BD1}" dt="2023-12-04T05:42:01.489" v="14718" actId="478"/>
          <ac:picMkLst>
            <pc:docMk/>
            <pc:sldMk cId="2142872374" sldId="307"/>
            <ac:picMk id="10" creationId="{02BD1175-651B-5599-DEE4-E163A6BE1A26}"/>
          </ac:picMkLst>
        </pc:picChg>
        <pc:picChg chg="add mod">
          <ac:chgData name="hans armstrong" userId="db58b1ceb4554dc5" providerId="LiveId" clId="{73213AF3-21D8-4BC6-83E8-DDE5E3066BD1}" dt="2023-12-04T05:52:50.001" v="14855" actId="1076"/>
          <ac:picMkLst>
            <pc:docMk/>
            <pc:sldMk cId="2142872374" sldId="307"/>
            <ac:picMk id="11" creationId="{972F14E3-F8D8-F923-5542-7ADED9CDC0EF}"/>
          </ac:picMkLst>
        </pc:picChg>
        <pc:picChg chg="add del mod">
          <ac:chgData name="hans armstrong" userId="db58b1ceb4554dc5" providerId="LiveId" clId="{73213AF3-21D8-4BC6-83E8-DDE5E3066BD1}" dt="2023-12-05T00:05:11.282" v="15224" actId="478"/>
          <ac:picMkLst>
            <pc:docMk/>
            <pc:sldMk cId="2142872374" sldId="307"/>
            <ac:picMk id="12" creationId="{331337AA-43C8-E3C9-CDCE-2C0F6FE2BD3C}"/>
          </ac:picMkLst>
        </pc:picChg>
        <pc:picChg chg="add mod">
          <ac:chgData name="hans armstrong" userId="db58b1ceb4554dc5" providerId="LiveId" clId="{73213AF3-21D8-4BC6-83E8-DDE5E3066BD1}" dt="2023-12-05T00:08:08.474" v="15253" actId="1076"/>
          <ac:picMkLst>
            <pc:docMk/>
            <pc:sldMk cId="2142872374" sldId="307"/>
            <ac:picMk id="14" creationId="{9F8486CE-B3FB-CAF6-6A0E-0D5149DBE53E}"/>
          </ac:picMkLst>
        </pc:picChg>
        <pc:picChg chg="add mod">
          <ac:chgData name="hans armstrong" userId="db58b1ceb4554dc5" providerId="LiveId" clId="{73213AF3-21D8-4BC6-83E8-DDE5E3066BD1}" dt="2023-12-05T00:08:06.358" v="15252" actId="1076"/>
          <ac:picMkLst>
            <pc:docMk/>
            <pc:sldMk cId="2142872374" sldId="307"/>
            <ac:picMk id="15" creationId="{2E56BE91-0970-BAF3-B6FC-B2739B86387E}"/>
          </ac:picMkLst>
        </pc:picChg>
        <pc:picChg chg="add del mod">
          <ac:chgData name="hans armstrong" userId="db58b1ceb4554dc5" providerId="LiveId" clId="{73213AF3-21D8-4BC6-83E8-DDE5E3066BD1}" dt="2023-12-04T05:46:28.994" v="14741" actId="478"/>
          <ac:picMkLst>
            <pc:docMk/>
            <pc:sldMk cId="2142872374" sldId="307"/>
            <ac:picMk id="16" creationId="{17527E07-3162-5124-0F17-13C682491B47}"/>
          </ac:picMkLst>
        </pc:picChg>
        <pc:picChg chg="add mod">
          <ac:chgData name="hans armstrong" userId="db58b1ceb4554dc5" providerId="LiveId" clId="{73213AF3-21D8-4BC6-83E8-DDE5E3066BD1}" dt="2023-12-05T00:07:57.008" v="15247" actId="1076"/>
          <ac:picMkLst>
            <pc:docMk/>
            <pc:sldMk cId="2142872374" sldId="307"/>
            <ac:picMk id="17" creationId="{08B9F844-D8B9-ED6A-DFC3-13C8DE49FF3F}"/>
          </ac:picMkLst>
        </pc:picChg>
        <pc:picChg chg="add del mod">
          <ac:chgData name="hans armstrong" userId="db58b1ceb4554dc5" providerId="LiveId" clId="{73213AF3-21D8-4BC6-83E8-DDE5E3066BD1}" dt="2023-12-04T05:41:48.195" v="14716" actId="478"/>
          <ac:picMkLst>
            <pc:docMk/>
            <pc:sldMk cId="2142872374" sldId="307"/>
            <ac:picMk id="18" creationId="{87BC8840-7E67-1B6D-AEC8-AA3D6997A007}"/>
          </ac:picMkLst>
        </pc:picChg>
        <pc:picChg chg="add del mod">
          <ac:chgData name="hans armstrong" userId="db58b1ceb4554dc5" providerId="LiveId" clId="{73213AF3-21D8-4BC6-83E8-DDE5E3066BD1}" dt="2023-12-04T05:52:39.048" v="14852" actId="21"/>
          <ac:picMkLst>
            <pc:docMk/>
            <pc:sldMk cId="2142872374" sldId="307"/>
            <ac:picMk id="20" creationId="{CE7E9F7B-664D-1F17-FE2A-DCAB3D8894FE}"/>
          </ac:picMkLst>
        </pc:picChg>
        <pc:picChg chg="add mod">
          <ac:chgData name="hans armstrong" userId="db58b1ceb4554dc5" providerId="LiveId" clId="{73213AF3-21D8-4BC6-83E8-DDE5E3066BD1}" dt="2023-12-05T00:07:59.565" v="15248" actId="1076"/>
          <ac:picMkLst>
            <pc:docMk/>
            <pc:sldMk cId="2142872374" sldId="307"/>
            <ac:picMk id="21" creationId="{63FFD94F-FE57-57F3-3310-9D3D9BA0B240}"/>
          </ac:picMkLst>
        </pc:picChg>
        <pc:picChg chg="add del mod">
          <ac:chgData name="hans armstrong" userId="db58b1ceb4554dc5" providerId="LiveId" clId="{73213AF3-21D8-4BC6-83E8-DDE5E3066BD1}" dt="2023-12-04T05:52:39.048" v="14852" actId="21"/>
          <ac:picMkLst>
            <pc:docMk/>
            <pc:sldMk cId="2142872374" sldId="307"/>
            <ac:picMk id="22" creationId="{5131A9D2-4DBC-5C49-7576-4346F6DB047D}"/>
          </ac:picMkLst>
        </pc:picChg>
        <pc:picChg chg="add del mod">
          <ac:chgData name="hans armstrong" userId="db58b1ceb4554dc5" providerId="LiveId" clId="{73213AF3-21D8-4BC6-83E8-DDE5E3066BD1}" dt="2023-12-04T05:49:12.834" v="14812" actId="21"/>
          <ac:picMkLst>
            <pc:docMk/>
            <pc:sldMk cId="2142872374" sldId="307"/>
            <ac:picMk id="24" creationId="{04D5C396-B04F-86A9-430F-C38B4C14F363}"/>
          </ac:picMkLst>
        </pc:picChg>
      </pc:sldChg>
      <pc:sldChg chg="addSp delSp modSp new mod ord modNotesTx">
        <pc:chgData name="hans armstrong" userId="db58b1ceb4554dc5" providerId="LiveId" clId="{73213AF3-21D8-4BC6-83E8-DDE5E3066BD1}" dt="2023-12-04T23:56:33.836" v="15178"/>
        <pc:sldMkLst>
          <pc:docMk/>
          <pc:sldMk cId="2127409320" sldId="308"/>
        </pc:sldMkLst>
        <pc:spChg chg="mod">
          <ac:chgData name="hans armstrong" userId="db58b1ceb4554dc5" providerId="LiveId" clId="{73213AF3-21D8-4BC6-83E8-DDE5E3066BD1}" dt="2023-12-04T23:51:55.562" v="15146" actId="1076"/>
          <ac:spMkLst>
            <pc:docMk/>
            <pc:sldMk cId="2127409320" sldId="308"/>
            <ac:spMk id="2" creationId="{4408FE87-1B2D-ECFA-C4DC-CA4F1CED7DFB}"/>
          </ac:spMkLst>
        </pc:spChg>
        <pc:spChg chg="del">
          <ac:chgData name="hans armstrong" userId="db58b1ceb4554dc5" providerId="LiveId" clId="{73213AF3-21D8-4BC6-83E8-DDE5E3066BD1}" dt="2023-12-02T03:22:26.348" v="14008" actId="478"/>
          <ac:spMkLst>
            <pc:docMk/>
            <pc:sldMk cId="2127409320" sldId="308"/>
            <ac:spMk id="3" creationId="{18082640-10AF-0A11-B4BD-6FA855562193}"/>
          </ac:spMkLst>
        </pc:spChg>
        <pc:picChg chg="add mod">
          <ac:chgData name="hans armstrong" userId="db58b1ceb4554dc5" providerId="LiveId" clId="{73213AF3-21D8-4BC6-83E8-DDE5E3066BD1}" dt="2023-12-04T23:51:59.045" v="15148" actId="1076"/>
          <ac:picMkLst>
            <pc:docMk/>
            <pc:sldMk cId="2127409320" sldId="308"/>
            <ac:picMk id="4" creationId="{B138D40B-46CD-30D2-88FA-94A020F01C8E}"/>
          </ac:picMkLst>
        </pc:picChg>
        <pc:picChg chg="add del mod">
          <ac:chgData name="hans armstrong" userId="db58b1ceb4554dc5" providerId="LiveId" clId="{73213AF3-21D8-4BC6-83E8-DDE5E3066BD1}" dt="2023-12-04T23:12:41.122" v="15079" actId="478"/>
          <ac:picMkLst>
            <pc:docMk/>
            <pc:sldMk cId="2127409320" sldId="308"/>
            <ac:picMk id="5" creationId="{33EE4EEF-BA21-A551-B093-05231DBE8997}"/>
          </ac:picMkLst>
        </pc:picChg>
        <pc:picChg chg="add mod">
          <ac:chgData name="hans armstrong" userId="db58b1ceb4554dc5" providerId="LiveId" clId="{73213AF3-21D8-4BC6-83E8-DDE5E3066BD1}" dt="2023-12-04T23:52:10.056" v="15150" actId="14100"/>
          <ac:picMkLst>
            <pc:docMk/>
            <pc:sldMk cId="2127409320" sldId="308"/>
            <ac:picMk id="7" creationId="{1588BFC8-8E60-B150-816A-9497F3A31A18}"/>
          </ac:picMkLst>
        </pc:picChg>
        <pc:picChg chg="add del mod">
          <ac:chgData name="hans armstrong" userId="db58b1ceb4554dc5" providerId="LiveId" clId="{73213AF3-21D8-4BC6-83E8-DDE5E3066BD1}" dt="2023-12-02T03:23:23.041" v="14056" actId="478"/>
          <ac:picMkLst>
            <pc:docMk/>
            <pc:sldMk cId="2127409320" sldId="308"/>
            <ac:picMk id="7" creationId="{74A134C7-D9A9-D13D-3A64-9A64B91FC607}"/>
          </ac:picMkLst>
        </pc:picChg>
        <pc:picChg chg="add del mod">
          <ac:chgData name="hans armstrong" userId="db58b1ceb4554dc5" providerId="LiveId" clId="{73213AF3-21D8-4BC6-83E8-DDE5E3066BD1}" dt="2023-12-04T23:12:41.771" v="15080" actId="478"/>
          <ac:picMkLst>
            <pc:docMk/>
            <pc:sldMk cId="2127409320" sldId="308"/>
            <ac:picMk id="9" creationId="{D7D96CE4-A877-199B-BE9E-665C7C8C66FF}"/>
          </ac:picMkLst>
        </pc:picChg>
        <pc:picChg chg="add mod">
          <ac:chgData name="hans armstrong" userId="db58b1ceb4554dc5" providerId="LiveId" clId="{73213AF3-21D8-4BC6-83E8-DDE5E3066BD1}" dt="2023-12-04T23:52:02.861" v="15149" actId="1076"/>
          <ac:picMkLst>
            <pc:docMk/>
            <pc:sldMk cId="2127409320" sldId="308"/>
            <ac:picMk id="10" creationId="{4C748F17-A1BE-4C4A-3AA4-915237A09994}"/>
          </ac:picMkLst>
        </pc:picChg>
        <pc:picChg chg="add del mod">
          <ac:chgData name="hans armstrong" userId="db58b1ceb4554dc5" providerId="LiveId" clId="{73213AF3-21D8-4BC6-83E8-DDE5E3066BD1}" dt="2023-12-04T23:12:42.565" v="15081" actId="478"/>
          <ac:picMkLst>
            <pc:docMk/>
            <pc:sldMk cId="2127409320" sldId="308"/>
            <ac:picMk id="11" creationId="{039EC02E-7AE0-17B6-3829-A1DFEFFBA003}"/>
          </ac:picMkLst>
        </pc:picChg>
        <pc:picChg chg="add del mod">
          <ac:chgData name="hans armstrong" userId="db58b1ceb4554dc5" providerId="LiveId" clId="{73213AF3-21D8-4BC6-83E8-DDE5E3066BD1}" dt="2023-12-04T23:12:43.084" v="15082" actId="478"/>
          <ac:picMkLst>
            <pc:docMk/>
            <pc:sldMk cId="2127409320" sldId="308"/>
            <ac:picMk id="13" creationId="{CA6E826C-4476-9E8F-BB00-11E614CE4A90}"/>
          </ac:picMkLst>
        </pc:picChg>
        <pc:picChg chg="add mod">
          <ac:chgData name="hans armstrong" userId="db58b1ceb4554dc5" providerId="LiveId" clId="{73213AF3-21D8-4BC6-83E8-DDE5E3066BD1}" dt="2023-12-04T23:51:57.784" v="15147" actId="1076"/>
          <ac:picMkLst>
            <pc:docMk/>
            <pc:sldMk cId="2127409320" sldId="308"/>
            <ac:picMk id="14" creationId="{040EC00C-CA25-2CAA-C9D8-EAFAEE5E5A28}"/>
          </ac:picMkLst>
        </pc:picChg>
      </pc:sldChg>
      <pc:sldChg chg="addSp delSp modSp new mod modNotesTx">
        <pc:chgData name="hans armstrong" userId="db58b1ceb4554dc5" providerId="LiveId" clId="{73213AF3-21D8-4BC6-83E8-DDE5E3066BD1}" dt="2023-12-05T00:19:02.768" v="15331" actId="20577"/>
        <pc:sldMkLst>
          <pc:docMk/>
          <pc:sldMk cId="2960495124" sldId="309"/>
        </pc:sldMkLst>
        <pc:spChg chg="mod">
          <ac:chgData name="hans armstrong" userId="db58b1ceb4554dc5" providerId="LiveId" clId="{73213AF3-21D8-4BC6-83E8-DDE5E3066BD1}" dt="2023-12-03T04:04:31.289" v="14562" actId="20577"/>
          <ac:spMkLst>
            <pc:docMk/>
            <pc:sldMk cId="2960495124" sldId="309"/>
            <ac:spMk id="2" creationId="{E9286FE4-1964-B21D-E44D-B3D11E4A70E2}"/>
          </ac:spMkLst>
        </pc:spChg>
        <pc:spChg chg="del">
          <ac:chgData name="hans armstrong" userId="db58b1ceb4554dc5" providerId="LiveId" clId="{73213AF3-21D8-4BC6-83E8-DDE5E3066BD1}" dt="2023-12-02T15:43:47.899" v="14098" actId="478"/>
          <ac:spMkLst>
            <pc:docMk/>
            <pc:sldMk cId="2960495124" sldId="309"/>
            <ac:spMk id="3" creationId="{AC24E252-E192-F209-3CE4-5029A1B32E88}"/>
          </ac:spMkLst>
        </pc:spChg>
        <pc:picChg chg="add del mod">
          <ac:chgData name="hans armstrong" userId="db58b1ceb4554dc5" providerId="LiveId" clId="{73213AF3-21D8-4BC6-83E8-DDE5E3066BD1}" dt="2023-12-04T06:04:26.505" v="15068" actId="478"/>
          <ac:picMkLst>
            <pc:docMk/>
            <pc:sldMk cId="2960495124" sldId="309"/>
            <ac:picMk id="4" creationId="{4E4CF416-C21E-4C69-07EF-60493CEFD18E}"/>
          </ac:picMkLst>
        </pc:picChg>
        <pc:picChg chg="add mod">
          <ac:chgData name="hans armstrong" userId="db58b1ceb4554dc5" providerId="LiveId" clId="{73213AF3-21D8-4BC6-83E8-DDE5E3066BD1}" dt="2023-12-04T23:12:20.798" v="15077" actId="1076"/>
          <ac:picMkLst>
            <pc:docMk/>
            <pc:sldMk cId="2960495124" sldId="309"/>
            <ac:picMk id="4" creationId="{7BF6B862-A940-1767-00AE-33E7CED90ADC}"/>
          </ac:picMkLst>
        </pc:picChg>
        <pc:picChg chg="add del">
          <ac:chgData name="hans armstrong" userId="db58b1ceb4554dc5" providerId="LiveId" clId="{73213AF3-21D8-4BC6-83E8-DDE5E3066BD1}" dt="2023-12-02T15:44:11.815" v="14099" actId="478"/>
          <ac:picMkLst>
            <pc:docMk/>
            <pc:sldMk cId="2960495124" sldId="309"/>
            <ac:picMk id="5" creationId="{E63F0F18-D9D9-D4A4-AB8E-6BA29E4721DF}"/>
          </ac:picMkLst>
        </pc:picChg>
        <pc:picChg chg="add mod">
          <ac:chgData name="hans armstrong" userId="db58b1ceb4554dc5" providerId="LiveId" clId="{73213AF3-21D8-4BC6-83E8-DDE5E3066BD1}" dt="2023-12-04T23:12:24.262" v="15078" actId="1076"/>
          <ac:picMkLst>
            <pc:docMk/>
            <pc:sldMk cId="2960495124" sldId="309"/>
            <ac:picMk id="6" creationId="{48173ACF-2783-B7E2-CAD2-0C718F77787E}"/>
          </ac:picMkLst>
        </pc:picChg>
        <pc:picChg chg="add del mod">
          <ac:chgData name="hans armstrong" userId="db58b1ceb4554dc5" providerId="LiveId" clId="{73213AF3-21D8-4BC6-83E8-DDE5E3066BD1}" dt="2023-12-04T06:04:26.505" v="15068" actId="478"/>
          <ac:picMkLst>
            <pc:docMk/>
            <pc:sldMk cId="2960495124" sldId="309"/>
            <ac:picMk id="6" creationId="{708C61D3-A017-478D-2602-5A235F484E0F}"/>
          </ac:picMkLst>
        </pc:picChg>
        <pc:picChg chg="add del mod">
          <ac:chgData name="hans armstrong" userId="db58b1ceb4554dc5" providerId="LiveId" clId="{73213AF3-21D8-4BC6-83E8-DDE5E3066BD1}" dt="2023-12-04T06:04:26.505" v="15068" actId="478"/>
          <ac:picMkLst>
            <pc:docMk/>
            <pc:sldMk cId="2960495124" sldId="309"/>
            <ac:picMk id="8" creationId="{9ECB660A-7DBC-43C0-89ED-C2460192361C}"/>
          </ac:picMkLst>
        </pc:picChg>
        <pc:picChg chg="add del mod">
          <ac:chgData name="hans armstrong" userId="db58b1ceb4554dc5" providerId="LiveId" clId="{73213AF3-21D8-4BC6-83E8-DDE5E3066BD1}" dt="2023-12-03T04:08:18.966" v="14572" actId="478"/>
          <ac:picMkLst>
            <pc:docMk/>
            <pc:sldMk cId="2960495124" sldId="309"/>
            <ac:picMk id="10" creationId="{44692EA2-C0B8-4C87-039F-12BA6FB7F80B}"/>
          </ac:picMkLst>
        </pc:picChg>
        <pc:picChg chg="add del mod">
          <ac:chgData name="hans armstrong" userId="db58b1ceb4554dc5" providerId="LiveId" clId="{73213AF3-21D8-4BC6-83E8-DDE5E3066BD1}" dt="2023-12-04T06:04:26.505" v="15068" actId="478"/>
          <ac:picMkLst>
            <pc:docMk/>
            <pc:sldMk cId="2960495124" sldId="309"/>
            <ac:picMk id="12" creationId="{B7067C1D-C263-ED96-F3C0-D1F393622FDA}"/>
          </ac:picMkLst>
        </pc:picChg>
        <pc:picChg chg="add del mod">
          <ac:chgData name="hans armstrong" userId="db58b1ceb4554dc5" providerId="LiveId" clId="{73213AF3-21D8-4BC6-83E8-DDE5E3066BD1}" dt="2023-12-04T06:04:26.505" v="15068" actId="478"/>
          <ac:picMkLst>
            <pc:docMk/>
            <pc:sldMk cId="2960495124" sldId="309"/>
            <ac:picMk id="14" creationId="{EEE93224-C941-43E7-722A-3397403FCC3F}"/>
          </ac:picMkLst>
        </pc:picChg>
        <pc:picChg chg="add del mod">
          <ac:chgData name="hans armstrong" userId="db58b1ceb4554dc5" providerId="LiveId" clId="{73213AF3-21D8-4BC6-83E8-DDE5E3066BD1}" dt="2023-12-04T06:04:26.505" v="15068" actId="478"/>
          <ac:picMkLst>
            <pc:docMk/>
            <pc:sldMk cId="2960495124" sldId="309"/>
            <ac:picMk id="16" creationId="{B0B68912-2BC4-B29F-8C7E-ECEDB03D8298}"/>
          </ac:picMkLst>
        </pc:picChg>
        <pc:picChg chg="add del mod">
          <ac:chgData name="hans armstrong" userId="db58b1ceb4554dc5" providerId="LiveId" clId="{73213AF3-21D8-4BC6-83E8-DDE5E3066BD1}" dt="2023-12-04T06:04:26.505" v="15068" actId="478"/>
          <ac:picMkLst>
            <pc:docMk/>
            <pc:sldMk cId="2960495124" sldId="309"/>
            <ac:picMk id="18" creationId="{A15C388D-125A-FDE3-5760-2751899D93E6}"/>
          </ac:picMkLst>
        </pc:picChg>
        <pc:picChg chg="add del mod">
          <ac:chgData name="hans armstrong" userId="db58b1ceb4554dc5" providerId="LiveId" clId="{73213AF3-21D8-4BC6-83E8-DDE5E3066BD1}" dt="2023-12-04T06:04:26.505" v="15068" actId="478"/>
          <ac:picMkLst>
            <pc:docMk/>
            <pc:sldMk cId="2960495124" sldId="309"/>
            <ac:picMk id="20" creationId="{676FBDDA-1576-75F4-AE2C-6F878B55597E}"/>
          </ac:picMkLst>
        </pc:picChg>
        <pc:picChg chg="add del mod">
          <ac:chgData name="hans armstrong" userId="db58b1ceb4554dc5" providerId="LiveId" clId="{73213AF3-21D8-4BC6-83E8-DDE5E3066BD1}" dt="2023-12-04T06:04:26.505" v="15068" actId="478"/>
          <ac:picMkLst>
            <pc:docMk/>
            <pc:sldMk cId="2960495124" sldId="309"/>
            <ac:picMk id="22" creationId="{0B9EE82B-AF2C-523E-BB0E-3A00DA65C068}"/>
          </ac:picMkLst>
        </pc:picChg>
        <pc:picChg chg="add del mod">
          <ac:chgData name="hans armstrong" userId="db58b1ceb4554dc5" providerId="LiveId" clId="{73213AF3-21D8-4BC6-83E8-DDE5E3066BD1}" dt="2023-12-04T06:04:26.505" v="15068" actId="478"/>
          <ac:picMkLst>
            <pc:docMk/>
            <pc:sldMk cId="2960495124" sldId="309"/>
            <ac:picMk id="24" creationId="{183A5D8C-DA88-F026-600F-7C35FADA752C}"/>
          </ac:picMkLst>
        </pc:picChg>
      </pc:sldChg>
      <pc:sldChg chg="addSp delSp modSp new mod modAnim modNotesTx">
        <pc:chgData name="hans armstrong" userId="db58b1ceb4554dc5" providerId="LiveId" clId="{73213AF3-21D8-4BC6-83E8-DDE5E3066BD1}" dt="2023-12-04T23:48:29.496" v="15125"/>
        <pc:sldMkLst>
          <pc:docMk/>
          <pc:sldMk cId="3110483272" sldId="310"/>
        </pc:sldMkLst>
        <pc:spChg chg="mod">
          <ac:chgData name="hans armstrong" userId="db58b1ceb4554dc5" providerId="LiveId" clId="{73213AF3-21D8-4BC6-83E8-DDE5E3066BD1}" dt="2023-12-04T05:49:00.699" v="14811" actId="20577"/>
          <ac:spMkLst>
            <pc:docMk/>
            <pc:sldMk cId="3110483272" sldId="310"/>
            <ac:spMk id="2" creationId="{9742439B-FDA1-C35D-C98B-F197BA834543}"/>
          </ac:spMkLst>
        </pc:spChg>
        <pc:spChg chg="del">
          <ac:chgData name="hans armstrong" userId="db58b1ceb4554dc5" providerId="LiveId" clId="{73213AF3-21D8-4BC6-83E8-DDE5E3066BD1}" dt="2023-12-04T02:10:56.480" v="14621" actId="478"/>
          <ac:spMkLst>
            <pc:docMk/>
            <pc:sldMk cId="3110483272" sldId="310"/>
            <ac:spMk id="3" creationId="{0F2F72C8-2BED-3B4A-E5B7-2A15D7CA6886}"/>
          </ac:spMkLst>
        </pc:spChg>
        <pc:picChg chg="add del mod">
          <ac:chgData name="hans armstrong" userId="db58b1ceb4554dc5" providerId="LiveId" clId="{73213AF3-21D8-4BC6-83E8-DDE5E3066BD1}" dt="2023-12-04T05:40:52.637" v="14712" actId="478"/>
          <ac:picMkLst>
            <pc:docMk/>
            <pc:sldMk cId="3110483272" sldId="310"/>
            <ac:picMk id="5" creationId="{4CC7D3D0-669A-5327-91E0-0BF25A1F9BBA}"/>
          </ac:picMkLst>
        </pc:picChg>
        <pc:picChg chg="add del mod">
          <ac:chgData name="hans armstrong" userId="db58b1ceb4554dc5" providerId="LiveId" clId="{73213AF3-21D8-4BC6-83E8-DDE5E3066BD1}" dt="2023-12-04T05:40:53.286" v="14713" actId="478"/>
          <ac:picMkLst>
            <pc:docMk/>
            <pc:sldMk cId="3110483272" sldId="310"/>
            <ac:picMk id="7" creationId="{CF79E391-2784-971E-CAA3-C036C6FB94B6}"/>
          </ac:picMkLst>
        </pc:picChg>
        <pc:picChg chg="add del mod">
          <ac:chgData name="hans armstrong" userId="db58b1ceb4554dc5" providerId="LiveId" clId="{73213AF3-21D8-4BC6-83E8-DDE5E3066BD1}" dt="2023-12-04T05:40:54.087" v="14714" actId="478"/>
          <ac:picMkLst>
            <pc:docMk/>
            <pc:sldMk cId="3110483272" sldId="310"/>
            <ac:picMk id="9" creationId="{B008EEA8-9130-135E-8735-16CDA475A3A9}"/>
          </ac:picMkLst>
        </pc:picChg>
        <pc:picChg chg="add del mod">
          <ac:chgData name="hans armstrong" userId="db58b1ceb4554dc5" providerId="LiveId" clId="{73213AF3-21D8-4BC6-83E8-DDE5E3066BD1}" dt="2023-12-04T05:52:00.422" v="14847" actId="21"/>
          <ac:picMkLst>
            <pc:docMk/>
            <pc:sldMk cId="3110483272" sldId="310"/>
            <ac:picMk id="11" creationId="{9CB3D487-107F-B286-CC49-0A13C4E9037A}"/>
          </ac:picMkLst>
        </pc:picChg>
        <pc:picChg chg="add mod">
          <ac:chgData name="hans armstrong" userId="db58b1ceb4554dc5" providerId="LiveId" clId="{73213AF3-21D8-4BC6-83E8-DDE5E3066BD1}" dt="2023-12-04T05:57:45.222" v="14867" actId="1076"/>
          <ac:picMkLst>
            <pc:docMk/>
            <pc:sldMk cId="3110483272" sldId="310"/>
            <ac:picMk id="12" creationId="{EFBAD8ED-9A59-A41A-38B7-F12BC6D017AA}"/>
          </ac:picMkLst>
        </pc:picChg>
        <pc:picChg chg="add del mod">
          <ac:chgData name="hans armstrong" userId="db58b1ceb4554dc5" providerId="LiveId" clId="{73213AF3-21D8-4BC6-83E8-DDE5E3066BD1}" dt="2023-12-04T05:57:39.051" v="14865" actId="478"/>
          <ac:picMkLst>
            <pc:docMk/>
            <pc:sldMk cId="3110483272" sldId="310"/>
            <ac:picMk id="13" creationId="{6A15317B-6128-8A3F-DD94-83E1CE5F5903}"/>
          </ac:picMkLst>
        </pc:picChg>
        <pc:picChg chg="add mod">
          <ac:chgData name="hans armstrong" userId="db58b1ceb4554dc5" providerId="LiveId" clId="{73213AF3-21D8-4BC6-83E8-DDE5E3066BD1}" dt="2023-12-04T05:57:49.345" v="14868" actId="1076"/>
          <ac:picMkLst>
            <pc:docMk/>
            <pc:sldMk cId="3110483272" sldId="310"/>
            <ac:picMk id="15" creationId="{DB840318-B2E6-9E4C-1B66-916CF11EEF06}"/>
          </ac:picMkLst>
        </pc:picChg>
        <pc:picChg chg="add mod">
          <ac:chgData name="hans armstrong" userId="db58b1ceb4554dc5" providerId="LiveId" clId="{73213AF3-21D8-4BC6-83E8-DDE5E3066BD1}" dt="2023-12-04T05:58:13.600" v="14870" actId="1076"/>
          <ac:picMkLst>
            <pc:docMk/>
            <pc:sldMk cId="3110483272" sldId="310"/>
            <ac:picMk id="17" creationId="{D122052B-6DC8-6DF7-36FC-0C08FE4DA81A}"/>
          </ac:picMkLst>
        </pc:picChg>
        <pc:picChg chg="add mod">
          <ac:chgData name="hans armstrong" userId="db58b1ceb4554dc5" providerId="LiveId" clId="{73213AF3-21D8-4BC6-83E8-DDE5E3066BD1}" dt="2023-12-04T05:58:41.496" v="14872" actId="1076"/>
          <ac:picMkLst>
            <pc:docMk/>
            <pc:sldMk cId="3110483272" sldId="310"/>
            <ac:picMk id="19" creationId="{BE56473F-9383-0A97-68FC-4EB7A8C39A0F}"/>
          </ac:picMkLst>
        </pc:picChg>
        <pc:picChg chg="add mod">
          <ac:chgData name="hans armstrong" userId="db58b1ceb4554dc5" providerId="LiveId" clId="{73213AF3-21D8-4BC6-83E8-DDE5E3066BD1}" dt="2023-12-04T05:59:05.276" v="14874" actId="1076"/>
          <ac:picMkLst>
            <pc:docMk/>
            <pc:sldMk cId="3110483272" sldId="310"/>
            <ac:picMk id="21" creationId="{D0298B2D-F662-E1D1-3605-2FC7BE66925F}"/>
          </ac:picMkLst>
        </pc:picChg>
        <pc:picChg chg="add mod">
          <ac:chgData name="hans armstrong" userId="db58b1ceb4554dc5" providerId="LiveId" clId="{73213AF3-21D8-4BC6-83E8-DDE5E3066BD1}" dt="2023-12-04T05:59:31.434" v="14876" actId="1076"/>
          <ac:picMkLst>
            <pc:docMk/>
            <pc:sldMk cId="3110483272" sldId="310"/>
            <ac:picMk id="23" creationId="{9FD5FC99-76BD-9EB1-F2C4-0E714BB0A742}"/>
          </ac:picMkLst>
        </pc:picChg>
      </pc:sldChg>
      <pc:sldChg chg="addSp delSp modSp new mod modNotesTx">
        <pc:chgData name="hans armstrong" userId="db58b1ceb4554dc5" providerId="LiveId" clId="{73213AF3-21D8-4BC6-83E8-DDE5E3066BD1}" dt="2023-12-05T00:14:42.104" v="15305" actId="5793"/>
        <pc:sldMkLst>
          <pc:docMk/>
          <pc:sldMk cId="1693880860" sldId="311"/>
        </pc:sldMkLst>
        <pc:spChg chg="mod">
          <ac:chgData name="hans armstrong" userId="db58b1ceb4554dc5" providerId="LiveId" clId="{73213AF3-21D8-4BC6-83E8-DDE5E3066BD1}" dt="2023-12-04T06:01:15.762" v="14894" actId="20577"/>
          <ac:spMkLst>
            <pc:docMk/>
            <pc:sldMk cId="1693880860" sldId="311"/>
            <ac:spMk id="2" creationId="{1502FBDB-95A5-AD9B-2A66-8B69A33473C1}"/>
          </ac:spMkLst>
        </pc:spChg>
        <pc:spChg chg="del">
          <ac:chgData name="hans armstrong" userId="db58b1ceb4554dc5" providerId="LiveId" clId="{73213AF3-21D8-4BC6-83E8-DDE5E3066BD1}" dt="2023-12-04T06:01:39.911" v="14896" actId="478"/>
          <ac:spMkLst>
            <pc:docMk/>
            <pc:sldMk cId="1693880860" sldId="311"/>
            <ac:spMk id="3" creationId="{7607430E-1B36-81A4-2430-20D2DC532D85}"/>
          </ac:spMkLst>
        </pc:spChg>
        <pc:picChg chg="add mod">
          <ac:chgData name="hans armstrong" userId="db58b1ceb4554dc5" providerId="LiveId" clId="{73213AF3-21D8-4BC6-83E8-DDE5E3066BD1}" dt="2023-12-04T06:01:43.835" v="14897" actId="1076"/>
          <ac:picMkLst>
            <pc:docMk/>
            <pc:sldMk cId="1693880860" sldId="311"/>
            <ac:picMk id="5" creationId="{243EEBD0-3E82-55FF-0B0E-6BE815D308BC}"/>
          </ac:picMkLst>
        </pc:picChg>
        <pc:picChg chg="add mod">
          <ac:chgData name="hans armstrong" userId="db58b1ceb4554dc5" providerId="LiveId" clId="{73213AF3-21D8-4BC6-83E8-DDE5E3066BD1}" dt="2023-12-04T06:03:12.438" v="14947" actId="1076"/>
          <ac:picMkLst>
            <pc:docMk/>
            <pc:sldMk cId="1693880860" sldId="311"/>
            <ac:picMk id="7" creationId="{B5134604-7FE7-0F11-ED6E-168FC7BF8C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E0F1-CC7E-4427-99CB-942F7616EA3E}" type="datetimeFigureOut">
              <a:rPr lang="da-DK" smtClean="0"/>
              <a:t>05-12-2023</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16947-EF3B-4C7D-BF5C-8BF271C3A9E0}" type="slidenum">
              <a:rPr lang="da-DK" smtClean="0"/>
              <a:t>‹#›</a:t>
            </a:fld>
            <a:endParaRPr lang="da-DK"/>
          </a:p>
        </p:txBody>
      </p:sp>
    </p:spTree>
    <p:extLst>
      <p:ext uri="{BB962C8B-B14F-4D97-AF65-F5344CB8AC3E}">
        <p14:creationId xmlns:p14="http://schemas.microsoft.com/office/powerpoint/2010/main" val="207711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xtfixer.com/html/compress-html-compression.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4444C"/>
                </a:solidFill>
                <a:effectLst/>
                <a:latin typeface="Open Sans" panose="020B0606030504020204" pitchFamily="34" charset="0"/>
              </a:rPr>
              <a:t>this type of communication is called as Client – Server Model.</a:t>
            </a:r>
          </a:p>
          <a:p>
            <a:pPr algn="l"/>
            <a:endParaRPr lang="en-US" b="0" i="0" dirty="0">
              <a:solidFill>
                <a:srgbClr val="34444C"/>
              </a:solidFill>
              <a:effectLst/>
              <a:latin typeface="Open Sans" panose="020B0606030504020204" pitchFamily="34" charset="0"/>
            </a:endParaRPr>
          </a:p>
          <a:p>
            <a:pPr algn="l"/>
            <a:r>
              <a:rPr lang="en-US" b="0" i="0" dirty="0">
                <a:solidFill>
                  <a:srgbClr val="34444C"/>
                </a:solidFill>
                <a:effectLst/>
                <a:latin typeface="Open Sans" panose="020B0606030504020204" pitchFamily="34" charset="0"/>
              </a:rPr>
              <a:t>The communication between Client and Server is implemented using a special protocol called HTTP or Hyper Text Transfer Protocol. </a:t>
            </a:r>
          </a:p>
          <a:p>
            <a:pPr algn="l"/>
            <a:endParaRPr lang="en-US" b="0" i="0" dirty="0">
              <a:solidFill>
                <a:srgbClr val="34444C"/>
              </a:solidFill>
              <a:effectLst/>
              <a:latin typeface="Open Sans" panose="020B0606030504020204" pitchFamily="34" charset="0"/>
            </a:endParaRPr>
          </a:p>
          <a:p>
            <a:pPr algn="l"/>
            <a:r>
              <a:rPr lang="en-US" b="0" i="0" dirty="0">
                <a:solidFill>
                  <a:srgbClr val="34444C"/>
                </a:solidFill>
                <a:effectLst/>
                <a:latin typeface="Open Sans" panose="020B0606030504020204" pitchFamily="34" charset="0"/>
              </a:rPr>
              <a:t>In this type of communication, the Web Client makes a request for information from the server using HTTP. </a:t>
            </a:r>
          </a:p>
          <a:p>
            <a:pPr algn="l"/>
            <a:endParaRPr lang="en-US" b="0" i="0" dirty="0">
              <a:solidFill>
                <a:srgbClr val="34444C"/>
              </a:solidFill>
              <a:effectLst/>
              <a:latin typeface="Open Sans" panose="020B0606030504020204" pitchFamily="34" charset="0"/>
            </a:endParaRPr>
          </a:p>
          <a:p>
            <a:pPr algn="l"/>
            <a:r>
              <a:rPr lang="en-US" b="0" i="0" dirty="0">
                <a:solidFill>
                  <a:srgbClr val="34444C"/>
                </a:solidFill>
                <a:effectLst/>
                <a:latin typeface="Open Sans" panose="020B0606030504020204" pitchFamily="34" charset="0"/>
              </a:rPr>
              <a:t>The Web Server, which is always waiting (listening) for a request, responds to the client’s request with appropriate web page.</a:t>
            </a:r>
          </a:p>
          <a:p>
            <a:pPr algn="l"/>
            <a:endParaRPr lang="en-US" b="0" i="0" dirty="0">
              <a:solidFill>
                <a:srgbClr val="34444C"/>
              </a:solidFill>
              <a:effectLst/>
              <a:latin typeface="Open Sans" panose="020B0606030504020204" pitchFamily="34" charset="0"/>
            </a:endParaRPr>
          </a:p>
          <a:p>
            <a:pPr algn="l"/>
            <a:r>
              <a:rPr lang="en-US" b="0" i="0" dirty="0">
                <a:solidFill>
                  <a:srgbClr val="34444C"/>
                </a:solidFill>
                <a:effectLst/>
                <a:latin typeface="Open Sans" panose="020B0606030504020204" pitchFamily="34" charset="0"/>
              </a:rPr>
              <a:t>If the requested page is not found, then the server responds with HTTP 404 Error.</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a:t>
            </a:fld>
            <a:endParaRPr lang="da-DK"/>
          </a:p>
        </p:txBody>
      </p:sp>
    </p:spTree>
    <p:extLst>
      <p:ext uri="{BB962C8B-B14F-4D97-AF65-F5344CB8AC3E}">
        <p14:creationId xmlns:p14="http://schemas.microsoft.com/office/powerpoint/2010/main" val="1370457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Lets</a:t>
            </a:r>
            <a:r>
              <a:rPr lang="da-DK" dirty="0"/>
              <a:t> </a:t>
            </a:r>
            <a:r>
              <a:rPr lang="da-DK" dirty="0" err="1"/>
              <a:t>create</a:t>
            </a:r>
            <a:r>
              <a:rPr lang="da-DK" dirty="0"/>
              <a:t> a </a:t>
            </a:r>
            <a:r>
              <a:rPr lang="da-DK" dirty="0" err="1"/>
              <a:t>random</a:t>
            </a:r>
            <a:r>
              <a:rPr lang="da-DK" dirty="0"/>
              <a:t> </a:t>
            </a:r>
            <a:r>
              <a:rPr lang="da-DK" dirty="0" err="1"/>
              <a:t>number</a:t>
            </a:r>
            <a:r>
              <a:rPr lang="da-DK" dirty="0"/>
              <a:t> </a:t>
            </a:r>
            <a:r>
              <a:rPr lang="da-DK" dirty="0" err="1"/>
              <a:t>genrator</a:t>
            </a:r>
            <a:r>
              <a:rPr lang="da-DK" dirty="0"/>
              <a:t> </a:t>
            </a:r>
            <a:r>
              <a:rPr lang="da-DK" dirty="0" err="1"/>
              <a:t>function</a:t>
            </a:r>
            <a:r>
              <a:rPr lang="da-DK" dirty="0"/>
              <a:t> </a:t>
            </a:r>
            <a:r>
              <a:rPr lang="da-DK" dirty="0" err="1"/>
              <a:t>we</a:t>
            </a:r>
            <a:r>
              <a:rPr lang="da-DK" dirty="0"/>
              <a:t> </a:t>
            </a:r>
            <a:r>
              <a:rPr lang="da-DK" dirty="0" err="1"/>
              <a:t>can</a:t>
            </a:r>
            <a:r>
              <a:rPr lang="da-DK" dirty="0"/>
              <a:t> </a:t>
            </a:r>
            <a:r>
              <a:rPr lang="da-DK" dirty="0" err="1"/>
              <a:t>pretend</a:t>
            </a:r>
            <a:r>
              <a:rPr lang="da-DK" dirty="0"/>
              <a:t> </a:t>
            </a:r>
            <a:r>
              <a:rPr lang="da-DK" dirty="0" err="1"/>
              <a:t>that</a:t>
            </a:r>
            <a:r>
              <a:rPr lang="da-DK" dirty="0"/>
              <a:t> it is a sensor..</a:t>
            </a:r>
          </a:p>
          <a:p>
            <a:endParaRPr lang="da-DK" dirty="0"/>
          </a:p>
          <a:p>
            <a:r>
              <a:rPr lang="da-DK" dirty="0"/>
              <a:t>1: </a:t>
            </a:r>
            <a:r>
              <a:rPr lang="da-DK" dirty="0" err="1"/>
              <a:t>Create</a:t>
            </a:r>
            <a:r>
              <a:rPr lang="da-DK" dirty="0"/>
              <a:t> new </a:t>
            </a:r>
            <a:r>
              <a:rPr lang="da-DK" dirty="0" err="1"/>
              <a:t>string</a:t>
            </a:r>
            <a:r>
              <a:rPr lang="da-DK" dirty="0"/>
              <a:t> variables.</a:t>
            </a:r>
          </a:p>
          <a:p>
            <a:endParaRPr lang="da-DK" dirty="0"/>
          </a:p>
          <a:p>
            <a:r>
              <a:rPr lang="da-DK" dirty="0"/>
              <a:t>2: Go to editor and </a:t>
            </a:r>
            <a:r>
              <a:rPr lang="da-DK" dirty="0" err="1"/>
              <a:t>rewrite</a:t>
            </a:r>
            <a:r>
              <a:rPr lang="da-DK" dirty="0"/>
              <a:t> the h1 and the p </a:t>
            </a:r>
            <a:r>
              <a:rPr lang="da-DK" dirty="0" err="1"/>
              <a:t>attributes</a:t>
            </a:r>
            <a:endParaRPr lang="da-DK" dirty="0"/>
          </a:p>
          <a:p>
            <a:endParaRPr lang="da-DK" dirty="0"/>
          </a:p>
          <a:p>
            <a:r>
              <a:rPr lang="da-DK" dirty="0"/>
              <a:t>3:split up the </a:t>
            </a:r>
            <a:r>
              <a:rPr lang="da-DK" dirty="0" err="1"/>
              <a:t>code</a:t>
            </a:r>
            <a:r>
              <a:rPr lang="da-DK" dirty="0"/>
              <a:t>: </a:t>
            </a:r>
            <a:r>
              <a:rPr lang="da-DK" dirty="0" err="1"/>
              <a:t>take</a:t>
            </a:r>
            <a:r>
              <a:rPr lang="da-DK" dirty="0"/>
              <a:t> the </a:t>
            </a:r>
            <a:r>
              <a:rPr lang="da-DK" dirty="0" err="1"/>
              <a:t>highlighted</a:t>
            </a:r>
            <a:r>
              <a:rPr lang="da-DK" dirty="0"/>
              <a:t> </a:t>
            </a:r>
            <a:r>
              <a:rPr lang="da-DK" dirty="0" err="1"/>
              <a:t>section</a:t>
            </a:r>
            <a:r>
              <a:rPr lang="da-DK" dirty="0"/>
              <a:t> </a:t>
            </a:r>
            <a:r>
              <a:rPr lang="da-DK" dirty="0" err="1"/>
              <a:t>compress</a:t>
            </a:r>
            <a:r>
              <a:rPr lang="da-DK" dirty="0"/>
              <a:t> it and put in variable webpage_1</a:t>
            </a:r>
          </a:p>
          <a:p>
            <a:endParaRPr lang="da-DK" dirty="0"/>
          </a:p>
          <a:p>
            <a:r>
              <a:rPr lang="da-DK" dirty="0"/>
              <a:t>4: highlight the last </a:t>
            </a:r>
            <a:r>
              <a:rPr lang="da-DK" dirty="0" err="1"/>
              <a:t>section</a:t>
            </a:r>
            <a:r>
              <a:rPr lang="da-DK" dirty="0"/>
              <a:t> </a:t>
            </a:r>
            <a:r>
              <a:rPr lang="da-DK" dirty="0" err="1"/>
              <a:t>compress</a:t>
            </a:r>
            <a:r>
              <a:rPr lang="da-DK" dirty="0"/>
              <a:t> it and put in variable webpage_2</a:t>
            </a:r>
          </a:p>
          <a:p>
            <a:endParaRPr lang="da-DK" dirty="0"/>
          </a:p>
          <a:p>
            <a:r>
              <a:rPr lang="da-DK" dirty="0"/>
              <a:t>5: </a:t>
            </a:r>
            <a:r>
              <a:rPr lang="da-DK" dirty="0" err="1"/>
              <a:t>add</a:t>
            </a:r>
            <a:r>
              <a:rPr lang="da-DK" dirty="0"/>
              <a:t> a </a:t>
            </a:r>
            <a:r>
              <a:rPr lang="da-DK" dirty="0" err="1"/>
              <a:t>string</a:t>
            </a:r>
            <a:r>
              <a:rPr lang="da-DK" dirty="0"/>
              <a:t> </a:t>
            </a:r>
            <a:r>
              <a:rPr lang="da-DK" dirty="0" err="1"/>
              <a:t>containing</a:t>
            </a:r>
            <a:r>
              <a:rPr lang="da-DK" dirty="0"/>
              <a:t> the </a:t>
            </a:r>
            <a:r>
              <a:rPr lang="da-DK" dirty="0" err="1"/>
              <a:t>random</a:t>
            </a:r>
            <a:r>
              <a:rPr lang="da-DK" dirty="0"/>
              <a:t> </a:t>
            </a:r>
            <a:r>
              <a:rPr lang="da-DK" dirty="0" err="1"/>
              <a:t>function</a:t>
            </a:r>
            <a:r>
              <a:rPr lang="da-DK" dirty="0"/>
              <a:t> with parameters </a:t>
            </a:r>
            <a:r>
              <a:rPr lang="da-DK" dirty="0" err="1"/>
              <a:t>between</a:t>
            </a:r>
            <a:r>
              <a:rPr lang="da-DK" dirty="0"/>
              <a:t> 0-100 and </a:t>
            </a:r>
            <a:r>
              <a:rPr lang="da-DK" dirty="0" err="1"/>
              <a:t>add</a:t>
            </a:r>
            <a:r>
              <a:rPr lang="da-DK" dirty="0"/>
              <a:t> the 2 variables </a:t>
            </a:r>
            <a:r>
              <a:rPr lang="da-DK" dirty="0" err="1"/>
              <a:t>together</a:t>
            </a:r>
            <a:r>
              <a:rPr lang="da-DK" dirty="0"/>
              <a:t> in the webpage variable.</a:t>
            </a:r>
          </a:p>
          <a:p>
            <a:endParaRPr lang="da-DK" dirty="0"/>
          </a:p>
          <a:p>
            <a:endParaRPr lang="da-DK" dirty="0"/>
          </a:p>
          <a:p>
            <a:endParaRPr lang="da-DK" dirty="0"/>
          </a:p>
          <a:p>
            <a:endParaRPr lang="da-DK" dirty="0"/>
          </a:p>
          <a:p>
            <a:endParaRPr lang="da-DK" dirty="0"/>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13</a:t>
            </a:fld>
            <a:endParaRPr lang="da-DK"/>
          </a:p>
        </p:txBody>
      </p:sp>
    </p:spTree>
    <p:extLst>
      <p:ext uri="{BB962C8B-B14F-4D97-AF65-F5344CB8AC3E}">
        <p14:creationId xmlns:p14="http://schemas.microsoft.com/office/powerpoint/2010/main" val="35773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latin typeface="Helvetica" panose="020B0604020202020204" pitchFamily="34" charset="0"/>
              </a:rPr>
              <a:t>A WebSocket is a persistent connection between a client and a server that allows bidirectional communication between both parties using a TCP connection.</a:t>
            </a: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15</a:t>
            </a:fld>
            <a:endParaRPr lang="da-DK"/>
          </a:p>
        </p:txBody>
      </p:sp>
    </p:spTree>
    <p:extLst>
      <p:ext uri="{BB962C8B-B14F-4D97-AF65-F5344CB8AC3E}">
        <p14:creationId xmlns:p14="http://schemas.microsoft.com/office/powerpoint/2010/main" val="80147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const</a:t>
            </a:r>
            <a:r>
              <a:rPr lang="da-DK" dirty="0"/>
              <a:t> </a:t>
            </a:r>
            <a:r>
              <a:rPr lang="da-DK" dirty="0" err="1"/>
              <a:t>char</a:t>
            </a:r>
            <a:r>
              <a:rPr lang="da-DK" b="0" i="0" dirty="0">
                <a:solidFill>
                  <a:srgbClr val="374151"/>
                </a:solidFill>
                <a:effectLst/>
                <a:latin typeface="Söhne"/>
              </a:rPr>
              <a:t>: </a:t>
            </a:r>
            <a:r>
              <a:rPr lang="da-DK" b="0" i="0" dirty="0" err="1">
                <a:solidFill>
                  <a:srgbClr val="374151"/>
                </a:solidFill>
                <a:effectLst/>
                <a:latin typeface="Söhne"/>
              </a:rPr>
              <a:t>Declares</a:t>
            </a:r>
            <a:r>
              <a:rPr lang="da-DK" b="0" i="0" dirty="0">
                <a:solidFill>
                  <a:srgbClr val="374151"/>
                </a:solidFill>
                <a:effectLst/>
                <a:latin typeface="Söhne"/>
              </a:rPr>
              <a:t> a </a:t>
            </a:r>
            <a:r>
              <a:rPr lang="da-DK" b="0" i="0" dirty="0" err="1">
                <a:solidFill>
                  <a:srgbClr val="374151"/>
                </a:solidFill>
                <a:effectLst/>
                <a:latin typeface="Söhne"/>
              </a:rPr>
              <a:t>constant</a:t>
            </a:r>
            <a:r>
              <a:rPr lang="da-DK" b="0" i="0" dirty="0">
                <a:solidFill>
                  <a:srgbClr val="374151"/>
                </a:solidFill>
                <a:effectLst/>
                <a:latin typeface="Söhne"/>
              </a:rPr>
              <a:t> </a:t>
            </a:r>
            <a:r>
              <a:rPr lang="da-DK" b="0" i="0" dirty="0" err="1">
                <a:solidFill>
                  <a:srgbClr val="374151"/>
                </a:solidFill>
                <a:effectLst/>
                <a:latin typeface="Söhne"/>
              </a:rPr>
              <a:t>character</a:t>
            </a:r>
            <a:r>
              <a:rPr lang="da-DK" b="0" i="0" dirty="0">
                <a:solidFill>
                  <a:srgbClr val="374151"/>
                </a:solidFill>
                <a:effectLst/>
                <a:latin typeface="Söhne"/>
              </a:rPr>
              <a:t> array</a:t>
            </a:r>
          </a:p>
          <a:p>
            <a:endParaRPr lang="en-US" dirty="0"/>
          </a:p>
          <a:p>
            <a:r>
              <a:rPr lang="en-US" dirty="0" err="1"/>
              <a:t>index_html</a:t>
            </a:r>
            <a:r>
              <a:rPr lang="en-US" b="0" i="0" dirty="0">
                <a:solidFill>
                  <a:srgbClr val="374151"/>
                </a:solidFill>
                <a:effectLst/>
                <a:latin typeface="Söhne"/>
              </a:rPr>
              <a:t>: The name of the array, which holds the HTML content.</a:t>
            </a:r>
          </a:p>
          <a:p>
            <a:endParaRPr lang="en-US" b="0" i="0" dirty="0">
              <a:solidFill>
                <a:srgbClr val="374151"/>
              </a:solidFill>
              <a:effectLst/>
              <a:latin typeface="Söhne"/>
            </a:endParaRPr>
          </a:p>
          <a:p>
            <a:r>
              <a:rPr lang="en-US" dirty="0"/>
              <a:t>PROGMEM</a:t>
            </a:r>
            <a:r>
              <a:rPr lang="en-US" b="0" i="0" dirty="0">
                <a:solidFill>
                  <a:srgbClr val="374151"/>
                </a:solidFill>
                <a:effectLst/>
                <a:latin typeface="Söhne"/>
              </a:rPr>
              <a:t>: A directive that tells the compiler to store the data in the program memory (flash) instead of the RAM. This is crucial for devices with limited RAM, such as the ESP8266.</a:t>
            </a:r>
          </a:p>
          <a:p>
            <a:endParaRPr lang="en-US" b="0" i="0" dirty="0">
              <a:solidFill>
                <a:srgbClr val="374151"/>
              </a:solidFill>
              <a:effectLst/>
              <a:latin typeface="Söhne"/>
            </a:endParaRPr>
          </a:p>
          <a:p>
            <a:r>
              <a:rPr lang="en-US" dirty="0" err="1"/>
              <a:t>R"rawliteral</a:t>
            </a:r>
            <a:r>
              <a:rPr lang="en-US" dirty="0"/>
              <a:t>(</a:t>
            </a:r>
            <a:r>
              <a:rPr lang="en-US" b="0" i="0" dirty="0">
                <a:solidFill>
                  <a:srgbClr val="374151"/>
                </a:solidFill>
                <a:effectLst/>
                <a:latin typeface="Söhne"/>
              </a:rPr>
              <a:t>: The start of a raw string literal. The </a:t>
            </a:r>
            <a:r>
              <a:rPr lang="en-US" dirty="0" err="1"/>
              <a:t>rawliteral</a:t>
            </a:r>
            <a:r>
              <a:rPr lang="en-US" b="0" i="0" dirty="0">
                <a:solidFill>
                  <a:srgbClr val="374151"/>
                </a:solidFill>
                <a:effectLst/>
                <a:latin typeface="Söhne"/>
              </a:rPr>
              <a:t> part is a user-defined identifier, and it can be any valid C++ identifier. It is used to mark the beginning of a raw string and must be matched at the end</a:t>
            </a:r>
          </a:p>
          <a:p>
            <a:endParaRPr lang="en-US" b="0" i="0" dirty="0">
              <a:solidFill>
                <a:srgbClr val="374151"/>
              </a:solidFill>
              <a:effectLst/>
              <a:latin typeface="Söhne"/>
            </a:endParaRPr>
          </a:p>
          <a:p>
            <a:r>
              <a:rPr lang="en-US" b="0" i="0" dirty="0">
                <a:solidFill>
                  <a:srgbClr val="374151"/>
                </a:solidFill>
                <a:effectLst/>
                <a:latin typeface="Söhne"/>
              </a:rPr>
              <a:t>A raw string literal allows you to include multiline strings more conveniently without escaping special characters. </a:t>
            </a:r>
          </a:p>
          <a:p>
            <a:endParaRPr lang="en-US" b="0" i="0" dirty="0">
              <a:solidFill>
                <a:srgbClr val="374151"/>
              </a:solidFill>
              <a:effectLst/>
              <a:latin typeface="Söhne"/>
            </a:endParaRPr>
          </a:p>
          <a:p>
            <a:r>
              <a:rPr lang="en-US" b="0" i="0" dirty="0">
                <a:solidFill>
                  <a:srgbClr val="374151"/>
                </a:solidFill>
                <a:effectLst/>
                <a:latin typeface="Söhne"/>
              </a:rPr>
              <a:t>The </a:t>
            </a:r>
            <a:r>
              <a:rPr lang="en-US" dirty="0"/>
              <a:t>( )</a:t>
            </a:r>
            <a:r>
              <a:rPr lang="en-US" b="0" i="0" dirty="0">
                <a:solidFill>
                  <a:srgbClr val="374151"/>
                </a:solidFill>
                <a:effectLst/>
                <a:latin typeface="Söhne"/>
              </a:rPr>
              <a:t> used after </a:t>
            </a:r>
            <a:r>
              <a:rPr lang="en-US" dirty="0" err="1"/>
              <a:t>R"rawliteral</a:t>
            </a:r>
            <a:r>
              <a:rPr lang="en-US" b="0" i="0" dirty="0">
                <a:solidFill>
                  <a:srgbClr val="374151"/>
                </a:solidFill>
                <a:effectLst/>
                <a:latin typeface="Söhne"/>
              </a:rPr>
              <a:t> marks the beginning and end of the raw string literal, and the identifier inside (</a:t>
            </a:r>
            <a:r>
              <a:rPr lang="en-US" dirty="0" err="1"/>
              <a:t>rawliteral</a:t>
            </a:r>
            <a:r>
              <a:rPr lang="en-US" b="0" i="0" dirty="0">
                <a:solidFill>
                  <a:srgbClr val="374151"/>
                </a:solidFill>
                <a:effectLst/>
                <a:latin typeface="Söhne"/>
              </a:rPr>
              <a:t> in this case) acts as a delimiter. The literal is terminated when the same identifier is encountered again:</a:t>
            </a:r>
          </a:p>
          <a:p>
            <a:endParaRPr lang="en-US" b="0" i="0" dirty="0">
              <a:solidFill>
                <a:srgbClr val="374151"/>
              </a:solidFill>
              <a:effectLst/>
              <a:latin typeface="Söhne"/>
            </a:endParaRPr>
          </a:p>
          <a:p>
            <a:pPr algn="l"/>
            <a:r>
              <a:rPr lang="en-US" b="0" i="0" dirty="0">
                <a:solidFill>
                  <a:srgbClr val="000000"/>
                </a:solidFill>
                <a:effectLst/>
                <a:latin typeface="Söhne"/>
              </a:rPr>
              <a:t>So, the entire HTML content is included in the </a:t>
            </a:r>
            <a:r>
              <a:rPr lang="en-US" b="0" i="0" dirty="0" err="1">
                <a:solidFill>
                  <a:srgbClr val="000000"/>
                </a:solidFill>
                <a:effectLst/>
                <a:latin typeface="Söhne"/>
              </a:rPr>
              <a:t>index_html</a:t>
            </a:r>
            <a:r>
              <a:rPr lang="en-US" b="0" i="0" dirty="0">
                <a:solidFill>
                  <a:srgbClr val="000000"/>
                </a:solidFill>
                <a:effectLst/>
                <a:latin typeface="Söhne"/>
              </a:rPr>
              <a:t> array as a single, raw string literal. It makes it easier to include HTML content without dealing with escape characters or concatenating strings. The PROGMEM directive ensures that this content is stored in flash memory rather than RAM, which is essential for devices with limited RAM like the ESP8266.</a:t>
            </a:r>
          </a:p>
          <a:p>
            <a:br>
              <a:rPr lang="en-US" b="0" i="0" dirty="0">
                <a:solidFill>
                  <a:srgbClr val="000000"/>
                </a:solidFill>
                <a:effectLst/>
                <a:latin typeface="Söhne"/>
              </a:rPr>
            </a:br>
            <a:endParaRPr lang="da-DK" b="1" dirty="0"/>
          </a:p>
        </p:txBody>
      </p:sp>
      <p:sp>
        <p:nvSpPr>
          <p:cNvPr id="4" name="Slide Number Placeholder 3"/>
          <p:cNvSpPr>
            <a:spLocks noGrp="1"/>
          </p:cNvSpPr>
          <p:nvPr>
            <p:ph type="sldNum" sz="quarter" idx="5"/>
          </p:nvPr>
        </p:nvSpPr>
        <p:spPr/>
        <p:txBody>
          <a:bodyPr/>
          <a:lstStyle/>
          <a:p>
            <a:fld id="{1CF16947-EF3B-4C7D-BF5C-8BF271C3A9E0}" type="slidenum">
              <a:rPr lang="da-DK" smtClean="0"/>
              <a:t>16</a:t>
            </a:fld>
            <a:endParaRPr lang="da-DK"/>
          </a:p>
        </p:txBody>
      </p:sp>
    </p:spTree>
    <p:extLst>
      <p:ext uri="{BB962C8B-B14F-4D97-AF65-F5344CB8AC3E}">
        <p14:creationId xmlns:p14="http://schemas.microsoft.com/office/powerpoint/2010/main" val="3811895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1" i="0" dirty="0">
                <a:effectLst/>
                <a:latin typeface="Söhne"/>
              </a:rPr>
              <a:t>HTML Head </a:t>
            </a:r>
            <a:r>
              <a:rPr lang="da-DK" b="1" i="0" dirty="0" err="1">
                <a:effectLst/>
                <a:latin typeface="Söhne"/>
              </a:rPr>
              <a:t>Section</a:t>
            </a:r>
            <a:r>
              <a:rPr lang="da-DK" b="1" i="0" dirty="0">
                <a:effectLst/>
                <a:latin typeface="Söhne"/>
              </a:rPr>
              <a:t>:</a:t>
            </a:r>
          </a:p>
          <a:p>
            <a:pPr algn="l">
              <a:buFont typeface="Arial" panose="020B0604020202020204" pitchFamily="34" charset="0"/>
              <a:buChar char="•"/>
            </a:pPr>
            <a:r>
              <a:rPr lang="en-US" b="0" i="0" dirty="0">
                <a:solidFill>
                  <a:srgbClr val="374151"/>
                </a:solidFill>
                <a:effectLst/>
                <a:latin typeface="Söhne"/>
              </a:rPr>
              <a:t>The &lt;head&gt; section typically contains meta-information about the HTML document, such as the title and viewport settings.</a:t>
            </a:r>
          </a:p>
          <a:p>
            <a:pPr algn="l">
              <a:buFont typeface="Arial" panose="020B0604020202020204" pitchFamily="34" charset="0"/>
              <a:buChar char="•"/>
            </a:pPr>
            <a:r>
              <a:rPr lang="en-US" b="0" i="0" dirty="0">
                <a:solidFill>
                  <a:srgbClr val="374151"/>
                </a:solidFill>
                <a:effectLst/>
                <a:latin typeface="Söhne"/>
              </a:rPr>
              <a:t>In this case, it includes a &lt;title&gt; element with the title "ESP Web Server" and a &lt;meta&gt; tag for setting the viewport width.</a:t>
            </a:r>
          </a:p>
          <a:p>
            <a:endParaRPr lang="en-US" b="0" i="0" dirty="0">
              <a:solidFill>
                <a:srgbClr val="374151"/>
              </a:solidFill>
              <a:effectLst/>
              <a:latin typeface="Söhne"/>
            </a:endParaRPr>
          </a:p>
          <a:p>
            <a:r>
              <a:rPr lang="da-DK" b="1" i="0" dirty="0">
                <a:effectLst/>
                <a:latin typeface="Söhne"/>
              </a:rPr>
              <a:t>JavaScript </a:t>
            </a:r>
            <a:r>
              <a:rPr lang="da-DK" b="1" i="0" dirty="0" err="1">
                <a:effectLst/>
                <a:latin typeface="Söhne"/>
              </a:rPr>
              <a:t>Section</a:t>
            </a:r>
            <a:r>
              <a:rPr lang="da-DK" b="1" i="0" dirty="0">
                <a:effectLst/>
                <a:latin typeface="Söhne"/>
              </a:rPr>
              <a:t>:</a:t>
            </a:r>
          </a:p>
          <a:p>
            <a:pPr algn="l">
              <a:buFont typeface="Arial" panose="020B0604020202020204" pitchFamily="34" charset="0"/>
              <a:buChar char="•"/>
            </a:pPr>
            <a:r>
              <a:rPr lang="en-US" b="0" i="0" dirty="0">
                <a:solidFill>
                  <a:srgbClr val="374151"/>
                </a:solidFill>
                <a:effectLst/>
                <a:latin typeface="Söhne"/>
              </a:rPr>
              <a:t>The JavaScript code is embedded within the &lt;script&gt; tags.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It declares two variables: gateway and </a:t>
            </a:r>
            <a:r>
              <a:rPr lang="en-US" b="0" i="0" dirty="0" err="1">
                <a:solidFill>
                  <a:srgbClr val="374151"/>
                </a:solidFill>
                <a:effectLst/>
                <a:latin typeface="Söhne"/>
              </a:rPr>
              <a:t>websocket</a:t>
            </a:r>
            <a:r>
              <a:rPr lang="en-US" b="0"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gateway is a WebSocket URL constructed using the current window's hostname. It assumes a WebSocket path of "/</a:t>
            </a:r>
            <a:r>
              <a:rPr lang="en-US" b="0" i="0" dirty="0" err="1">
                <a:solidFill>
                  <a:srgbClr val="374151"/>
                </a:solidFill>
                <a:effectLst/>
                <a:latin typeface="Söhne"/>
              </a:rPr>
              <a:t>ws</a:t>
            </a:r>
            <a:r>
              <a:rPr lang="en-US" b="0"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 event listener is added to the window's "load" event, triggering the </a:t>
            </a:r>
            <a:r>
              <a:rPr lang="en-US" b="0" i="0" dirty="0" err="1">
                <a:solidFill>
                  <a:srgbClr val="374151"/>
                </a:solidFill>
                <a:effectLst/>
                <a:latin typeface="Söhne"/>
              </a:rPr>
              <a:t>onLoad</a:t>
            </a:r>
            <a:r>
              <a:rPr lang="en-US" b="0" i="0" dirty="0">
                <a:solidFill>
                  <a:srgbClr val="374151"/>
                </a:solidFill>
                <a:effectLst/>
                <a:latin typeface="Söhne"/>
              </a:rPr>
              <a:t> function when the page is loaded.</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initWebSocket</a:t>
            </a:r>
            <a:r>
              <a:rPr lang="en-US" b="0" i="0" dirty="0">
                <a:solidFill>
                  <a:srgbClr val="374151"/>
                </a:solidFill>
                <a:effectLst/>
                <a:latin typeface="Söhne"/>
              </a:rPr>
              <a:t> function attempts to open a WebSocket connection using the specified gateway. It sets up event handlers for the WebSocket (</a:t>
            </a:r>
            <a:r>
              <a:rPr lang="en-US" b="0" i="0" dirty="0" err="1">
                <a:solidFill>
                  <a:srgbClr val="374151"/>
                </a:solidFill>
                <a:effectLst/>
                <a:latin typeface="Söhne"/>
              </a:rPr>
              <a:t>onopen</a:t>
            </a:r>
            <a:r>
              <a:rPr lang="en-US" b="0" i="0" dirty="0">
                <a:solidFill>
                  <a:srgbClr val="374151"/>
                </a:solidFill>
                <a:effectLst/>
                <a:latin typeface="Söhne"/>
              </a:rPr>
              <a:t>, </a:t>
            </a:r>
            <a:r>
              <a:rPr lang="en-US" b="0" i="0" dirty="0" err="1">
                <a:solidFill>
                  <a:srgbClr val="374151"/>
                </a:solidFill>
                <a:effectLst/>
                <a:latin typeface="Söhne"/>
              </a:rPr>
              <a:t>onclose</a:t>
            </a:r>
            <a:r>
              <a:rPr lang="en-US" b="0" i="0" dirty="0">
                <a:solidFill>
                  <a:srgbClr val="374151"/>
                </a:solidFill>
                <a:effectLst/>
                <a:latin typeface="Söhne"/>
              </a:rPr>
              <a:t>, and </a:t>
            </a:r>
            <a:r>
              <a:rPr lang="en-US" b="0" i="0" dirty="0" err="1">
                <a:solidFill>
                  <a:srgbClr val="374151"/>
                </a:solidFill>
                <a:effectLst/>
                <a:latin typeface="Söhne"/>
              </a:rPr>
              <a:t>onmessage</a:t>
            </a:r>
            <a:r>
              <a:rPr lang="en-US" b="0" i="0" dirty="0">
                <a:solidFill>
                  <a:srgbClr val="374151"/>
                </a:solidFill>
                <a:effectLst/>
                <a:latin typeface="Söhne"/>
              </a:rPr>
              <a:t>).</a:t>
            </a:r>
          </a:p>
          <a:p>
            <a:pPr algn="l">
              <a:buFont typeface="Arial" panose="020B0604020202020204" pitchFamily="34" charset="0"/>
              <a:buChar char="•"/>
            </a:pPr>
            <a:r>
              <a:rPr lang="en-US" b="0" i="0" dirty="0" err="1">
                <a:solidFill>
                  <a:srgbClr val="374151"/>
                </a:solidFill>
                <a:effectLst/>
                <a:latin typeface="Söhne"/>
              </a:rPr>
              <a:t>onOpen</a:t>
            </a:r>
            <a:r>
              <a:rPr lang="en-US" b="0" i="0" dirty="0">
                <a:solidFill>
                  <a:srgbClr val="374151"/>
                </a:solidFill>
                <a:effectLst/>
                <a:latin typeface="Söhne"/>
              </a:rPr>
              <a:t> and </a:t>
            </a:r>
            <a:r>
              <a:rPr lang="en-US" b="0" i="0" dirty="0" err="1">
                <a:solidFill>
                  <a:srgbClr val="374151"/>
                </a:solidFill>
                <a:effectLst/>
                <a:latin typeface="Söhne"/>
              </a:rPr>
              <a:t>onClose</a:t>
            </a:r>
            <a:r>
              <a:rPr lang="en-US" b="0" i="0" dirty="0">
                <a:solidFill>
                  <a:srgbClr val="374151"/>
                </a:solidFill>
                <a:effectLst/>
                <a:latin typeface="Söhne"/>
              </a:rPr>
              <a:t> functions log messages to the console when the WebSocket connection is opened or closed, respectively.</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onMessage</a:t>
            </a:r>
            <a:r>
              <a:rPr lang="en-US" b="0" i="0" dirty="0">
                <a:solidFill>
                  <a:srgbClr val="374151"/>
                </a:solidFill>
                <a:effectLst/>
                <a:latin typeface="Söhne"/>
              </a:rPr>
              <a:t> function updates the content of an HTML element with the id "state" with the received data from the WebSocket.</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onLoad</a:t>
            </a:r>
            <a:r>
              <a:rPr lang="en-US" b="0" i="0" dirty="0">
                <a:solidFill>
                  <a:srgbClr val="374151"/>
                </a:solidFill>
                <a:effectLst/>
                <a:latin typeface="Söhne"/>
              </a:rPr>
              <a:t> function is called when the page is loaded, initiating the WebSocket connection.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r>
              <a:rPr lang="da-DK" b="1" i="0" dirty="0">
                <a:effectLst/>
                <a:latin typeface="Söhne"/>
              </a:rPr>
              <a:t>HTML Body </a:t>
            </a:r>
            <a:r>
              <a:rPr lang="da-DK" b="1" i="0" dirty="0" err="1">
                <a:effectLst/>
                <a:latin typeface="Söhne"/>
              </a:rPr>
              <a:t>Section</a:t>
            </a:r>
            <a:r>
              <a:rPr lang="da-DK" b="1" i="0" dirty="0">
                <a:effectLst/>
                <a:latin typeface="Söhne"/>
              </a:rPr>
              <a:t>:</a:t>
            </a: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The </a:t>
            </a:r>
            <a:r>
              <a:rPr lang="en-US" dirty="0"/>
              <a:t>&lt;body&gt;</a:t>
            </a:r>
            <a:r>
              <a:rPr lang="en-US" b="0" i="0" dirty="0">
                <a:solidFill>
                  <a:srgbClr val="374151"/>
                </a:solidFill>
                <a:effectLst/>
                <a:latin typeface="Söhne"/>
              </a:rPr>
              <a:t> section contains a </a:t>
            </a:r>
            <a:r>
              <a:rPr lang="en-US" dirty="0"/>
              <a:t>&lt;div&gt;</a:t>
            </a:r>
            <a:r>
              <a:rPr lang="en-US" b="0" i="0" dirty="0">
                <a:solidFill>
                  <a:srgbClr val="374151"/>
                </a:solidFill>
                <a:effectLst/>
                <a:latin typeface="Söhne"/>
              </a:rPr>
              <a:t> element with an </a:t>
            </a:r>
            <a:r>
              <a:rPr lang="en-US" dirty="0"/>
              <a:t>&lt;h2&gt;</a:t>
            </a:r>
            <a:r>
              <a:rPr lang="en-US" b="0" i="0" dirty="0">
                <a:solidFill>
                  <a:srgbClr val="374151"/>
                </a:solidFill>
                <a:effectLst/>
                <a:latin typeface="Söhne"/>
              </a:rPr>
              <a:t> heading ("Random Number") and a </a:t>
            </a:r>
            <a:r>
              <a:rPr lang="en-US" dirty="0"/>
              <a:t>&lt;p&gt;</a:t>
            </a:r>
            <a:r>
              <a:rPr lang="en-US" b="0" i="0" dirty="0">
                <a:solidFill>
                  <a:srgbClr val="374151"/>
                </a:solidFill>
                <a:effectLst/>
                <a:latin typeface="Söhne"/>
              </a:rPr>
              <a:t> paragraph element with the id "state" (initially displaying "Random Number: ").</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In summary, this code sets up a simple web page that establishes a WebSocket connection to a server. When the connection is open, it logs a message, and when a message is received, it updates the content of the HTML element with the id "state" with the received data. If the connection is closed, it attempts to reconnect after a delay of 2000 milliseconds (2 seconds).</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17</a:t>
            </a:fld>
            <a:endParaRPr lang="da-DK"/>
          </a:p>
        </p:txBody>
      </p:sp>
    </p:spTree>
    <p:extLst>
      <p:ext uri="{BB962C8B-B14F-4D97-AF65-F5344CB8AC3E}">
        <p14:creationId xmlns:p14="http://schemas.microsoft.com/office/powerpoint/2010/main" val="171091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374151"/>
                </a:solidFill>
                <a:effectLst/>
                <a:latin typeface="Söhne"/>
              </a:rPr>
              <a:t>Variables &amp; objects:</a:t>
            </a:r>
          </a:p>
          <a:p>
            <a:pPr algn="l">
              <a:buFont typeface="Arial" panose="020B0604020202020204" pitchFamily="34" charset="0"/>
              <a:buNone/>
            </a:pPr>
            <a:endParaRPr lang="en-US" b="1"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randomNumber</a:t>
            </a:r>
            <a:r>
              <a:rPr lang="en-US" b="0" i="0" dirty="0">
                <a:solidFill>
                  <a:srgbClr val="374151"/>
                </a:solidFill>
                <a:effectLst/>
                <a:latin typeface="Söhne"/>
              </a:rPr>
              <a:t>: Holds the generated random number.</a:t>
            </a:r>
          </a:p>
          <a:p>
            <a:pPr algn="l">
              <a:buFont typeface="Arial" panose="020B0604020202020204" pitchFamily="34" charset="0"/>
              <a:buChar char="•"/>
            </a:pPr>
            <a:r>
              <a:rPr lang="en-US" b="0" i="0" dirty="0">
                <a:solidFill>
                  <a:srgbClr val="374151"/>
                </a:solidFill>
                <a:effectLst/>
                <a:latin typeface="Söhne"/>
              </a:rPr>
              <a:t>server: An instance of the </a:t>
            </a:r>
            <a:r>
              <a:rPr lang="en-US" b="0" i="0" dirty="0" err="1">
                <a:solidFill>
                  <a:srgbClr val="374151"/>
                </a:solidFill>
                <a:effectLst/>
                <a:latin typeface="Söhne"/>
              </a:rPr>
              <a:t>AsyncWebServer</a:t>
            </a:r>
            <a:r>
              <a:rPr lang="en-US" b="0" i="0" dirty="0">
                <a:solidFill>
                  <a:srgbClr val="374151"/>
                </a:solidFill>
                <a:effectLst/>
                <a:latin typeface="Söhne"/>
              </a:rPr>
              <a:t> class to handle HTTP requests.</a:t>
            </a:r>
          </a:p>
          <a:p>
            <a:pPr algn="l">
              <a:buFont typeface="Arial" panose="020B0604020202020204" pitchFamily="34" charset="0"/>
              <a:buChar char="•"/>
            </a:pPr>
            <a:r>
              <a:rPr lang="en-US" b="0" i="0" dirty="0" err="1">
                <a:solidFill>
                  <a:srgbClr val="374151"/>
                </a:solidFill>
                <a:effectLst/>
                <a:latin typeface="Söhne"/>
              </a:rPr>
              <a:t>ws</a:t>
            </a:r>
            <a:r>
              <a:rPr lang="en-US" b="0" i="0" dirty="0">
                <a:solidFill>
                  <a:srgbClr val="374151"/>
                </a:solidFill>
                <a:effectLst/>
                <a:latin typeface="Söhne"/>
              </a:rPr>
              <a:t>: An instance of </a:t>
            </a:r>
            <a:r>
              <a:rPr lang="en-US" b="0" i="0" dirty="0" err="1">
                <a:solidFill>
                  <a:srgbClr val="374151"/>
                </a:solidFill>
                <a:effectLst/>
                <a:latin typeface="Söhne"/>
              </a:rPr>
              <a:t>AsyncWebSocket</a:t>
            </a:r>
            <a:r>
              <a:rPr lang="en-US" b="0" i="0" dirty="0">
                <a:solidFill>
                  <a:srgbClr val="374151"/>
                </a:solidFill>
                <a:effectLst/>
                <a:latin typeface="Söhne"/>
              </a:rPr>
              <a:t> class for WebSocket functionality.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374151"/>
                </a:solidFill>
                <a:effectLst/>
                <a:latin typeface="Söhne"/>
              </a:rPr>
              <a:t>const char webpage: </a:t>
            </a:r>
            <a:r>
              <a:rPr lang="en-US" b="0" i="0" dirty="0">
                <a:solidFill>
                  <a:srgbClr val="374151"/>
                </a:solidFill>
                <a:effectLst/>
                <a:latin typeface="Söhne"/>
              </a:rPr>
              <a:t>This is the HTML code that will be served to clients. It includes JavaScript for WebSocket communication.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a:effectLst/>
                <a:latin typeface="Söhne"/>
              </a:rPr>
              <a:t>Setup </a:t>
            </a:r>
            <a:r>
              <a:rPr lang="da-DK" b="1" i="0" dirty="0" err="1">
                <a:effectLst/>
                <a:latin typeface="Söhne"/>
              </a:rPr>
              <a:t>Function</a:t>
            </a:r>
            <a:r>
              <a:rPr lang="da-DK" b="1" i="0" dirty="0">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Initializes serial communication for debugging.</a:t>
            </a:r>
          </a:p>
          <a:p>
            <a:pPr algn="l">
              <a:buFont typeface="Arial" panose="020B0604020202020204" pitchFamily="34" charset="0"/>
              <a:buChar char="•"/>
            </a:pPr>
            <a:r>
              <a:rPr lang="en-US" b="0" i="0" dirty="0">
                <a:solidFill>
                  <a:srgbClr val="374151"/>
                </a:solidFill>
                <a:effectLst/>
                <a:latin typeface="Söhne"/>
              </a:rPr>
              <a:t>Connects to Wi-Fi.</a:t>
            </a:r>
          </a:p>
          <a:p>
            <a:pPr algn="l">
              <a:buFont typeface="Arial" panose="020B0604020202020204" pitchFamily="34" charset="0"/>
              <a:buChar char="•"/>
            </a:pPr>
            <a:r>
              <a:rPr lang="en-US" b="0" i="0" dirty="0">
                <a:solidFill>
                  <a:srgbClr val="374151"/>
                </a:solidFill>
                <a:effectLst/>
                <a:latin typeface="Söhne"/>
              </a:rPr>
              <a:t>Sets up an HTTP route to serve the HTML page.</a:t>
            </a:r>
          </a:p>
          <a:p>
            <a:pPr algn="l">
              <a:buFont typeface="Arial" panose="020B0604020202020204" pitchFamily="34" charset="0"/>
              <a:buChar char="•"/>
            </a:pPr>
            <a:r>
              <a:rPr lang="en-US" b="0" i="0" dirty="0">
                <a:solidFill>
                  <a:srgbClr val="374151"/>
                </a:solidFill>
                <a:effectLst/>
                <a:latin typeface="Söhne"/>
              </a:rPr>
              <a:t>Registers an event handler for WebSocket events.</a:t>
            </a:r>
          </a:p>
          <a:p>
            <a:pPr algn="l">
              <a:buFont typeface="Arial" panose="020B0604020202020204" pitchFamily="34" charset="0"/>
              <a:buChar char="•"/>
            </a:pPr>
            <a:r>
              <a:rPr lang="en-US" b="0" i="0" dirty="0">
                <a:solidFill>
                  <a:srgbClr val="374151"/>
                </a:solidFill>
                <a:effectLst/>
                <a:latin typeface="Söhne"/>
              </a:rPr>
              <a:t>Starts the web server.</a:t>
            </a:r>
          </a:p>
          <a:p>
            <a:pPr algn="l">
              <a:buFont typeface="Arial" panose="020B0604020202020204" pitchFamily="34" charset="0"/>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a:effectLst/>
                <a:latin typeface="Söhne"/>
              </a:rPr>
              <a:t>Loop </a:t>
            </a:r>
            <a:r>
              <a:rPr lang="da-DK" b="1" i="0" dirty="0" err="1">
                <a:effectLst/>
                <a:latin typeface="Söhne"/>
              </a:rPr>
              <a:t>Function</a:t>
            </a:r>
            <a:r>
              <a:rPr lang="da-DK" b="1" i="0" dirty="0">
                <a:effectLst/>
                <a:latin typeface="Söhne"/>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74151"/>
                </a:solidFill>
                <a:effectLst/>
                <a:latin typeface="Söhne"/>
              </a:rPr>
              <a:t>Uses </a:t>
            </a:r>
            <a:r>
              <a:rPr lang="en-US" b="0" i="0" dirty="0" err="1">
                <a:solidFill>
                  <a:srgbClr val="374151"/>
                </a:solidFill>
                <a:effectLst/>
                <a:latin typeface="Söhne"/>
              </a:rPr>
              <a:t>ws.cleanupClients</a:t>
            </a:r>
            <a:r>
              <a:rPr lang="en-US" b="0" i="0" dirty="0">
                <a:solidFill>
                  <a:srgbClr val="374151"/>
                </a:solidFill>
                <a:effectLst/>
                <a:latin typeface="Söhne"/>
              </a:rPr>
              <a:t>() to manage WebSocket client connections.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Char char="•"/>
            </a:pPr>
            <a:r>
              <a:rPr lang="en-US" b="0" i="0" dirty="0">
                <a:solidFill>
                  <a:srgbClr val="374151"/>
                </a:solidFill>
                <a:effectLst/>
                <a:latin typeface="Söhne"/>
              </a:rPr>
              <a:t>The main loop generates a random number every 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Sends the random number to all connected WebSocket clients.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18</a:t>
            </a:fld>
            <a:endParaRPr lang="da-DK"/>
          </a:p>
        </p:txBody>
      </p:sp>
    </p:spTree>
    <p:extLst>
      <p:ext uri="{BB962C8B-B14F-4D97-AF65-F5344CB8AC3E}">
        <p14:creationId xmlns:p14="http://schemas.microsoft.com/office/powerpoint/2010/main" val="3508113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err="1">
                <a:effectLst/>
                <a:latin typeface="Söhne"/>
              </a:rPr>
              <a:t>WebSocket</a:t>
            </a:r>
            <a:r>
              <a:rPr lang="da-DK" b="1" i="0" dirty="0">
                <a:effectLst/>
                <a:latin typeface="Söhne"/>
              </a:rPr>
              <a:t> Event Handler:</a:t>
            </a:r>
          </a:p>
          <a:p>
            <a:pPr algn="l">
              <a:buFont typeface="Arial" panose="020B0604020202020204" pitchFamily="34" charset="0"/>
              <a:buNone/>
            </a:pPr>
            <a:r>
              <a:rPr lang="en-US" b="0" i="0" dirty="0">
                <a:solidFill>
                  <a:srgbClr val="374151"/>
                </a:solidFill>
                <a:effectLst/>
                <a:latin typeface="Söhne"/>
              </a:rPr>
              <a:t>This function is a placeholder for handling WebSocket events like client connections, disconnections, and data reception. You can extend this function based on your needs.</a:t>
            </a:r>
          </a:p>
          <a:p>
            <a:pPr algn="l">
              <a:buFont typeface="Arial" panose="020B0604020202020204" pitchFamily="34" charset="0"/>
              <a:buNone/>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a:effectLst/>
                <a:latin typeface="Söhne"/>
              </a:rPr>
              <a:t>Processor </a:t>
            </a:r>
            <a:r>
              <a:rPr lang="da-DK" b="1" i="0" dirty="0" err="1">
                <a:effectLst/>
                <a:latin typeface="Söhne"/>
              </a:rPr>
              <a:t>Function</a:t>
            </a:r>
            <a:r>
              <a:rPr lang="da-DK" b="1"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This function is used by the web server to replace placeholders in the HTML file. It replaces </a:t>
            </a:r>
            <a:r>
              <a:rPr lang="en-US" dirty="0"/>
              <a:t>%STATE%</a:t>
            </a:r>
            <a:r>
              <a:rPr lang="en-US" b="0" i="0" dirty="0">
                <a:solidFill>
                  <a:srgbClr val="374151"/>
                </a:solidFill>
                <a:effectLst/>
                <a:latin typeface="Söhne"/>
              </a:rPr>
              <a:t> with the current random number.</a:t>
            </a:r>
            <a:endParaRPr lang="da-DK" b="1" i="0" dirty="0">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19</a:t>
            </a:fld>
            <a:endParaRPr lang="da-DK"/>
          </a:p>
        </p:txBody>
      </p:sp>
    </p:spTree>
    <p:extLst>
      <p:ext uri="{BB962C8B-B14F-4D97-AF65-F5344CB8AC3E}">
        <p14:creationId xmlns:p14="http://schemas.microsoft.com/office/powerpoint/2010/main" val="86969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Random</a:t>
            </a:r>
            <a:r>
              <a:rPr lang="da-DK" dirty="0"/>
              <a:t> </a:t>
            </a:r>
            <a:r>
              <a:rPr lang="da-DK" dirty="0" err="1"/>
              <a:t>number</a:t>
            </a:r>
            <a:r>
              <a:rPr lang="da-DK" dirty="0"/>
              <a:t> generator is, as </a:t>
            </a:r>
            <a:r>
              <a:rPr lang="da-DK" dirty="0" err="1"/>
              <a:t>we</a:t>
            </a:r>
            <a:r>
              <a:rPr lang="da-DK" dirty="0"/>
              <a:t> </a:t>
            </a:r>
            <a:r>
              <a:rPr lang="da-DK" dirty="0" err="1"/>
              <a:t>practised</a:t>
            </a:r>
            <a:r>
              <a:rPr lang="da-DK" dirty="0"/>
              <a:t> in the </a:t>
            </a:r>
            <a:r>
              <a:rPr lang="da-DK" dirty="0" err="1"/>
              <a:t>previous</a:t>
            </a:r>
            <a:r>
              <a:rPr lang="da-DK" dirty="0"/>
              <a:t> </a:t>
            </a:r>
            <a:r>
              <a:rPr lang="da-DK" dirty="0" err="1"/>
              <a:t>example</a:t>
            </a:r>
            <a:r>
              <a:rPr lang="da-DK" dirty="0"/>
              <a:t>, </a:t>
            </a:r>
            <a:r>
              <a:rPr lang="da-DK" dirty="0" err="1"/>
              <a:t>our</a:t>
            </a:r>
            <a:r>
              <a:rPr lang="da-DK" dirty="0"/>
              <a:t> </a:t>
            </a:r>
            <a:r>
              <a:rPr lang="da-DK" dirty="0" err="1"/>
              <a:t>communication</a:t>
            </a:r>
            <a:r>
              <a:rPr lang="da-DK" dirty="0"/>
              <a:t> from the server (ESP8266) to the </a:t>
            </a:r>
            <a:r>
              <a:rPr lang="da-DK" dirty="0" err="1"/>
              <a:t>client</a:t>
            </a:r>
            <a:r>
              <a:rPr lang="da-DK" dirty="0"/>
              <a:t> (web browser)</a:t>
            </a:r>
          </a:p>
          <a:p>
            <a:endParaRPr lang="da-DK" dirty="0"/>
          </a:p>
          <a:p>
            <a:r>
              <a:rPr lang="da-DK" dirty="0"/>
              <a:t>In </a:t>
            </a:r>
            <a:r>
              <a:rPr lang="da-DK" dirty="0" err="1"/>
              <a:t>this</a:t>
            </a:r>
            <a:r>
              <a:rPr lang="da-DK" dirty="0"/>
              <a:t> </a:t>
            </a:r>
            <a:r>
              <a:rPr lang="da-DK" dirty="0" err="1"/>
              <a:t>section</a:t>
            </a:r>
            <a:r>
              <a:rPr lang="da-DK" dirty="0"/>
              <a:t> </a:t>
            </a:r>
            <a:r>
              <a:rPr lang="da-DK" dirty="0" err="1"/>
              <a:t>we</a:t>
            </a:r>
            <a:r>
              <a:rPr lang="da-DK" dirty="0"/>
              <a:t> </a:t>
            </a:r>
            <a:r>
              <a:rPr lang="da-DK" dirty="0" err="1"/>
              <a:t>will</a:t>
            </a:r>
            <a:r>
              <a:rPr lang="da-DK" dirty="0"/>
              <a:t> </a:t>
            </a:r>
            <a:r>
              <a:rPr lang="da-DK" dirty="0" err="1"/>
              <a:t>create</a:t>
            </a:r>
            <a:r>
              <a:rPr lang="da-DK" dirty="0"/>
              <a:t> a </a:t>
            </a:r>
            <a:r>
              <a:rPr lang="da-DK" dirty="0" err="1"/>
              <a:t>button</a:t>
            </a:r>
            <a:r>
              <a:rPr lang="da-DK" dirty="0"/>
              <a:t> </a:t>
            </a:r>
            <a:r>
              <a:rPr lang="da-DK" dirty="0" err="1"/>
              <a:t>that</a:t>
            </a:r>
            <a:r>
              <a:rPr lang="da-DK" dirty="0"/>
              <a:t> </a:t>
            </a:r>
            <a:r>
              <a:rPr lang="da-DK" dirty="0" err="1"/>
              <a:t>toggles</a:t>
            </a:r>
            <a:r>
              <a:rPr lang="da-DK" dirty="0"/>
              <a:t> the </a:t>
            </a:r>
            <a:r>
              <a:rPr lang="da-DK" dirty="0" err="1"/>
              <a:t>state</a:t>
            </a:r>
            <a:r>
              <a:rPr lang="da-DK" dirty="0"/>
              <a:t> of an LED (</a:t>
            </a:r>
            <a:r>
              <a:rPr lang="da-DK" dirty="0" err="1"/>
              <a:t>this</a:t>
            </a:r>
            <a:r>
              <a:rPr lang="da-DK" dirty="0"/>
              <a:t> </a:t>
            </a:r>
            <a:r>
              <a:rPr lang="da-DK" dirty="0" err="1"/>
              <a:t>could</a:t>
            </a:r>
            <a:r>
              <a:rPr lang="da-DK" dirty="0"/>
              <a:t> </a:t>
            </a:r>
            <a:r>
              <a:rPr lang="da-DK" dirty="0" err="1"/>
              <a:t>be</a:t>
            </a:r>
            <a:r>
              <a:rPr lang="da-DK" dirty="0"/>
              <a:t> the </a:t>
            </a:r>
            <a:r>
              <a:rPr lang="da-DK" dirty="0" err="1"/>
              <a:t>builtin</a:t>
            </a:r>
            <a:r>
              <a:rPr lang="da-DK" dirty="0"/>
              <a:t> LED, GPIO 2 or </a:t>
            </a:r>
            <a:r>
              <a:rPr lang="da-DK" dirty="0" err="1"/>
              <a:t>any</a:t>
            </a:r>
            <a:r>
              <a:rPr lang="da-DK" dirty="0"/>
              <a:t> </a:t>
            </a:r>
            <a:r>
              <a:rPr lang="da-DK" dirty="0" err="1"/>
              <a:t>other</a:t>
            </a:r>
            <a:r>
              <a:rPr lang="da-DK" dirty="0"/>
              <a:t>) </a:t>
            </a:r>
          </a:p>
        </p:txBody>
      </p:sp>
      <p:sp>
        <p:nvSpPr>
          <p:cNvPr id="4" name="Slide Number Placeholder 3"/>
          <p:cNvSpPr>
            <a:spLocks noGrp="1"/>
          </p:cNvSpPr>
          <p:nvPr>
            <p:ph type="sldNum" sz="quarter" idx="5"/>
          </p:nvPr>
        </p:nvSpPr>
        <p:spPr/>
        <p:txBody>
          <a:bodyPr/>
          <a:lstStyle/>
          <a:p>
            <a:fld id="{1CF16947-EF3B-4C7D-BF5C-8BF271C3A9E0}" type="slidenum">
              <a:rPr lang="da-DK" smtClean="0"/>
              <a:t>21</a:t>
            </a:fld>
            <a:endParaRPr lang="da-DK"/>
          </a:p>
        </p:txBody>
      </p:sp>
    </p:spTree>
    <p:extLst>
      <p:ext uri="{BB962C8B-B14F-4D97-AF65-F5344CB8AC3E}">
        <p14:creationId xmlns:p14="http://schemas.microsoft.com/office/powerpoint/2010/main" val="1038846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22</a:t>
            </a:fld>
            <a:endParaRPr lang="da-DK"/>
          </a:p>
        </p:txBody>
      </p:sp>
    </p:spTree>
    <p:extLst>
      <p:ext uri="{BB962C8B-B14F-4D97-AF65-F5344CB8AC3E}">
        <p14:creationId xmlns:p14="http://schemas.microsoft.com/office/powerpoint/2010/main" val="722676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HTML </a:t>
            </a:r>
            <a:r>
              <a:rPr lang="da-DK" b="1" i="0" dirty="0" err="1">
                <a:effectLst/>
                <a:latin typeface="Söhne"/>
              </a:rPr>
              <a:t>Structure</a:t>
            </a:r>
            <a:r>
              <a:rPr lang="da-DK" b="1" i="0" dirty="0">
                <a:effectLst/>
                <a:latin typeface="Söhne"/>
              </a:rPr>
              <a:t>:</a:t>
            </a:r>
          </a:p>
          <a:p>
            <a:r>
              <a:rPr lang="en-US" b="0" i="0" dirty="0">
                <a:solidFill>
                  <a:srgbClr val="374151"/>
                </a:solidFill>
                <a:effectLst/>
                <a:latin typeface="Söhne"/>
              </a:rPr>
              <a:t>The HTML structure includes a DOCTYPE declaration, an opening </a:t>
            </a:r>
            <a:r>
              <a:rPr lang="en-US" dirty="0"/>
              <a:t>&lt;html&gt;</a:t>
            </a:r>
            <a:r>
              <a:rPr lang="en-US" b="0" i="0" dirty="0">
                <a:solidFill>
                  <a:srgbClr val="374151"/>
                </a:solidFill>
                <a:effectLst/>
                <a:latin typeface="Söhne"/>
              </a:rPr>
              <a:t> tag, a </a:t>
            </a:r>
            <a:r>
              <a:rPr lang="en-US" dirty="0"/>
              <a:t>&lt;head&gt;</a:t>
            </a:r>
            <a:r>
              <a:rPr lang="en-US" b="0" i="0" dirty="0">
                <a:solidFill>
                  <a:srgbClr val="374151"/>
                </a:solidFill>
                <a:effectLst/>
                <a:latin typeface="Söhne"/>
              </a:rPr>
              <a:t> section for metadata, and a </a:t>
            </a:r>
            <a:r>
              <a:rPr lang="en-US" dirty="0"/>
              <a:t>&lt;title&gt;</a:t>
            </a:r>
            <a:r>
              <a:rPr lang="en-US" b="0" i="0" dirty="0">
                <a:solidFill>
                  <a:srgbClr val="374151"/>
                </a:solidFill>
                <a:effectLst/>
                <a:latin typeface="Söhne"/>
              </a:rPr>
              <a:t> tag for the web page title.</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Viewport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This meta tag configures the viewport settings for better responsiveness on different devices.</a:t>
            </a:r>
            <a:endParaRPr lang="da-DK"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1"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Styles:</a:t>
            </a:r>
          </a:p>
          <a:p>
            <a:pPr algn="l"/>
            <a:r>
              <a:rPr lang="en-US" b="0" i="0" dirty="0">
                <a:solidFill>
                  <a:srgbClr val="374151"/>
                </a:solidFill>
                <a:effectLst/>
                <a:latin typeface="Söhne"/>
              </a:rPr>
              <a:t>The style section contains CSS rules that define the appearance of HTML elements.</a:t>
            </a:r>
          </a:p>
          <a:p>
            <a:pPr algn="l">
              <a:buFont typeface="Arial" panose="020B0604020202020204" pitchFamily="34" charset="0"/>
              <a:buChar char="•"/>
            </a:pPr>
            <a:r>
              <a:rPr lang="en-US" b="0" i="0" dirty="0">
                <a:solidFill>
                  <a:srgbClr val="374151"/>
                </a:solidFill>
                <a:effectLst/>
                <a:latin typeface="Söhne"/>
              </a:rPr>
              <a:t>html, h1, p, body: Define general styles for HTML, headings, paragraphs, and the body.</a:t>
            </a:r>
          </a:p>
          <a:p>
            <a:pPr algn="l">
              <a:buFont typeface="Arial" panose="020B0604020202020204" pitchFamily="34" charset="0"/>
              <a:buChar char="•"/>
            </a:pPr>
            <a:r>
              <a:rPr lang="en-US" b="0" i="0" dirty="0">
                <a:solidFill>
                  <a:srgbClr val="374151"/>
                </a:solidFill>
                <a:effectLst/>
                <a:latin typeface="Söhne"/>
              </a:rPr>
              <a:t>.switch: Styles for the switch container.</a:t>
            </a:r>
          </a:p>
          <a:p>
            <a:pPr algn="l">
              <a:buFont typeface="Arial" panose="020B0604020202020204" pitchFamily="34" charset="0"/>
              <a:buChar char="•"/>
            </a:pPr>
            <a:r>
              <a:rPr lang="en-US" b="0" i="0" dirty="0">
                <a:solidFill>
                  <a:srgbClr val="374151"/>
                </a:solidFill>
                <a:effectLst/>
                <a:latin typeface="Söhne"/>
              </a:rPr>
              <a:t>.switch input: Hides the actual checkbox input inside the switch container.</a:t>
            </a:r>
          </a:p>
          <a:p>
            <a:pPr algn="l">
              <a:buFont typeface="Arial" panose="020B0604020202020204" pitchFamily="34" charset="0"/>
              <a:buChar char="•"/>
            </a:pPr>
            <a:r>
              <a:rPr lang="en-US" b="0" i="0" dirty="0">
                <a:solidFill>
                  <a:srgbClr val="374151"/>
                </a:solidFill>
                <a:effectLst/>
                <a:latin typeface="Söhne"/>
              </a:rPr>
              <a:t>.slider: Styles for the slider within the switch.</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slider:before</a:t>
            </a:r>
            <a:r>
              <a:rPr lang="en-US" b="0" i="0" dirty="0">
                <a:solidFill>
                  <a:srgbClr val="374151"/>
                </a:solidFill>
                <a:effectLst/>
                <a:latin typeface="Söhne"/>
              </a:rPr>
              <a:t>: Styles for the slider knob.</a:t>
            </a:r>
          </a:p>
          <a:p>
            <a:pPr algn="l">
              <a:buFont typeface="Arial" panose="020B0604020202020204" pitchFamily="34" charset="0"/>
              <a:buChar char="•"/>
            </a:pPr>
            <a:r>
              <a:rPr lang="en-US" b="0" i="0" dirty="0" err="1">
                <a:solidFill>
                  <a:srgbClr val="374151"/>
                </a:solidFill>
                <a:effectLst/>
                <a:latin typeface="Söhne"/>
              </a:rPr>
              <a:t>input:checked</a:t>
            </a:r>
            <a:r>
              <a:rPr lang="en-US" b="0" i="0" dirty="0">
                <a:solidFill>
                  <a:srgbClr val="374151"/>
                </a:solidFill>
                <a:effectLst/>
                <a:latin typeface="Söhne"/>
              </a:rPr>
              <a:t>+.slider: Styles for the slider when the checkbox is checked.</a:t>
            </a:r>
          </a:p>
          <a:p>
            <a:pPr algn="l">
              <a:buFont typeface="Arial" panose="020B0604020202020204" pitchFamily="34" charset="0"/>
              <a:buChar char="•"/>
            </a:pPr>
            <a:r>
              <a:rPr lang="en-US" b="0" i="0" dirty="0" err="1">
                <a:solidFill>
                  <a:srgbClr val="374151"/>
                </a:solidFill>
                <a:effectLst/>
                <a:latin typeface="Söhne"/>
              </a:rPr>
              <a:t>input:checked</a:t>
            </a:r>
            <a:r>
              <a:rPr lang="en-US" b="0" i="0" dirty="0">
                <a:solidFill>
                  <a:srgbClr val="374151"/>
                </a:solidFill>
                <a:effectLst/>
                <a:latin typeface="Söhne"/>
              </a:rPr>
              <a:t>+.</a:t>
            </a:r>
            <a:r>
              <a:rPr lang="en-US" b="0" i="0" dirty="0" err="1">
                <a:solidFill>
                  <a:srgbClr val="374151"/>
                </a:solidFill>
                <a:effectLst/>
                <a:latin typeface="Söhne"/>
              </a:rPr>
              <a:t>slider:before</a:t>
            </a:r>
            <a:r>
              <a:rPr lang="en-US" b="0" i="0" dirty="0">
                <a:solidFill>
                  <a:srgbClr val="374151"/>
                </a:solidFill>
                <a:effectLst/>
                <a:latin typeface="Söhne"/>
              </a:rPr>
              <a:t>: Styles for the slider knob when the checkbox is checked.</a:t>
            </a:r>
          </a:p>
          <a:p>
            <a:pPr algn="l">
              <a:buFont typeface="Arial" panose="020B0604020202020204" pitchFamily="34" charset="0"/>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a:effectLst/>
                <a:latin typeface="Söhne"/>
              </a:rPr>
              <a:t>Body </a:t>
            </a:r>
            <a:r>
              <a:rPr lang="da-DK" b="1" i="0" dirty="0" err="1">
                <a:effectLst/>
                <a:latin typeface="Söhne"/>
              </a:rPr>
              <a:t>Section</a:t>
            </a:r>
            <a:r>
              <a:rPr lang="da-DK" b="1"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r>
              <a:rPr lang="en-US" b="0" i="0" dirty="0">
                <a:solidFill>
                  <a:srgbClr val="374151"/>
                </a:solidFill>
                <a:effectLst/>
                <a:latin typeface="Söhne"/>
              </a:rPr>
              <a:t>The &lt;body&gt; section contains two main &lt;div&gt; elements.</a:t>
            </a:r>
          </a:p>
          <a:p>
            <a:pPr algn="l">
              <a:buFont typeface="Arial" panose="020B0604020202020204" pitchFamily="34" charset="0"/>
              <a:buChar char="•"/>
            </a:pPr>
            <a:r>
              <a:rPr lang="en-US" b="1" i="0" dirty="0">
                <a:solidFill>
                  <a:srgbClr val="374151"/>
                </a:solidFill>
                <a:effectLst/>
                <a:latin typeface="Söhne"/>
              </a:rPr>
              <a:t>First &lt;div&gt;: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Displays the title "ESP Web Server" as an &lt;h1&gt; heading.</a:t>
            </a:r>
          </a:p>
          <a:p>
            <a:pPr marL="742950" lvl="1" indent="-285750" algn="l">
              <a:buFont typeface="Arial" panose="020B0604020202020204" pitchFamily="34" charset="0"/>
              <a:buChar char="•"/>
            </a:pPr>
            <a:r>
              <a:rPr lang="en-US" b="0" i="0" dirty="0">
                <a:solidFill>
                  <a:srgbClr val="374151"/>
                </a:solidFill>
                <a:effectLst/>
                <a:latin typeface="Söhne"/>
              </a:rPr>
              <a:t>The %BUTTONPLACEHOLDER% placeholder will be replaced dynamically by the ESP8266 with the HTML code for the switch/button.</a:t>
            </a:r>
          </a:p>
          <a:p>
            <a:pPr algn="l">
              <a:buFont typeface="Arial" panose="020B0604020202020204" pitchFamily="34" charset="0"/>
              <a:buChar char="•"/>
            </a:pPr>
            <a:r>
              <a:rPr lang="en-US" b="1" i="0" dirty="0">
                <a:solidFill>
                  <a:srgbClr val="374151"/>
                </a:solidFill>
                <a:effectLst/>
                <a:latin typeface="Söhne"/>
              </a:rPr>
              <a:t>Second &lt;div&gt;: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Displays a heading "Random Number" as an &lt;h2&gt; heading.</a:t>
            </a:r>
          </a:p>
          <a:p>
            <a:pPr marL="742950" lvl="1" indent="-285750" algn="l">
              <a:buFont typeface="Arial" panose="020B0604020202020204" pitchFamily="34" charset="0"/>
              <a:buChar char="•"/>
            </a:pPr>
            <a:r>
              <a:rPr lang="en-US" b="0" i="0" dirty="0">
                <a:solidFill>
                  <a:srgbClr val="374151"/>
                </a:solidFill>
                <a:effectLst/>
                <a:latin typeface="Söhne"/>
              </a:rPr>
              <a:t>Contains a paragraph (&lt;p&gt;) element with the id "state" where the random number will be dynamically inserted.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None/>
            </a:pPr>
            <a:r>
              <a:rPr lang="da-DK" b="0" i="0">
                <a:solidFill>
                  <a:srgbClr val="FFFFFF"/>
                </a:solidFill>
                <a:effectLst/>
                <a:latin typeface="Söhne Mono"/>
              </a:rPr>
              <a:t>%BUTTONPLACEHOLDER% </a:t>
            </a:r>
            <a:r>
              <a:rPr lang="da-DK" b="0" i="0">
                <a:solidFill>
                  <a:srgbClr val="FFFFFF"/>
                </a:solidFill>
                <a:effectLst/>
                <a:latin typeface="Söhne Mono"/>
                <a:sym typeface="Wingdings" panose="05000000000000000000" pitchFamily="2" charset="2"/>
              </a:rPr>
              <a:t> </a:t>
            </a:r>
            <a:r>
              <a:rPr lang="en-US" b="0" i="0">
                <a:solidFill>
                  <a:srgbClr val="374151"/>
                </a:solidFill>
                <a:effectLst/>
                <a:latin typeface="Söhne"/>
              </a:rPr>
              <a:t>This placeholder is used to dynamically insert the HTML code for the switch/button generated by the ESP8266's </a:t>
            </a:r>
            <a:r>
              <a:rPr lang="en-US"/>
              <a:t>processor</a:t>
            </a:r>
            <a:r>
              <a:rPr lang="en-US" b="0" i="0">
                <a:solidFill>
                  <a:srgbClr val="374151"/>
                </a:solidFill>
                <a:effectLst/>
                <a:latin typeface="Söhne"/>
              </a:rPr>
              <a:t> function.</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1" i="0" dirty="0">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23</a:t>
            </a:fld>
            <a:endParaRPr lang="da-DK"/>
          </a:p>
        </p:txBody>
      </p:sp>
    </p:spTree>
    <p:extLst>
      <p:ext uri="{BB962C8B-B14F-4D97-AF65-F5344CB8AC3E}">
        <p14:creationId xmlns:p14="http://schemas.microsoft.com/office/powerpoint/2010/main" val="3508330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err="1">
                <a:effectLst/>
                <a:latin typeface="Söhne"/>
              </a:rPr>
              <a:t>WebSocket</a:t>
            </a:r>
            <a:r>
              <a:rPr lang="da-DK" b="1" i="0" dirty="0">
                <a:effectLst/>
                <a:latin typeface="Söhne"/>
              </a:rPr>
              <a:t> Event Handling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The </a:t>
            </a:r>
            <a:r>
              <a:rPr lang="en-US" dirty="0" err="1"/>
              <a:t>onEvent</a:t>
            </a:r>
            <a:r>
              <a:rPr lang="en-US" b="0" i="0" dirty="0">
                <a:solidFill>
                  <a:srgbClr val="374151"/>
                </a:solidFill>
                <a:effectLst/>
                <a:latin typeface="Söhne"/>
              </a:rPr>
              <a:t> function is a placeholder for handling WebSocket events.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Depending on your needs, you can extend this function to perform specific actions when WebSocket events occur</a:t>
            </a: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err="1">
                <a:effectLst/>
                <a:latin typeface="Söhne"/>
              </a:rPr>
              <a:t>WebSocket</a:t>
            </a:r>
            <a:r>
              <a:rPr lang="da-DK" b="1" i="0" dirty="0">
                <a:effectLst/>
                <a:latin typeface="Söhne"/>
              </a:rPr>
              <a:t> </a:t>
            </a:r>
            <a:r>
              <a:rPr lang="da-DK" b="1" i="0" dirty="0" err="1">
                <a:effectLst/>
                <a:latin typeface="Söhne"/>
              </a:rPr>
              <a:t>Toggle</a:t>
            </a:r>
            <a:r>
              <a:rPr lang="da-DK" b="1" i="0" dirty="0">
                <a:effectLst/>
                <a:latin typeface="Söhne"/>
              </a:rPr>
              <a:t> </a:t>
            </a:r>
            <a:r>
              <a:rPr lang="da-DK" b="1" i="0" dirty="0" err="1">
                <a:effectLst/>
                <a:latin typeface="Söhne"/>
              </a:rPr>
              <a:t>Checkbox</a:t>
            </a:r>
            <a:r>
              <a:rPr lang="da-DK" b="1" i="0" dirty="0">
                <a:effectLst/>
                <a:latin typeface="Söhne"/>
              </a:rPr>
              <a:t> </a:t>
            </a:r>
            <a:r>
              <a:rPr lang="da-DK" b="1" i="0" dirty="0" err="1">
                <a:effectLst/>
                <a:latin typeface="Söhne"/>
              </a:rPr>
              <a:t>Function</a:t>
            </a: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The </a:t>
            </a:r>
            <a:r>
              <a:rPr lang="en-US" dirty="0" err="1"/>
              <a:t>toggleCheckbox</a:t>
            </a:r>
            <a:r>
              <a:rPr lang="en-US" b="0" i="0" dirty="0">
                <a:solidFill>
                  <a:srgbClr val="374151"/>
                </a:solidFill>
                <a:effectLst/>
                <a:latin typeface="Söhne"/>
              </a:rPr>
              <a:t> JavaScript function is called when the toggle switch in the web page is interacted with.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Söhne"/>
              </a:rPr>
              <a:t>It sends a GET request to "/update" with the state of the toggle switch (</a:t>
            </a:r>
            <a:r>
              <a:rPr lang="en-US" dirty="0"/>
              <a:t>state=1</a:t>
            </a:r>
            <a:r>
              <a:rPr lang="en-US" b="0" i="0" dirty="0">
                <a:solidFill>
                  <a:srgbClr val="374151"/>
                </a:solidFill>
                <a:effectLst/>
                <a:latin typeface="Söhne"/>
              </a:rPr>
              <a:t> for ON, </a:t>
            </a:r>
            <a:r>
              <a:rPr lang="en-US" dirty="0"/>
              <a:t>state=0</a:t>
            </a:r>
            <a:r>
              <a:rPr lang="en-US" b="0" i="0" dirty="0">
                <a:solidFill>
                  <a:srgbClr val="374151"/>
                </a:solidFill>
                <a:effectLst/>
                <a:latin typeface="Söhne"/>
              </a:rPr>
              <a:t> for OFF).</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err="1">
                <a:effectLst/>
                <a:latin typeface="Söhne"/>
              </a:rPr>
              <a:t>setInterval</a:t>
            </a:r>
            <a:r>
              <a:rPr lang="da-DK" b="1" i="0" dirty="0">
                <a:effectLst/>
                <a:latin typeface="Söhne"/>
              </a:rPr>
              <a:t> </a:t>
            </a:r>
            <a:r>
              <a:rPr lang="da-DK" b="1" i="0" dirty="0" err="1">
                <a:effectLst/>
                <a:latin typeface="Söhne"/>
              </a:rPr>
              <a:t>Function</a:t>
            </a:r>
            <a:r>
              <a:rPr lang="da-DK" b="1"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mj-lt"/>
              <a:buAutoNum type="arabicPeriod"/>
            </a:pPr>
            <a:r>
              <a:rPr lang="en-US" b="1" i="0" dirty="0" err="1">
                <a:solidFill>
                  <a:srgbClr val="374151"/>
                </a:solidFill>
                <a:effectLst/>
                <a:latin typeface="Söhne"/>
              </a:rPr>
              <a:t>setInterval</a:t>
            </a:r>
            <a:r>
              <a:rPr lang="en-US" b="1" i="0" dirty="0">
                <a:solidFill>
                  <a:srgbClr val="374151"/>
                </a:solidFill>
                <a:effectLst/>
                <a:latin typeface="Söhne"/>
              </a:rPr>
              <a:t> Function:</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setInterval</a:t>
            </a:r>
            <a:r>
              <a:rPr lang="en-US" b="0" i="0" dirty="0">
                <a:solidFill>
                  <a:srgbClr val="374151"/>
                </a:solidFill>
                <a:effectLst/>
                <a:latin typeface="Söhne"/>
              </a:rPr>
              <a:t> is a JavaScript function that repeatedly calls a provided function (in this case, an anonymous function) at a specified time interval.</a:t>
            </a:r>
          </a:p>
          <a:p>
            <a:pPr algn="l">
              <a:buFont typeface="+mj-lt"/>
              <a:buAutoNum type="arabicPeriod"/>
            </a:pPr>
            <a:r>
              <a:rPr lang="en-US" b="1" i="0" dirty="0" err="1">
                <a:solidFill>
                  <a:srgbClr val="374151"/>
                </a:solidFill>
                <a:effectLst/>
                <a:latin typeface="Söhne"/>
              </a:rPr>
              <a:t>XMLHttpRequest</a:t>
            </a:r>
            <a:r>
              <a:rPr lang="en-US" b="1" i="0" dirty="0">
                <a:solidFill>
                  <a:srgbClr val="374151"/>
                </a:solidFill>
                <a:effectLst/>
                <a:latin typeface="Söhne"/>
              </a:rPr>
              <a:t>:</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XMLHttpRequest</a:t>
            </a:r>
            <a:r>
              <a:rPr lang="en-US" b="0" i="0" dirty="0">
                <a:solidFill>
                  <a:srgbClr val="374151"/>
                </a:solidFill>
                <a:effectLst/>
                <a:latin typeface="Söhne"/>
              </a:rPr>
              <a:t> is used to make HTTP requests from the browser.</a:t>
            </a:r>
          </a:p>
          <a:p>
            <a:pPr algn="l">
              <a:buFont typeface="+mj-lt"/>
              <a:buAutoNum type="arabicPeriod"/>
            </a:pPr>
            <a:r>
              <a:rPr lang="en-US" b="1" i="0" dirty="0">
                <a:solidFill>
                  <a:srgbClr val="374151"/>
                </a:solidFill>
                <a:effectLst/>
                <a:latin typeface="Söhne"/>
              </a:rPr>
              <a:t>Request Callback Function: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t>
            </a:r>
            <a:r>
              <a:rPr lang="en-US" b="0" i="0" dirty="0" err="1">
                <a:solidFill>
                  <a:srgbClr val="374151"/>
                </a:solidFill>
                <a:effectLst/>
                <a:latin typeface="Söhne"/>
              </a:rPr>
              <a:t>onreadystatechange</a:t>
            </a:r>
            <a:r>
              <a:rPr lang="en-US" b="0" i="0" dirty="0">
                <a:solidFill>
                  <a:srgbClr val="374151"/>
                </a:solidFill>
                <a:effectLst/>
                <a:latin typeface="Söhne"/>
              </a:rPr>
              <a:t> event is triggered every time the </a:t>
            </a:r>
            <a:r>
              <a:rPr lang="en-US" b="0" i="0" dirty="0" err="1">
                <a:solidFill>
                  <a:srgbClr val="374151"/>
                </a:solidFill>
                <a:effectLst/>
                <a:latin typeface="Söhne"/>
              </a:rPr>
              <a:t>readyState</a:t>
            </a:r>
            <a:r>
              <a:rPr lang="en-US" b="0" i="0" dirty="0">
                <a:solidFill>
                  <a:srgbClr val="374151"/>
                </a:solidFill>
                <a:effectLst/>
                <a:latin typeface="Söhne"/>
              </a:rPr>
              <a:t> of the </a:t>
            </a:r>
            <a:r>
              <a:rPr lang="en-US" b="0" i="0" dirty="0" err="1">
                <a:solidFill>
                  <a:srgbClr val="374151"/>
                </a:solidFill>
                <a:effectLst/>
                <a:latin typeface="Söhne"/>
              </a:rPr>
              <a:t>XMLHttpRequest</a:t>
            </a:r>
            <a:r>
              <a:rPr lang="en-US" b="0" i="0" dirty="0">
                <a:solidFill>
                  <a:srgbClr val="374151"/>
                </a:solidFill>
                <a:effectLst/>
                <a:latin typeface="Söhne"/>
              </a:rPr>
              <a:t> changes.</a:t>
            </a:r>
          </a:p>
          <a:p>
            <a:pPr marL="742950" lvl="1" indent="-285750" algn="l">
              <a:buFont typeface="+mj-lt"/>
              <a:buAutoNum type="arabicPeriod"/>
            </a:pPr>
            <a:r>
              <a:rPr lang="en-US" b="0" i="0" dirty="0" err="1">
                <a:solidFill>
                  <a:srgbClr val="374151"/>
                </a:solidFill>
                <a:effectLst/>
                <a:latin typeface="Söhne"/>
              </a:rPr>
              <a:t>readyState</a:t>
            </a:r>
            <a:r>
              <a:rPr lang="en-US" b="0" i="0" dirty="0">
                <a:solidFill>
                  <a:srgbClr val="374151"/>
                </a:solidFill>
                <a:effectLst/>
                <a:latin typeface="Söhne"/>
              </a:rPr>
              <a:t> 4 means the operation is complete, and status 200 means a successful HTTP response.</a:t>
            </a:r>
          </a:p>
          <a:p>
            <a:pPr algn="l">
              <a:buFont typeface="+mj-lt"/>
              <a:buAutoNum type="arabicPeriod"/>
            </a:pPr>
            <a:r>
              <a:rPr lang="en-US" b="1" i="0" dirty="0">
                <a:solidFill>
                  <a:srgbClr val="374151"/>
                </a:solidFill>
                <a:effectLst/>
                <a:latin typeface="Söhne"/>
              </a:rPr>
              <a:t>Response Processing: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If the </a:t>
            </a:r>
            <a:r>
              <a:rPr lang="en-US" b="0" i="0" dirty="0" err="1">
                <a:solidFill>
                  <a:srgbClr val="374151"/>
                </a:solidFill>
                <a:effectLst/>
                <a:latin typeface="Söhne"/>
              </a:rPr>
              <a:t>responseText</a:t>
            </a:r>
            <a:r>
              <a:rPr lang="en-US" b="0" i="0" dirty="0">
                <a:solidFill>
                  <a:srgbClr val="374151"/>
                </a:solidFill>
                <a:effectLst/>
                <a:latin typeface="Söhne"/>
              </a:rPr>
              <a:t> is equal to 1, it sets </a:t>
            </a:r>
            <a:r>
              <a:rPr lang="en-US" b="0" i="0" dirty="0" err="1">
                <a:solidFill>
                  <a:srgbClr val="374151"/>
                </a:solidFill>
                <a:effectLst/>
                <a:latin typeface="Söhne"/>
              </a:rPr>
              <a:t>inputChecked</a:t>
            </a:r>
            <a:r>
              <a:rPr lang="en-US" b="0" i="0" dirty="0">
                <a:solidFill>
                  <a:srgbClr val="374151"/>
                </a:solidFill>
                <a:effectLst/>
                <a:latin typeface="Söhne"/>
              </a:rPr>
              <a:t> to true and </a:t>
            </a:r>
            <a:r>
              <a:rPr lang="en-US" b="0" i="0" dirty="0" err="1">
                <a:solidFill>
                  <a:srgbClr val="374151"/>
                </a:solidFill>
                <a:effectLst/>
                <a:latin typeface="Söhne"/>
              </a:rPr>
              <a:t>outputStateM</a:t>
            </a:r>
            <a:r>
              <a:rPr lang="en-US" b="0" i="0" dirty="0">
                <a:solidFill>
                  <a:srgbClr val="374151"/>
                </a:solidFill>
                <a:effectLst/>
                <a:latin typeface="Söhne"/>
              </a:rPr>
              <a:t> to "On"; otherwise, it sets them to false and "Off" respectively.</a:t>
            </a:r>
          </a:p>
          <a:p>
            <a:pPr algn="l">
              <a:buFont typeface="+mj-lt"/>
              <a:buAutoNum type="arabicPeriod"/>
            </a:pPr>
            <a:r>
              <a:rPr lang="en-US" b="1" i="0" dirty="0">
                <a:solidFill>
                  <a:srgbClr val="374151"/>
                </a:solidFill>
                <a:effectLst/>
                <a:latin typeface="Söhne"/>
              </a:rPr>
              <a:t>Update HTML Elements:</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document.getElementById</a:t>
            </a:r>
            <a:r>
              <a:rPr lang="en-US" b="0" i="0" dirty="0">
                <a:solidFill>
                  <a:srgbClr val="374151"/>
                </a:solidFill>
                <a:effectLst/>
                <a:latin typeface="Söhne"/>
              </a:rPr>
              <a:t>("output").checked is set to </a:t>
            </a:r>
            <a:r>
              <a:rPr lang="en-US" b="0" i="0" dirty="0" err="1">
                <a:solidFill>
                  <a:srgbClr val="374151"/>
                </a:solidFill>
                <a:effectLst/>
                <a:latin typeface="Söhne"/>
              </a:rPr>
              <a:t>inputChecked</a:t>
            </a:r>
            <a:r>
              <a:rPr lang="en-US" b="0" i="0" dirty="0">
                <a:solidFill>
                  <a:srgbClr val="374151"/>
                </a:solidFill>
                <a:effectLst/>
                <a:latin typeface="Söhne"/>
              </a:rPr>
              <a:t>. This updates the state of a checkbox element with the id "output" based on the server response.</a:t>
            </a:r>
          </a:p>
          <a:p>
            <a:pPr marL="742950" lvl="1" indent="-285750" algn="l">
              <a:buFont typeface="+mj-lt"/>
              <a:buAutoNum type="arabicPeriod"/>
            </a:pPr>
            <a:r>
              <a:rPr lang="en-US" b="0" i="0" dirty="0" err="1">
                <a:solidFill>
                  <a:srgbClr val="374151"/>
                </a:solidFill>
                <a:effectLst/>
                <a:latin typeface="Söhne"/>
              </a:rPr>
              <a:t>document.getElementById</a:t>
            </a:r>
            <a:r>
              <a:rPr lang="en-US" b="0" i="0" dirty="0">
                <a:solidFill>
                  <a:srgbClr val="374151"/>
                </a:solidFill>
                <a:effectLst/>
                <a:latin typeface="Söhne"/>
              </a:rPr>
              <a:t>("</a:t>
            </a:r>
            <a:r>
              <a:rPr lang="en-US" b="0" i="0" dirty="0" err="1">
                <a:solidFill>
                  <a:srgbClr val="374151"/>
                </a:solidFill>
                <a:effectLst/>
                <a:latin typeface="Söhne"/>
              </a:rPr>
              <a:t>outputState</a:t>
            </a:r>
            <a:r>
              <a:rPr lang="en-US" b="0" i="0" dirty="0">
                <a:solidFill>
                  <a:srgbClr val="374151"/>
                </a:solidFill>
                <a:effectLst/>
                <a:latin typeface="Söhne"/>
              </a:rPr>
              <a:t>").</a:t>
            </a:r>
            <a:r>
              <a:rPr lang="en-US" b="0" i="0" dirty="0" err="1">
                <a:solidFill>
                  <a:srgbClr val="374151"/>
                </a:solidFill>
                <a:effectLst/>
                <a:latin typeface="Söhne"/>
              </a:rPr>
              <a:t>innerHTML</a:t>
            </a:r>
            <a:r>
              <a:rPr lang="en-US" b="0" i="0" dirty="0">
                <a:solidFill>
                  <a:srgbClr val="374151"/>
                </a:solidFill>
                <a:effectLst/>
                <a:latin typeface="Söhne"/>
              </a:rPr>
              <a:t> is set to </a:t>
            </a:r>
            <a:r>
              <a:rPr lang="en-US" b="0" i="0" dirty="0" err="1">
                <a:solidFill>
                  <a:srgbClr val="374151"/>
                </a:solidFill>
                <a:effectLst/>
                <a:latin typeface="Söhne"/>
              </a:rPr>
              <a:t>outputStateM</a:t>
            </a:r>
            <a:r>
              <a:rPr lang="en-US" b="0" i="0" dirty="0">
                <a:solidFill>
                  <a:srgbClr val="374151"/>
                </a:solidFill>
                <a:effectLst/>
                <a:latin typeface="Söhne"/>
              </a:rPr>
              <a:t>. This updates the inner HTML content of an element with the id "</a:t>
            </a:r>
            <a:r>
              <a:rPr lang="en-US" b="0" i="0" dirty="0" err="1">
                <a:solidFill>
                  <a:srgbClr val="374151"/>
                </a:solidFill>
                <a:effectLst/>
                <a:latin typeface="Söhne"/>
              </a:rPr>
              <a:t>outputState</a:t>
            </a:r>
            <a:r>
              <a:rPr lang="en-US" b="0" i="0" dirty="0">
                <a:solidFill>
                  <a:srgbClr val="374151"/>
                </a:solidFill>
                <a:effectLst/>
                <a:latin typeface="Söhne"/>
              </a:rPr>
              <a:t>" to display the current state.</a:t>
            </a:r>
          </a:p>
          <a:p>
            <a:pPr algn="l">
              <a:buFont typeface="+mj-lt"/>
              <a:buAutoNum type="arabicPeriod"/>
            </a:pPr>
            <a:r>
              <a:rPr lang="en-US" b="1" i="0" dirty="0">
                <a:solidFill>
                  <a:srgbClr val="374151"/>
                </a:solidFill>
                <a:effectLst/>
                <a:latin typeface="Söhne"/>
              </a:rPr>
              <a:t>HTTP Request:</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xhttp.open</a:t>
            </a:r>
            <a:r>
              <a:rPr lang="en-US" b="0" i="0" dirty="0">
                <a:solidFill>
                  <a:srgbClr val="374151"/>
                </a:solidFill>
                <a:effectLst/>
                <a:latin typeface="Söhne"/>
              </a:rPr>
              <a:t>("GET", "/state", true); opens a GET request to the "/state" endpoint on the server.</a:t>
            </a:r>
          </a:p>
          <a:p>
            <a:pPr algn="l">
              <a:buFont typeface="+mj-lt"/>
              <a:buAutoNum type="arabicPeriod"/>
            </a:pPr>
            <a:r>
              <a:rPr lang="en-US" b="1" i="0" dirty="0">
                <a:solidFill>
                  <a:srgbClr val="374151"/>
                </a:solidFill>
                <a:effectLst/>
                <a:latin typeface="Söhne"/>
              </a:rPr>
              <a:t>Request Sending:</a:t>
            </a:r>
            <a:endParaRPr lang="en-US" b="0" i="0" dirty="0">
              <a:solidFill>
                <a:srgbClr val="374151"/>
              </a:solidFill>
              <a:effectLst/>
              <a:latin typeface="Söhne"/>
            </a:endParaRPr>
          </a:p>
          <a:p>
            <a:pPr marL="742950" lvl="1" indent="-285750" algn="l">
              <a:buFont typeface="+mj-lt"/>
              <a:buAutoNum type="arabicPeriod"/>
            </a:pPr>
            <a:r>
              <a:rPr lang="en-US" b="0" i="0" dirty="0" err="1">
                <a:solidFill>
                  <a:srgbClr val="374151"/>
                </a:solidFill>
                <a:effectLst/>
                <a:latin typeface="Söhne"/>
              </a:rPr>
              <a:t>xhttp.send</a:t>
            </a:r>
            <a:r>
              <a:rPr lang="en-US" b="0" i="0" dirty="0">
                <a:solidFill>
                  <a:srgbClr val="374151"/>
                </a:solidFill>
                <a:effectLst/>
                <a:latin typeface="Söhne"/>
              </a:rPr>
              <a:t>(); sends the request to the server.</a:t>
            </a:r>
          </a:p>
          <a:p>
            <a:pPr algn="l">
              <a:buFont typeface="+mj-lt"/>
              <a:buAutoNum type="arabicPeriod"/>
            </a:pPr>
            <a:r>
              <a:rPr lang="en-US" b="1" i="0" dirty="0">
                <a:solidFill>
                  <a:srgbClr val="374151"/>
                </a:solidFill>
                <a:effectLst/>
                <a:latin typeface="Söhne"/>
              </a:rPr>
              <a:t>Interval Duration: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entire process repeats every 1000 milliseconds (1 second), as specified by the last parameter in </a:t>
            </a:r>
            <a:r>
              <a:rPr lang="en-US" b="0" i="0" dirty="0" err="1">
                <a:solidFill>
                  <a:srgbClr val="374151"/>
                </a:solidFill>
                <a:effectLst/>
                <a:latin typeface="Söhne"/>
              </a:rPr>
              <a:t>setInterval</a:t>
            </a:r>
            <a:r>
              <a:rPr lang="en-US" b="0" i="0" dirty="0">
                <a:solidFill>
                  <a:srgbClr val="374151"/>
                </a:solidFill>
                <a:effectLst/>
                <a:latin typeface="Söhne"/>
              </a:rPr>
              <a:t> (1000).</a:t>
            </a:r>
          </a:p>
          <a:p>
            <a:pPr algn="l"/>
            <a:r>
              <a:rPr lang="en-US" b="0" i="0" dirty="0">
                <a:solidFill>
                  <a:srgbClr val="374151"/>
                </a:solidFill>
                <a:effectLst/>
                <a:latin typeface="Söhne"/>
              </a:rPr>
              <a:t>This code ensures that the web page is updated every second with the current state of the output obtained from the server. The server's "/state" endpoint likely returns the current state of the output pin.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24</a:t>
            </a:fld>
            <a:endParaRPr lang="da-DK"/>
          </a:p>
        </p:txBody>
      </p:sp>
    </p:spTree>
    <p:extLst>
      <p:ext uri="{BB962C8B-B14F-4D97-AF65-F5344CB8AC3E}">
        <p14:creationId xmlns:p14="http://schemas.microsoft.com/office/powerpoint/2010/main" val="34990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Use</a:t>
            </a:r>
            <a:r>
              <a:rPr lang="da-DK" dirty="0"/>
              <a:t> the </a:t>
            </a:r>
            <a:r>
              <a:rPr lang="da-DK" dirty="0" err="1"/>
              <a:t>github</a:t>
            </a:r>
            <a:r>
              <a:rPr lang="da-DK" dirty="0"/>
              <a:t> pages for general info on </a:t>
            </a:r>
            <a:r>
              <a:rPr lang="da-DK" dirty="0" err="1"/>
              <a:t>how</a:t>
            </a:r>
            <a:r>
              <a:rPr lang="da-DK" dirty="0"/>
              <a:t> to </a:t>
            </a:r>
            <a:r>
              <a:rPr lang="da-DK" dirty="0" err="1"/>
              <a:t>use</a:t>
            </a:r>
            <a:r>
              <a:rPr lang="da-DK" dirty="0"/>
              <a:t> the </a:t>
            </a:r>
            <a:r>
              <a:rPr lang="da-DK" dirty="0" err="1"/>
              <a:t>libraries</a:t>
            </a:r>
            <a:r>
              <a:rPr lang="da-DK" dirty="0"/>
              <a:t>, </a:t>
            </a:r>
            <a:r>
              <a:rPr lang="da-DK" dirty="0" err="1"/>
              <a:t>syntax</a:t>
            </a:r>
            <a:r>
              <a:rPr lang="da-DK" dirty="0"/>
              <a:t>, </a:t>
            </a:r>
            <a:r>
              <a:rPr lang="da-DK" dirty="0" err="1"/>
              <a:t>methods</a:t>
            </a:r>
            <a:r>
              <a:rPr lang="da-DK" dirty="0"/>
              <a:t>, </a:t>
            </a:r>
            <a:r>
              <a:rPr lang="da-DK" dirty="0" err="1"/>
              <a:t>functions</a:t>
            </a:r>
            <a:r>
              <a:rPr lang="da-DK" dirty="0"/>
              <a:t> etc..</a:t>
            </a:r>
          </a:p>
        </p:txBody>
      </p:sp>
      <p:sp>
        <p:nvSpPr>
          <p:cNvPr id="4" name="Slide Number Placeholder 3"/>
          <p:cNvSpPr>
            <a:spLocks noGrp="1"/>
          </p:cNvSpPr>
          <p:nvPr>
            <p:ph type="sldNum" sz="quarter" idx="5"/>
          </p:nvPr>
        </p:nvSpPr>
        <p:spPr/>
        <p:txBody>
          <a:bodyPr/>
          <a:lstStyle/>
          <a:p>
            <a:fld id="{1CF16947-EF3B-4C7D-BF5C-8BF271C3A9E0}" type="slidenum">
              <a:rPr lang="da-DK" smtClean="0"/>
              <a:t>4</a:t>
            </a:fld>
            <a:endParaRPr lang="da-DK"/>
          </a:p>
        </p:txBody>
      </p:sp>
    </p:spTree>
    <p:extLst>
      <p:ext uri="{BB962C8B-B14F-4D97-AF65-F5344CB8AC3E}">
        <p14:creationId xmlns:p14="http://schemas.microsoft.com/office/powerpoint/2010/main" val="1072788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da-DK" b="1" i="0" dirty="0">
                <a:effectLst/>
                <a:latin typeface="Söhne"/>
              </a:rPr>
              <a:t>Variables:</a:t>
            </a:r>
          </a:p>
          <a:p>
            <a:pPr marL="0" indent="0" algn="l">
              <a:buNone/>
            </a:pPr>
            <a:endParaRPr lang="da-DK" b="1" i="0" dirty="0">
              <a:effectLst/>
              <a:latin typeface="Söhne"/>
            </a:endParaRPr>
          </a:p>
          <a:p>
            <a:pPr algn="l">
              <a:buFont typeface="Arial" panose="020B0604020202020204" pitchFamily="34" charset="0"/>
              <a:buChar char="•"/>
            </a:pPr>
            <a:r>
              <a:rPr lang="en-US" b="1" i="0" dirty="0">
                <a:solidFill>
                  <a:srgbClr val="374151"/>
                </a:solidFill>
                <a:effectLst/>
                <a:latin typeface="Söhne"/>
              </a:rPr>
              <a:t>PARAM_INPUT_1:</a:t>
            </a:r>
            <a:r>
              <a:rPr lang="en-US" b="0" i="0" dirty="0">
                <a:solidFill>
                  <a:srgbClr val="374151"/>
                </a:solidFill>
                <a:effectLst/>
                <a:latin typeface="Söhne"/>
              </a:rPr>
              <a:t> A parameter name used in HTTP GET requests to control the state of the output pin.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output and </a:t>
            </a:r>
            <a:r>
              <a:rPr lang="en-US" b="1" i="0" dirty="0" err="1">
                <a:solidFill>
                  <a:srgbClr val="374151"/>
                </a:solidFill>
                <a:effectLst/>
                <a:latin typeface="Söhne"/>
              </a:rPr>
              <a:t>buttonPin</a:t>
            </a:r>
            <a:r>
              <a:rPr lang="en-US" b="1" i="0" dirty="0">
                <a:solidFill>
                  <a:srgbClr val="374151"/>
                </a:solidFill>
                <a:effectLst/>
                <a:latin typeface="Söhne"/>
              </a:rPr>
              <a:t>:</a:t>
            </a:r>
            <a:r>
              <a:rPr lang="en-US" b="0" i="0" dirty="0">
                <a:solidFill>
                  <a:srgbClr val="374151"/>
                </a:solidFill>
                <a:effectLst/>
                <a:latin typeface="Söhne"/>
              </a:rPr>
              <a:t> GPIO pin numbers connected to the output (e.g., LED) and the physical button.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1" i="0" dirty="0" err="1">
                <a:solidFill>
                  <a:srgbClr val="374151"/>
                </a:solidFill>
                <a:effectLst/>
                <a:latin typeface="Söhne"/>
              </a:rPr>
              <a:t>ledState</a:t>
            </a:r>
            <a:r>
              <a:rPr lang="en-US" b="1" i="0" dirty="0">
                <a:solidFill>
                  <a:srgbClr val="374151"/>
                </a:solidFill>
                <a:effectLst/>
                <a:latin typeface="Söhne"/>
              </a:rPr>
              <a:t>:</a:t>
            </a:r>
            <a:r>
              <a:rPr lang="en-US" b="0" i="0" dirty="0">
                <a:solidFill>
                  <a:srgbClr val="374151"/>
                </a:solidFill>
                <a:effectLst/>
                <a:latin typeface="Söhne"/>
              </a:rPr>
              <a:t> Stores the current state of the output pin.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1" i="0" dirty="0" err="1">
                <a:solidFill>
                  <a:srgbClr val="374151"/>
                </a:solidFill>
                <a:effectLst/>
                <a:latin typeface="Söhne"/>
              </a:rPr>
              <a:t>buttonState</a:t>
            </a:r>
            <a:r>
              <a:rPr lang="en-US" b="1" i="0" dirty="0">
                <a:solidFill>
                  <a:srgbClr val="374151"/>
                </a:solidFill>
                <a:effectLst/>
                <a:latin typeface="Söhne"/>
              </a:rPr>
              <a:t> and </a:t>
            </a:r>
            <a:r>
              <a:rPr lang="en-US" b="1" i="0" dirty="0" err="1">
                <a:solidFill>
                  <a:srgbClr val="374151"/>
                </a:solidFill>
                <a:effectLst/>
                <a:latin typeface="Söhne"/>
              </a:rPr>
              <a:t>lastButtonState</a:t>
            </a:r>
            <a:r>
              <a:rPr lang="en-US" b="1" i="0" dirty="0">
                <a:solidFill>
                  <a:srgbClr val="374151"/>
                </a:solidFill>
                <a:effectLst/>
                <a:latin typeface="Söhne"/>
              </a:rPr>
              <a:t>:</a:t>
            </a:r>
            <a:r>
              <a:rPr lang="en-US" b="0" i="0" dirty="0">
                <a:solidFill>
                  <a:srgbClr val="374151"/>
                </a:solidFill>
                <a:effectLst/>
                <a:latin typeface="Söhne"/>
              </a:rPr>
              <a:t> Store the current and previous states of the physical button.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1" i="0" dirty="0" err="1">
                <a:solidFill>
                  <a:srgbClr val="374151"/>
                </a:solidFill>
                <a:effectLst/>
                <a:latin typeface="Söhne"/>
              </a:rPr>
              <a:t>lastDebounceTime</a:t>
            </a:r>
            <a:r>
              <a:rPr lang="en-US" b="1" i="0" dirty="0">
                <a:solidFill>
                  <a:srgbClr val="374151"/>
                </a:solidFill>
                <a:effectLst/>
                <a:latin typeface="Söhne"/>
              </a:rPr>
              <a:t> and </a:t>
            </a:r>
            <a:r>
              <a:rPr lang="en-US" b="1" i="0" dirty="0" err="1">
                <a:solidFill>
                  <a:srgbClr val="374151"/>
                </a:solidFill>
                <a:effectLst/>
                <a:latin typeface="Söhne"/>
              </a:rPr>
              <a:t>debounceDelay</a:t>
            </a:r>
            <a:r>
              <a:rPr lang="en-US" b="1" i="0" dirty="0">
                <a:solidFill>
                  <a:srgbClr val="374151"/>
                </a:solidFill>
                <a:effectLst/>
                <a:latin typeface="Söhne"/>
              </a:rPr>
              <a:t>:</a:t>
            </a:r>
            <a:r>
              <a:rPr lang="en-US" b="0" i="0" dirty="0">
                <a:solidFill>
                  <a:srgbClr val="374151"/>
                </a:solidFill>
                <a:effectLst/>
                <a:latin typeface="Söhne"/>
              </a:rPr>
              <a:t> Used for button debouncing to prevent rapid toggling due to mechanical noise.</a:t>
            </a:r>
          </a:p>
          <a:p>
            <a:pPr algn="l">
              <a:buFont typeface="Arial" panose="020B0604020202020204" pitchFamily="34" charset="0"/>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a-DK" b="1" i="0" dirty="0">
                <a:effectLst/>
                <a:latin typeface="Söhne"/>
              </a:rPr>
              <a:t>2. Setup </a:t>
            </a:r>
            <a:r>
              <a:rPr lang="da-DK" b="1" i="0" dirty="0" err="1">
                <a:effectLst/>
                <a:latin typeface="Söhne"/>
              </a:rPr>
              <a:t>Function</a:t>
            </a:r>
            <a:r>
              <a:rPr lang="da-DK" b="1"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Char char="•"/>
            </a:pPr>
            <a:r>
              <a:rPr lang="en-US" b="0" i="0" dirty="0" err="1">
                <a:solidFill>
                  <a:srgbClr val="374151"/>
                </a:solidFill>
                <a:effectLst/>
                <a:latin typeface="Söhne"/>
              </a:rPr>
              <a:t>pinMode</a:t>
            </a:r>
            <a:r>
              <a:rPr lang="en-US" b="0" i="0" dirty="0">
                <a:solidFill>
                  <a:srgbClr val="374151"/>
                </a:solidFill>
                <a:effectLst/>
                <a:latin typeface="Söhne"/>
              </a:rPr>
              <a:t>(output, OUTPUT); sets the output pin mode.</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digitalWrite</a:t>
            </a:r>
            <a:r>
              <a:rPr lang="en-US" b="0" i="0" dirty="0">
                <a:solidFill>
                  <a:srgbClr val="374151"/>
                </a:solidFill>
                <a:effectLst/>
                <a:latin typeface="Söhne"/>
              </a:rPr>
              <a:t>(output, LOW); initializes the output pin to a LOW state.</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pinMode</a:t>
            </a:r>
            <a:r>
              <a:rPr lang="en-US" b="0" i="0" dirty="0">
                <a:solidFill>
                  <a:srgbClr val="374151"/>
                </a:solidFill>
                <a:effectLst/>
                <a:latin typeface="Söhne"/>
              </a:rPr>
              <a:t>(</a:t>
            </a:r>
            <a:r>
              <a:rPr lang="en-US" b="0" i="0" dirty="0" err="1">
                <a:solidFill>
                  <a:srgbClr val="374151"/>
                </a:solidFill>
                <a:effectLst/>
                <a:latin typeface="Söhne"/>
              </a:rPr>
              <a:t>buttonPin</a:t>
            </a:r>
            <a:r>
              <a:rPr lang="en-US" b="0" i="0" dirty="0">
                <a:solidFill>
                  <a:srgbClr val="374151"/>
                </a:solidFill>
                <a:effectLst/>
                <a:latin typeface="Söhne"/>
              </a:rPr>
              <a:t>, INPUT); sets the button pin mode.</a:t>
            </a:r>
          </a:p>
          <a:p>
            <a:pPr algn="l">
              <a:buFont typeface="Arial" panose="020B0604020202020204" pitchFamily="34" charset="0"/>
              <a:buChar char="•"/>
            </a:pPr>
            <a:endParaRPr lang="en-US" b="0" i="0" dirty="0">
              <a:solidFill>
                <a:srgbClr val="374151"/>
              </a:solidFill>
              <a:effectLst/>
              <a:latin typeface="Söhne"/>
            </a:endParaRPr>
          </a:p>
          <a:p>
            <a:pPr algn="l"/>
            <a:r>
              <a:rPr lang="da-DK" b="1" i="0" dirty="0">
                <a:solidFill>
                  <a:srgbClr val="374151"/>
                </a:solidFill>
                <a:effectLst/>
                <a:latin typeface="Söhne"/>
              </a:rPr>
              <a:t>HTTP Server Setup:</a:t>
            </a:r>
            <a:endParaRPr lang="da-DK" b="0" i="0" dirty="0">
              <a:solidFill>
                <a:srgbClr val="374151"/>
              </a:solidFill>
              <a:effectLst/>
              <a:latin typeface="Söhne"/>
            </a:endParaRPr>
          </a:p>
          <a:p>
            <a:pPr algn="l">
              <a:buFont typeface="Arial" panose="020B0604020202020204" pitchFamily="34" charset="0"/>
              <a:buChar char="•"/>
            </a:pPr>
            <a:r>
              <a:rPr lang="da-DK" b="0" i="0" dirty="0" err="1">
                <a:solidFill>
                  <a:srgbClr val="374151"/>
                </a:solidFill>
                <a:effectLst/>
                <a:latin typeface="Söhne"/>
              </a:rPr>
              <a:t>server.on</a:t>
            </a:r>
            <a:r>
              <a:rPr lang="da-DK" b="0" i="0" dirty="0">
                <a:solidFill>
                  <a:srgbClr val="374151"/>
                </a:solidFill>
                <a:effectLst/>
                <a:latin typeface="Söhne"/>
              </a:rPr>
              <a:t>("/", HTTP_GET, ...) handles </a:t>
            </a:r>
            <a:r>
              <a:rPr lang="da-DK" b="0" i="0" dirty="0" err="1">
                <a:solidFill>
                  <a:srgbClr val="374151"/>
                </a:solidFill>
                <a:effectLst/>
                <a:latin typeface="Söhne"/>
              </a:rPr>
              <a:t>requests</a:t>
            </a:r>
            <a:r>
              <a:rPr lang="da-DK" b="0" i="0" dirty="0">
                <a:solidFill>
                  <a:srgbClr val="374151"/>
                </a:solidFill>
                <a:effectLst/>
                <a:latin typeface="Söhne"/>
              </a:rPr>
              <a:t> to the </a:t>
            </a:r>
            <a:r>
              <a:rPr lang="da-DK" b="0" i="0" dirty="0" err="1">
                <a:solidFill>
                  <a:srgbClr val="374151"/>
                </a:solidFill>
                <a:effectLst/>
                <a:latin typeface="Söhne"/>
              </a:rPr>
              <a:t>root</a:t>
            </a:r>
            <a:r>
              <a:rPr lang="da-DK" b="0" i="0" dirty="0">
                <a:solidFill>
                  <a:srgbClr val="374151"/>
                </a:solidFill>
                <a:effectLst/>
                <a:latin typeface="Söhne"/>
              </a:rPr>
              <a:t> ("/") URL and </a:t>
            </a:r>
            <a:r>
              <a:rPr lang="da-DK" b="0" i="0" dirty="0" err="1">
                <a:solidFill>
                  <a:srgbClr val="374151"/>
                </a:solidFill>
                <a:effectLst/>
                <a:latin typeface="Söhne"/>
              </a:rPr>
              <a:t>serves</a:t>
            </a:r>
            <a:r>
              <a:rPr lang="da-DK" b="0" i="0" dirty="0">
                <a:solidFill>
                  <a:srgbClr val="374151"/>
                </a:solidFill>
                <a:effectLst/>
                <a:latin typeface="Söhne"/>
              </a:rPr>
              <a:t> the HTML page </a:t>
            </a:r>
            <a:r>
              <a:rPr lang="da-DK" b="0" i="0" dirty="0" err="1">
                <a:solidFill>
                  <a:srgbClr val="374151"/>
                </a:solidFill>
                <a:effectLst/>
                <a:latin typeface="Söhne"/>
              </a:rPr>
              <a:t>stored</a:t>
            </a:r>
            <a:r>
              <a:rPr lang="da-DK" b="0" i="0" dirty="0">
                <a:solidFill>
                  <a:srgbClr val="374151"/>
                </a:solidFill>
                <a:effectLst/>
                <a:latin typeface="Söhne"/>
              </a:rPr>
              <a:t> in program </a:t>
            </a:r>
            <a:r>
              <a:rPr lang="da-DK" b="0" i="0" dirty="0" err="1">
                <a:solidFill>
                  <a:srgbClr val="374151"/>
                </a:solidFill>
                <a:effectLst/>
                <a:latin typeface="Söhne"/>
              </a:rPr>
              <a:t>memory</a:t>
            </a:r>
            <a:r>
              <a:rPr lang="da-DK" b="0" i="0" dirty="0">
                <a:solidFill>
                  <a:srgbClr val="374151"/>
                </a:solidFill>
                <a:effectLst/>
                <a:latin typeface="Söhne"/>
              </a:rPr>
              <a:t> (PROGMEM).</a:t>
            </a:r>
          </a:p>
          <a:p>
            <a:pPr algn="l">
              <a:buFont typeface="Arial" panose="020B0604020202020204" pitchFamily="34" charset="0"/>
              <a:buNone/>
            </a:pPr>
            <a:endParaRPr lang="da-DK" b="0" i="0" dirty="0">
              <a:solidFill>
                <a:srgbClr val="374151"/>
              </a:solidFill>
              <a:effectLst/>
              <a:latin typeface="Söhne"/>
            </a:endParaRPr>
          </a:p>
          <a:p>
            <a:pPr algn="l">
              <a:buFont typeface="Arial" panose="020B0604020202020204" pitchFamily="34" charset="0"/>
              <a:buChar char="•"/>
            </a:pPr>
            <a:r>
              <a:rPr lang="da-DK" b="0" i="0" dirty="0" err="1">
                <a:solidFill>
                  <a:srgbClr val="374151"/>
                </a:solidFill>
                <a:effectLst/>
                <a:latin typeface="Söhne"/>
              </a:rPr>
              <a:t>ws.onEvent</a:t>
            </a:r>
            <a:r>
              <a:rPr lang="da-DK" b="0" i="0" dirty="0">
                <a:solidFill>
                  <a:srgbClr val="374151"/>
                </a:solidFill>
                <a:effectLst/>
                <a:latin typeface="Söhne"/>
              </a:rPr>
              <a:t>(</a:t>
            </a:r>
            <a:r>
              <a:rPr lang="da-DK" b="0" i="0" dirty="0" err="1">
                <a:solidFill>
                  <a:srgbClr val="374151"/>
                </a:solidFill>
                <a:effectLst/>
                <a:latin typeface="Söhne"/>
              </a:rPr>
              <a:t>onEvent</a:t>
            </a:r>
            <a:r>
              <a:rPr lang="da-DK" b="0" i="0" dirty="0">
                <a:solidFill>
                  <a:srgbClr val="374151"/>
                </a:solidFill>
                <a:effectLst/>
                <a:latin typeface="Söhne"/>
              </a:rPr>
              <a:t>); sets up the </a:t>
            </a:r>
            <a:r>
              <a:rPr lang="da-DK" b="0" i="0" dirty="0" err="1">
                <a:solidFill>
                  <a:srgbClr val="374151"/>
                </a:solidFill>
                <a:effectLst/>
                <a:latin typeface="Söhne"/>
              </a:rPr>
              <a:t>WebSocket</a:t>
            </a:r>
            <a:r>
              <a:rPr lang="da-DK" b="0" i="0" dirty="0">
                <a:solidFill>
                  <a:srgbClr val="374151"/>
                </a:solidFill>
                <a:effectLst/>
                <a:latin typeface="Söhne"/>
              </a:rPr>
              <a:t> event handler.</a:t>
            </a:r>
          </a:p>
          <a:p>
            <a:pPr algn="l">
              <a:buFont typeface="Arial" panose="020B0604020202020204" pitchFamily="34" charset="0"/>
              <a:buNone/>
            </a:pPr>
            <a:endParaRPr lang="da-DK" b="0" i="0" dirty="0">
              <a:solidFill>
                <a:srgbClr val="374151"/>
              </a:solidFill>
              <a:effectLst/>
              <a:latin typeface="Söhne"/>
            </a:endParaRPr>
          </a:p>
          <a:p>
            <a:pPr algn="l">
              <a:buFont typeface="Arial" panose="020B0604020202020204" pitchFamily="34" charset="0"/>
              <a:buChar char="•"/>
            </a:pPr>
            <a:r>
              <a:rPr lang="da-DK" b="0" i="0" dirty="0" err="1">
                <a:solidFill>
                  <a:srgbClr val="374151"/>
                </a:solidFill>
                <a:effectLst/>
                <a:latin typeface="Söhne"/>
              </a:rPr>
              <a:t>server.addHandler</a:t>
            </a:r>
            <a:r>
              <a:rPr lang="da-DK" b="0" i="0" dirty="0">
                <a:solidFill>
                  <a:srgbClr val="374151"/>
                </a:solidFill>
                <a:effectLst/>
                <a:latin typeface="Söhne"/>
              </a:rPr>
              <a:t>(&amp;</a:t>
            </a:r>
            <a:r>
              <a:rPr lang="da-DK" b="0" i="0" dirty="0" err="1">
                <a:solidFill>
                  <a:srgbClr val="374151"/>
                </a:solidFill>
                <a:effectLst/>
                <a:latin typeface="Söhne"/>
              </a:rPr>
              <a:t>ws</a:t>
            </a:r>
            <a:r>
              <a:rPr lang="da-DK" b="0" i="0" dirty="0">
                <a:solidFill>
                  <a:srgbClr val="374151"/>
                </a:solidFill>
                <a:effectLst/>
                <a:latin typeface="Söhne"/>
              </a:rPr>
              <a:t>); </a:t>
            </a:r>
            <a:r>
              <a:rPr lang="da-DK" b="0" i="0" dirty="0" err="1">
                <a:solidFill>
                  <a:srgbClr val="374151"/>
                </a:solidFill>
                <a:effectLst/>
                <a:latin typeface="Söhne"/>
              </a:rPr>
              <a:t>adds</a:t>
            </a:r>
            <a:r>
              <a:rPr lang="da-DK" b="0" i="0" dirty="0">
                <a:solidFill>
                  <a:srgbClr val="374151"/>
                </a:solidFill>
                <a:effectLst/>
                <a:latin typeface="Söhne"/>
              </a:rPr>
              <a:t> the </a:t>
            </a:r>
            <a:r>
              <a:rPr lang="da-DK" b="0" i="0" dirty="0" err="1">
                <a:solidFill>
                  <a:srgbClr val="374151"/>
                </a:solidFill>
                <a:effectLst/>
                <a:latin typeface="Söhne"/>
              </a:rPr>
              <a:t>WebSocket</a:t>
            </a:r>
            <a:r>
              <a:rPr lang="da-DK" b="0" i="0" dirty="0">
                <a:solidFill>
                  <a:srgbClr val="374151"/>
                </a:solidFill>
                <a:effectLst/>
                <a:latin typeface="Söhne"/>
              </a:rPr>
              <a:t> handler to the server.</a:t>
            </a:r>
          </a:p>
          <a:p>
            <a:pPr algn="l">
              <a:buFont typeface="Arial" panose="020B0604020202020204" pitchFamily="34" charset="0"/>
              <a:buNone/>
            </a:pPr>
            <a:endParaRPr lang="da-DK" b="0" i="0" dirty="0">
              <a:solidFill>
                <a:srgbClr val="374151"/>
              </a:solidFill>
              <a:effectLst/>
              <a:latin typeface="Söhne"/>
            </a:endParaRPr>
          </a:p>
          <a:p>
            <a:pPr algn="l"/>
            <a:r>
              <a:rPr lang="en-US" b="1" i="0" dirty="0">
                <a:solidFill>
                  <a:srgbClr val="374151"/>
                </a:solidFill>
                <a:effectLst/>
                <a:latin typeface="Söhne"/>
              </a:rPr>
              <a:t>"/update" Route Handling:</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server.on</a:t>
            </a:r>
            <a:r>
              <a:rPr lang="en-US" b="0" i="0" dirty="0">
                <a:solidFill>
                  <a:srgbClr val="374151"/>
                </a:solidFill>
                <a:effectLst/>
                <a:latin typeface="Söhne"/>
              </a:rPr>
              <a:t>("/update", HTTP_GET, ...) handles HTTP GET requests to the "/update" route. </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It sets the state of the output pin based on the received parameter and sends a response.</a:t>
            </a:r>
          </a:p>
          <a:p>
            <a:pPr algn="l">
              <a:buFont typeface="Arial" panose="020B0604020202020204" pitchFamily="34" charset="0"/>
              <a:buNone/>
            </a:pPr>
            <a:endParaRPr lang="en-US" b="0" i="0" dirty="0">
              <a:solidFill>
                <a:srgbClr val="374151"/>
              </a:solidFill>
              <a:effectLst/>
              <a:latin typeface="Söhne"/>
            </a:endParaRPr>
          </a:p>
          <a:p>
            <a:pPr algn="l"/>
            <a:r>
              <a:rPr lang="en-US" b="1" i="0" dirty="0">
                <a:solidFill>
                  <a:srgbClr val="374151"/>
                </a:solidFill>
                <a:effectLst/>
                <a:latin typeface="Söhne"/>
              </a:rPr>
              <a:t>"/state" Route Handling:</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server.on</a:t>
            </a:r>
            <a:r>
              <a:rPr lang="en-US" b="0" i="0" dirty="0">
                <a:solidFill>
                  <a:srgbClr val="374151"/>
                </a:solidFill>
                <a:effectLst/>
                <a:latin typeface="Söhne"/>
              </a:rPr>
              <a:t>("/state", HTTP_GET, ...) handles HTTP GET requests to the "/state" route. It sends the current state of the output pin as a response.</a:t>
            </a:r>
          </a:p>
          <a:p>
            <a:pPr algn="l">
              <a:buFont typeface="Arial" panose="020B0604020202020204" pitchFamily="34" charset="0"/>
              <a:buNone/>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a-DK" b="1" i="0" dirty="0">
              <a:effectLst/>
              <a:latin typeface="Söhne"/>
            </a:endParaRPr>
          </a:p>
          <a:p>
            <a:pPr algn="l">
              <a:buFont typeface="Arial" panose="020B0604020202020204" pitchFamily="34" charset="0"/>
              <a:buNone/>
            </a:pPr>
            <a:endParaRPr lang="en-US" b="0" i="0" dirty="0">
              <a:solidFill>
                <a:srgbClr val="374151"/>
              </a:solidFill>
              <a:effectLst/>
              <a:latin typeface="Söhne"/>
            </a:endParaRP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25</a:t>
            </a:fld>
            <a:endParaRPr lang="da-DK"/>
          </a:p>
        </p:txBody>
      </p:sp>
    </p:spTree>
    <p:extLst>
      <p:ext uri="{BB962C8B-B14F-4D97-AF65-F5344CB8AC3E}">
        <p14:creationId xmlns:p14="http://schemas.microsoft.com/office/powerpoint/2010/main" val="226239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i="0" dirty="0">
              <a:solidFill>
                <a:srgbClr val="3A3A3A"/>
              </a:solidFill>
              <a:effectLst/>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Button 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current state of the button (HIGH or LOW) is read from the GPIO pin specified by ‘</a:t>
            </a:r>
            <a:r>
              <a:rPr lang="en-US" dirty="0" err="1"/>
              <a:t>buttonPin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err="1">
                <a:effectLst/>
                <a:latin typeface="Söhne"/>
              </a:rPr>
              <a:t>Debouncing</a:t>
            </a:r>
            <a:r>
              <a:rPr lang="da-DK" b="1" i="0" dirty="0">
                <a:effectLst/>
                <a:latin typeface="Söhne"/>
              </a:rPr>
              <a:t> </a:t>
            </a:r>
            <a:r>
              <a:rPr lang="da-DK" b="1" i="0" dirty="0" err="1">
                <a:effectLst/>
                <a:latin typeface="Söhne"/>
              </a:rPr>
              <a:t>Logic</a:t>
            </a:r>
            <a:r>
              <a:rPr lang="da-DK" b="1"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code checks if the current button state (</a:t>
            </a:r>
            <a:r>
              <a:rPr lang="en-US" dirty="0"/>
              <a:t>reading</a:t>
            </a:r>
            <a:r>
              <a:rPr lang="en-US" b="0" i="0" dirty="0">
                <a:solidFill>
                  <a:srgbClr val="374151"/>
                </a:solidFill>
                <a:effectLst/>
                <a:latin typeface="Söhne"/>
              </a:rPr>
              <a:t>) is different from the last recorded state (</a:t>
            </a:r>
            <a:r>
              <a:rPr lang="en-US" dirty="0" err="1"/>
              <a:t>lastButtonState</a:t>
            </a:r>
            <a:r>
              <a:rPr lang="en-US" b="0" i="0" dirty="0">
                <a:solidFill>
                  <a:srgbClr val="374151"/>
                </a:solidFill>
                <a:effectLs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If it is, it resets the debounce timer. Then, it checks if enough time (</a:t>
            </a:r>
            <a:r>
              <a:rPr lang="en-US" dirty="0" err="1"/>
              <a:t>debounceDelay</a:t>
            </a:r>
            <a:r>
              <a:rPr lang="en-US" b="0" i="0" dirty="0">
                <a:solidFill>
                  <a:srgbClr val="374151"/>
                </a:solidFill>
                <a:effectLst/>
                <a:latin typeface="Söhne"/>
              </a:rPr>
              <a:t>) has passed since the last state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Button State Change Handling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If the button state has changed, it updates the </a:t>
            </a:r>
            <a:r>
              <a:rPr lang="en-US" dirty="0" err="1"/>
              <a:t>buttonState</a:t>
            </a:r>
            <a:r>
              <a:rPr lang="en-US" b="0" i="0" dirty="0">
                <a:solidFill>
                  <a:srgbClr val="374151"/>
                </a:solidFill>
                <a:effectLst/>
                <a:latin typeface="Söhne"/>
              </a:rPr>
              <a:t> variable. If the new state is HIGH (button pressed), it toggles the </a:t>
            </a:r>
            <a:r>
              <a:rPr lang="en-US" dirty="0" err="1"/>
              <a:t>ledState</a:t>
            </a:r>
            <a:r>
              <a:rPr lang="en-US" b="0" i="0" dirty="0">
                <a:solidFill>
                  <a:srgbClr val="374151"/>
                </a:solidFill>
                <a:effectLst/>
                <a:latin typeface="Söhne"/>
              </a:rPr>
              <a:t>. This </a:t>
            </a:r>
            <a:r>
              <a:rPr lang="en-US" dirty="0" err="1"/>
              <a:t>ledState</a:t>
            </a:r>
            <a:r>
              <a:rPr lang="en-US" b="0" i="0" dirty="0">
                <a:solidFill>
                  <a:srgbClr val="374151"/>
                </a:solidFill>
                <a:effectLst/>
                <a:latin typeface="Söhne"/>
              </a:rPr>
              <a:t> controls the state of the output pin.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Output Toggle Based on Button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a:t>
            </a:r>
            <a:r>
              <a:rPr lang="en-US" dirty="0" err="1"/>
              <a:t>ledState</a:t>
            </a:r>
            <a:r>
              <a:rPr lang="en-US" b="0" i="0" dirty="0">
                <a:solidFill>
                  <a:srgbClr val="374151"/>
                </a:solidFill>
                <a:effectLst/>
                <a:latin typeface="Söhne"/>
              </a:rPr>
              <a:t> is then used to set the state of the output pin (</a:t>
            </a:r>
            <a:r>
              <a:rPr lang="en-US" dirty="0"/>
              <a:t>output</a:t>
            </a:r>
            <a:r>
              <a:rPr lang="en-US" b="0" i="0" dirty="0">
                <a:solidFill>
                  <a:srgbClr val="374151"/>
                </a:solidFill>
                <a:effectLst/>
                <a:latin typeface="Söhne"/>
              </a:rPr>
              <a:t>). This controls the connected device, such as an LED or a relay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26</a:t>
            </a:fld>
            <a:endParaRPr lang="da-DK"/>
          </a:p>
        </p:txBody>
      </p:sp>
    </p:spTree>
    <p:extLst>
      <p:ext uri="{BB962C8B-B14F-4D97-AF65-F5344CB8AC3E}">
        <p14:creationId xmlns:p14="http://schemas.microsoft.com/office/powerpoint/2010/main" val="286488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a:t>
            </a:r>
            <a:r>
              <a:rPr lang="en-US" dirty="0"/>
              <a:t>processor</a:t>
            </a:r>
            <a:r>
              <a:rPr lang="en-US" b="0" i="0" dirty="0">
                <a:solidFill>
                  <a:srgbClr val="374151"/>
                </a:solidFill>
                <a:effectLst/>
                <a:latin typeface="Söhne"/>
              </a:rPr>
              <a:t> function is a callback function that gets called when processing placeholders in the HTML page served by the ESP8266. </a:t>
            </a:r>
          </a:p>
          <a:p>
            <a:endParaRPr lang="en-US" b="0" i="0" dirty="0">
              <a:solidFill>
                <a:srgbClr val="374151"/>
              </a:solidFill>
              <a:effectLst/>
              <a:latin typeface="Söhne"/>
            </a:endParaRPr>
          </a:p>
          <a:p>
            <a:pPr marL="171450" indent="-171450">
              <a:buFontTx/>
              <a:buChar char="-"/>
            </a:pPr>
            <a:r>
              <a:rPr lang="en-US" b="0" i="0" dirty="0">
                <a:solidFill>
                  <a:srgbClr val="374151"/>
                </a:solidFill>
                <a:effectLst/>
                <a:latin typeface="Söhne"/>
              </a:rPr>
              <a:t>The </a:t>
            </a:r>
            <a:r>
              <a:rPr lang="en-US" dirty="0"/>
              <a:t>processor</a:t>
            </a:r>
            <a:r>
              <a:rPr lang="en-US" b="0" i="0" dirty="0">
                <a:solidFill>
                  <a:srgbClr val="374151"/>
                </a:solidFill>
                <a:effectLst/>
                <a:latin typeface="Söhne"/>
              </a:rPr>
              <a:t> function takes a string </a:t>
            </a:r>
            <a:r>
              <a:rPr lang="en-US" dirty="0"/>
              <a:t>var</a:t>
            </a:r>
            <a:r>
              <a:rPr lang="en-US" b="0" i="0" dirty="0">
                <a:solidFill>
                  <a:srgbClr val="374151"/>
                </a:solidFill>
                <a:effectLst/>
                <a:latin typeface="Söhne"/>
              </a:rPr>
              <a:t> as a parameter, which represents a placeholder in the HTML page.</a:t>
            </a:r>
          </a:p>
          <a:p>
            <a:pPr marL="0" indent="0">
              <a:buFontTx/>
              <a:buNone/>
            </a:pPr>
            <a:endParaRPr lang="en-US" b="0" i="0" dirty="0">
              <a:solidFill>
                <a:srgbClr val="374151"/>
              </a:solidFill>
              <a:effectLst/>
              <a:latin typeface="Söhne"/>
            </a:endParaRPr>
          </a:p>
          <a:p>
            <a:pPr marL="171450" indent="-171450">
              <a:buFontTx/>
              <a:buChar char="-"/>
            </a:pPr>
            <a:r>
              <a:rPr lang="en-US" b="0" i="0" dirty="0">
                <a:solidFill>
                  <a:srgbClr val="374151"/>
                </a:solidFill>
                <a:effectLst/>
                <a:latin typeface="Söhne"/>
              </a:rPr>
              <a:t>If the placeholder is "STATE," the function returns the current </a:t>
            </a:r>
            <a:r>
              <a:rPr lang="en-US" dirty="0" err="1"/>
              <a:t>randomNumber</a:t>
            </a:r>
            <a:r>
              <a:rPr lang="en-US" b="0" i="0" dirty="0">
                <a:solidFill>
                  <a:srgbClr val="374151"/>
                </a:solidFill>
                <a:effectLst/>
                <a:latin typeface="Söhne"/>
              </a:rPr>
              <a:t>. This placeholder is likely used to dynamically insert the random number into the HTML page.</a:t>
            </a:r>
          </a:p>
          <a:p>
            <a:pPr marL="171450" indent="-171450">
              <a:buFontTx/>
              <a:buChar char="-"/>
            </a:pPr>
            <a:endParaRPr lang="en-US" b="0" i="0" dirty="0">
              <a:solidFill>
                <a:srgbClr val="374151"/>
              </a:solidFill>
              <a:effectLst/>
              <a:latin typeface="Söhne"/>
            </a:endParaRPr>
          </a:p>
          <a:p>
            <a:pPr marL="171450" indent="-171450">
              <a:buFontTx/>
              <a:buChar char="-"/>
            </a:pPr>
            <a:r>
              <a:rPr lang="en-US" b="0" i="0" dirty="0">
                <a:solidFill>
                  <a:srgbClr val="374151"/>
                </a:solidFill>
                <a:effectLst/>
                <a:latin typeface="Söhne"/>
              </a:rPr>
              <a:t>If the placeholder is "BUTTONPLACEHOLDER," the function proceeds to generate HTML code for a button and its associated state.</a:t>
            </a:r>
          </a:p>
          <a:p>
            <a:pPr marL="171450" indent="-171450">
              <a:buFontTx/>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b="1" i="0" dirty="0">
                <a:effectLst/>
                <a:latin typeface="Söhne"/>
              </a:rPr>
              <a:t>HTML Generation for Button Placeholder:</a:t>
            </a:r>
          </a:p>
          <a:p>
            <a:pPr algn="l">
              <a:buFont typeface="Arial" panose="020B0604020202020204" pitchFamily="34" charset="0"/>
              <a:buChar char="•"/>
            </a:pPr>
            <a:r>
              <a:rPr lang="en-US" b="0" i="0" dirty="0">
                <a:solidFill>
                  <a:srgbClr val="374151"/>
                </a:solidFill>
                <a:effectLst/>
                <a:latin typeface="Söhne"/>
              </a:rPr>
              <a:t>A string buttons is initialized to store the HTML code for the button.</a:t>
            </a:r>
          </a:p>
          <a:p>
            <a:pPr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outputState</a:t>
            </a:r>
            <a:r>
              <a:rPr lang="en-US" b="0" i="0" dirty="0">
                <a:solidFill>
                  <a:srgbClr val="374151"/>
                </a:solidFill>
                <a:effectLst/>
                <a:latin typeface="Söhne"/>
              </a:rPr>
              <a:t>() function is called to determine the state of the output pin and whether the checkbox should be checked.</a:t>
            </a:r>
          </a:p>
          <a:p>
            <a:pPr algn="l">
              <a:buFont typeface="Arial" panose="020B0604020202020204" pitchFamily="34" charset="0"/>
              <a:buChar char="•"/>
            </a:pPr>
            <a:r>
              <a:rPr lang="en-US" b="0" i="0" dirty="0">
                <a:solidFill>
                  <a:srgbClr val="374151"/>
                </a:solidFill>
                <a:effectLst/>
                <a:latin typeface="Söhne"/>
              </a:rPr>
              <a:t>The HTML code for a switch with a checkbox is constructed. The </a:t>
            </a:r>
            <a:r>
              <a:rPr lang="en-US" b="0" i="0" dirty="0" err="1">
                <a:solidFill>
                  <a:srgbClr val="374151"/>
                </a:solidFill>
                <a:effectLst/>
                <a:latin typeface="Söhne"/>
              </a:rPr>
              <a:t>onchange</a:t>
            </a:r>
            <a:r>
              <a:rPr lang="en-US" b="0" i="0" dirty="0">
                <a:solidFill>
                  <a:srgbClr val="374151"/>
                </a:solidFill>
                <a:effectLst/>
                <a:latin typeface="Söhne"/>
              </a:rPr>
              <a:t> attribute is set to call the </a:t>
            </a:r>
            <a:r>
              <a:rPr lang="en-US" b="0" i="0" dirty="0" err="1">
                <a:solidFill>
                  <a:srgbClr val="374151"/>
                </a:solidFill>
                <a:effectLst/>
                <a:latin typeface="Söhne"/>
              </a:rPr>
              <a:t>toggleCheckbox</a:t>
            </a:r>
            <a:r>
              <a:rPr lang="en-US" b="0" i="0" dirty="0">
                <a:solidFill>
                  <a:srgbClr val="374151"/>
                </a:solidFill>
                <a:effectLst/>
                <a:latin typeface="Söhne"/>
              </a:rPr>
              <a:t> JavaScript function when the checkbox state changes.</a:t>
            </a:r>
          </a:p>
          <a:p>
            <a:pPr algn="l">
              <a:buFont typeface="Arial" panose="020B0604020202020204" pitchFamily="34" charset="0"/>
              <a:buChar char="•"/>
            </a:pPr>
            <a:r>
              <a:rPr lang="en-US" b="0" i="0" dirty="0">
                <a:solidFill>
                  <a:srgbClr val="374151"/>
                </a:solidFill>
                <a:effectLst/>
                <a:latin typeface="Söhne"/>
              </a:rPr>
              <a:t>The resulting HTML code is returned.</a:t>
            </a:r>
          </a:p>
          <a:p>
            <a:pPr marL="0" indent="0">
              <a:buFontTx/>
              <a:buNone/>
            </a:pPr>
            <a:endParaRPr lang="en-US" b="0" i="0" dirty="0">
              <a:solidFill>
                <a:srgbClr val="374151"/>
              </a:solidFill>
              <a:effectLst/>
              <a:latin typeface="Söhne"/>
            </a:endParaRPr>
          </a:p>
          <a:p>
            <a:pPr marL="0" indent="0">
              <a:buFontTx/>
              <a:buNone/>
            </a:pPr>
            <a:endParaRPr lang="en-US" b="0" i="0" dirty="0">
              <a:solidFill>
                <a:srgbClr val="374151"/>
              </a:solidFill>
              <a:effectLst/>
              <a:latin typeface="Söhne"/>
            </a:endParaRPr>
          </a:p>
          <a:p>
            <a:pPr marL="0" indent="0">
              <a:buFontTx/>
              <a:buNone/>
            </a:pPr>
            <a:r>
              <a:rPr lang="en-US" b="0" i="0" dirty="0">
                <a:solidFill>
                  <a:srgbClr val="374151"/>
                </a:solidFill>
                <a:effectLst/>
                <a:latin typeface="Söhne"/>
              </a:rPr>
              <a:t>If the placeholder is neither "STATE" nor "BUTTONPLACEHOLDER," an empty string is returned.</a:t>
            </a:r>
          </a:p>
          <a:p>
            <a:pPr marL="0" indent="0">
              <a:buFontTx/>
              <a:buNone/>
            </a:pPr>
            <a:endParaRPr lang="en-US" b="0" i="0" dirty="0">
              <a:solidFill>
                <a:srgbClr val="374151"/>
              </a:solidFill>
              <a:effectLst/>
              <a:latin typeface="Söhne"/>
            </a:endParaRPr>
          </a:p>
          <a:p>
            <a:pPr marL="0" indent="0">
              <a:buFontTx/>
              <a:buNone/>
            </a:pPr>
            <a:endParaRPr lang="en-US" b="0" i="0" dirty="0">
              <a:solidFill>
                <a:srgbClr val="374151"/>
              </a:solidFill>
              <a:effectLst/>
              <a:latin typeface="Söhne"/>
            </a:endParaRPr>
          </a:p>
          <a:p>
            <a:pPr marL="0" indent="0">
              <a:buFontTx/>
              <a:buNone/>
            </a:pPr>
            <a:r>
              <a:rPr lang="en-US" b="0" i="0" dirty="0">
                <a:solidFill>
                  <a:srgbClr val="374151"/>
                </a:solidFill>
                <a:effectLst/>
                <a:latin typeface="Söhne"/>
              </a:rPr>
              <a:t>Summary:</a:t>
            </a:r>
          </a:p>
          <a:p>
            <a:endParaRPr lang="en-US" b="0" i="0" dirty="0">
              <a:solidFill>
                <a:srgbClr val="374151"/>
              </a:solidFill>
              <a:effectLst/>
              <a:latin typeface="Söhne"/>
            </a:endParaRPr>
          </a:p>
          <a:p>
            <a:r>
              <a:rPr lang="en-US" b="0" i="0" dirty="0">
                <a:solidFill>
                  <a:srgbClr val="374151"/>
                </a:solidFill>
                <a:effectLst/>
                <a:latin typeface="Söhne"/>
              </a:rPr>
              <a:t>The </a:t>
            </a:r>
            <a:r>
              <a:rPr lang="en-US" dirty="0"/>
              <a:t>processor</a:t>
            </a:r>
            <a:r>
              <a:rPr lang="en-US" b="0" i="0" dirty="0">
                <a:solidFill>
                  <a:srgbClr val="374151"/>
                </a:solidFill>
                <a:effectLst/>
                <a:latin typeface="Söhne"/>
              </a:rPr>
              <a:t> function is responsible for generating HTML code based on the placeholders in the HTML page. </a:t>
            </a:r>
          </a:p>
          <a:p>
            <a:endParaRPr lang="en-US" b="0" i="0" dirty="0">
              <a:solidFill>
                <a:srgbClr val="374151"/>
              </a:solidFill>
              <a:effectLst/>
              <a:latin typeface="Söhne"/>
            </a:endParaRPr>
          </a:p>
          <a:p>
            <a:r>
              <a:rPr lang="en-US" b="0" i="0" dirty="0">
                <a:solidFill>
                  <a:srgbClr val="374151"/>
                </a:solidFill>
                <a:effectLst/>
                <a:latin typeface="Söhne"/>
              </a:rPr>
              <a:t>It dynamically inserts the current random number for the "STATE" placeholder and generates HTML code for a switch/button with the "BUTTONPLACEHOLDER." </a:t>
            </a:r>
          </a:p>
          <a:p>
            <a:endParaRPr lang="en-US" b="0" i="0" dirty="0">
              <a:solidFill>
                <a:srgbClr val="374151"/>
              </a:solidFill>
              <a:effectLst/>
              <a:latin typeface="Söhne"/>
            </a:endParaRPr>
          </a:p>
          <a:p>
            <a:r>
              <a:rPr lang="en-US" b="0" i="0" dirty="0">
                <a:solidFill>
                  <a:srgbClr val="374151"/>
                </a:solidFill>
                <a:effectLst/>
                <a:latin typeface="Söhne"/>
              </a:rPr>
              <a:t>The generated HTML is then used to update the web page served by the ESP8266.</a:t>
            </a:r>
            <a:endParaRPr lang="da-DK" dirty="0"/>
          </a:p>
          <a:p>
            <a:endParaRPr lang="da-DK" dirty="0"/>
          </a:p>
          <a:p>
            <a:endParaRPr lang="da-DK" dirty="0"/>
          </a:p>
          <a:p>
            <a:r>
              <a:rPr lang="da-DK" dirty="0" err="1"/>
              <a:t>We</a:t>
            </a:r>
            <a:r>
              <a:rPr lang="da-DK" dirty="0"/>
              <a:t> </a:t>
            </a:r>
            <a:r>
              <a:rPr lang="da-DK" dirty="0" err="1"/>
              <a:t>add</a:t>
            </a:r>
            <a:r>
              <a:rPr lang="da-DK" dirty="0"/>
              <a:t> a </a:t>
            </a:r>
            <a:r>
              <a:rPr lang="da-DK" dirty="0" err="1"/>
              <a:t>button</a:t>
            </a:r>
            <a:r>
              <a:rPr lang="da-DK" dirty="0"/>
              <a:t> placeholder </a:t>
            </a:r>
            <a:r>
              <a:rPr lang="da-DK" dirty="0" err="1"/>
              <a:t>inside</a:t>
            </a:r>
            <a:r>
              <a:rPr lang="da-DK" dirty="0"/>
              <a:t> the processor </a:t>
            </a:r>
            <a:r>
              <a:rPr lang="da-DK" dirty="0" err="1"/>
              <a:t>function</a:t>
            </a:r>
            <a:r>
              <a:rPr lang="da-DK" dirty="0"/>
              <a:t>, </a:t>
            </a:r>
            <a:r>
              <a:rPr lang="da-DK" dirty="0" err="1"/>
              <a:t>underneith</a:t>
            </a:r>
            <a:r>
              <a:rPr lang="da-DK" dirty="0"/>
              <a:t> the </a:t>
            </a:r>
            <a:r>
              <a:rPr lang="da-DK" dirty="0" err="1"/>
              <a:t>random</a:t>
            </a:r>
            <a:r>
              <a:rPr lang="da-DK" dirty="0"/>
              <a:t> </a:t>
            </a:r>
            <a:r>
              <a:rPr lang="da-DK" dirty="0" err="1"/>
              <a:t>number</a:t>
            </a:r>
            <a:r>
              <a:rPr lang="da-DK" dirty="0"/>
              <a:t> part:</a:t>
            </a:r>
          </a:p>
          <a:p>
            <a:endParaRPr lang="da-DK" dirty="0"/>
          </a:p>
          <a:p>
            <a:r>
              <a:rPr lang="da-DK" dirty="0"/>
              <a:t>The </a:t>
            </a:r>
            <a:r>
              <a:rPr lang="da-DK" dirty="0" err="1"/>
              <a:t>buttons</a:t>
            </a:r>
            <a:r>
              <a:rPr lang="da-DK" dirty="0"/>
              <a:t> variable to </a:t>
            </a:r>
            <a:r>
              <a:rPr lang="da-DK" dirty="0" err="1"/>
              <a:t>be</a:t>
            </a:r>
            <a:r>
              <a:rPr lang="da-DK" dirty="0"/>
              <a:t> </a:t>
            </a:r>
            <a:r>
              <a:rPr lang="da-DK" dirty="0" err="1"/>
              <a:t>returned</a:t>
            </a:r>
            <a:r>
              <a:rPr lang="da-DK" dirty="0"/>
              <a:t>: </a:t>
            </a:r>
          </a:p>
          <a:p>
            <a:r>
              <a:rPr lang="da-DK" dirty="0"/>
              <a:t>&lt;h2&gt;Output - GPIO 2 - State &lt;span id=\"</a:t>
            </a:r>
            <a:r>
              <a:rPr lang="da-DK" dirty="0" err="1"/>
              <a:t>outputState</a:t>
            </a:r>
            <a:r>
              <a:rPr lang="da-DK" dirty="0"/>
              <a:t>\"&gt;&lt;/span&gt;&lt;/h2&gt;&lt;label class=\"switch\"&gt;&lt;input type=\"</a:t>
            </a:r>
            <a:r>
              <a:rPr lang="da-DK" dirty="0" err="1"/>
              <a:t>checkbox</a:t>
            </a:r>
            <a:r>
              <a:rPr lang="da-DK" dirty="0"/>
              <a:t>\" </a:t>
            </a:r>
            <a:r>
              <a:rPr lang="da-DK" dirty="0" err="1"/>
              <a:t>onchange</a:t>
            </a:r>
            <a:r>
              <a:rPr lang="da-DK" dirty="0"/>
              <a:t>=\"</a:t>
            </a:r>
            <a:r>
              <a:rPr lang="da-DK" dirty="0" err="1"/>
              <a:t>toggleCheckbox</a:t>
            </a:r>
            <a:r>
              <a:rPr lang="da-DK" dirty="0"/>
              <a:t>(</a:t>
            </a:r>
            <a:r>
              <a:rPr lang="da-DK" dirty="0" err="1"/>
              <a:t>this</a:t>
            </a:r>
            <a:r>
              <a:rPr lang="da-DK" dirty="0"/>
              <a:t>)\" id=\"output\" " + </a:t>
            </a:r>
            <a:r>
              <a:rPr lang="da-DK" dirty="0" err="1"/>
              <a:t>outputStateValue</a:t>
            </a:r>
            <a:r>
              <a:rPr lang="da-DK" dirty="0"/>
              <a:t> + "&gt;&lt;span class=\"slider\"&gt;&lt;/span&gt;&lt;/label&gt;";</a:t>
            </a:r>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27</a:t>
            </a:fld>
            <a:endParaRPr lang="da-DK"/>
          </a:p>
        </p:txBody>
      </p:sp>
    </p:spTree>
    <p:extLst>
      <p:ext uri="{BB962C8B-B14F-4D97-AF65-F5344CB8AC3E}">
        <p14:creationId xmlns:p14="http://schemas.microsoft.com/office/powerpoint/2010/main" val="427383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the</a:t>
            </a:r>
          </a:p>
        </p:txBody>
      </p:sp>
      <p:sp>
        <p:nvSpPr>
          <p:cNvPr id="4" name="Slide Number Placeholder 3"/>
          <p:cNvSpPr>
            <a:spLocks noGrp="1"/>
          </p:cNvSpPr>
          <p:nvPr>
            <p:ph type="sldNum" sz="quarter" idx="5"/>
          </p:nvPr>
        </p:nvSpPr>
        <p:spPr/>
        <p:txBody>
          <a:bodyPr/>
          <a:lstStyle/>
          <a:p>
            <a:fld id="{1CF16947-EF3B-4C7D-BF5C-8BF271C3A9E0}" type="slidenum">
              <a:rPr lang="da-DK" smtClean="0"/>
              <a:t>5</a:t>
            </a:fld>
            <a:endParaRPr lang="da-DK"/>
          </a:p>
        </p:txBody>
      </p:sp>
    </p:spTree>
    <p:extLst>
      <p:ext uri="{BB962C8B-B14F-4D97-AF65-F5344CB8AC3E}">
        <p14:creationId xmlns:p14="http://schemas.microsoft.com/office/powerpoint/2010/main" val="113180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6</a:t>
            </a:fld>
            <a:endParaRPr lang="da-DK"/>
          </a:p>
        </p:txBody>
      </p:sp>
    </p:spTree>
    <p:extLst>
      <p:ext uri="{BB962C8B-B14F-4D97-AF65-F5344CB8AC3E}">
        <p14:creationId xmlns:p14="http://schemas.microsoft.com/office/powerpoint/2010/main" val="215174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7</a:t>
            </a:fld>
            <a:endParaRPr lang="da-DK"/>
          </a:p>
        </p:txBody>
      </p:sp>
    </p:spTree>
    <p:extLst>
      <p:ext uri="{BB962C8B-B14F-4D97-AF65-F5344CB8AC3E}">
        <p14:creationId xmlns:p14="http://schemas.microsoft.com/office/powerpoint/2010/main" val="120149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da-DK" dirty="0"/>
              <a:t>Basic </a:t>
            </a:r>
            <a:r>
              <a:rPr lang="da-DK" dirty="0" err="1"/>
              <a:t>use</a:t>
            </a:r>
            <a:r>
              <a:rPr lang="da-DK" dirty="0"/>
              <a:t> of </a:t>
            </a:r>
            <a:r>
              <a:rPr lang="da-DK" dirty="0" err="1"/>
              <a:t>ESPWiFi.h</a:t>
            </a:r>
            <a:r>
              <a:rPr lang="da-DK" dirty="0"/>
              <a:t> </a:t>
            </a:r>
            <a:r>
              <a:rPr lang="da-DK" dirty="0" err="1"/>
              <a:t>library</a:t>
            </a:r>
            <a:endParaRPr lang="da-DK" dirty="0"/>
          </a:p>
          <a:p>
            <a:pPr marL="228600" indent="-228600">
              <a:buAutoNum type="arabicParenR"/>
            </a:pPr>
            <a:r>
              <a:rPr lang="da-DK" dirty="0" err="1"/>
              <a:t>Declaring</a:t>
            </a:r>
            <a:r>
              <a:rPr lang="da-DK" dirty="0"/>
              <a:t> global variables for SSID &amp; password</a:t>
            </a:r>
          </a:p>
          <a:p>
            <a:pPr marL="228600" indent="-228600">
              <a:buAutoNum type="arabicParenR"/>
            </a:pPr>
            <a:r>
              <a:rPr lang="da-DK" dirty="0"/>
              <a:t>DHCP IP</a:t>
            </a:r>
          </a:p>
          <a:p>
            <a:pPr marL="228600" indent="-228600">
              <a:buAutoNum type="arabicParenR"/>
            </a:pPr>
            <a:r>
              <a:rPr lang="da-DK" dirty="0"/>
              <a:t>Basic </a:t>
            </a:r>
            <a:r>
              <a:rPr lang="da-DK" dirty="0" err="1"/>
              <a:t>use</a:t>
            </a:r>
            <a:r>
              <a:rPr lang="da-DK" dirty="0"/>
              <a:t> of Serial </a:t>
            </a:r>
            <a:r>
              <a:rPr lang="da-DK" dirty="0" err="1"/>
              <a:t>communication</a:t>
            </a:r>
            <a:endParaRPr lang="da-DK" dirty="0"/>
          </a:p>
          <a:p>
            <a:pPr marL="228600" indent="-228600">
              <a:buAutoNum type="arabicParenR"/>
            </a:pPr>
            <a:r>
              <a:rPr lang="da-DK" dirty="0"/>
              <a:t>How the </a:t>
            </a:r>
            <a:r>
              <a:rPr lang="da-DK" dirty="0" err="1"/>
              <a:t>setup</a:t>
            </a:r>
            <a:r>
              <a:rPr lang="da-DK" dirty="0"/>
              <a:t>() </a:t>
            </a:r>
            <a:r>
              <a:rPr lang="da-DK" dirty="0" err="1"/>
              <a:t>works</a:t>
            </a:r>
            <a:endParaRPr lang="da-DK" dirty="0"/>
          </a:p>
          <a:p>
            <a:pPr marL="228600" indent="-228600">
              <a:buAutoNum type="arabicParenR"/>
            </a:pPr>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8</a:t>
            </a:fld>
            <a:endParaRPr lang="da-DK"/>
          </a:p>
        </p:txBody>
      </p:sp>
    </p:spTree>
    <p:extLst>
      <p:ext uri="{BB962C8B-B14F-4D97-AF65-F5344CB8AC3E}">
        <p14:creationId xmlns:p14="http://schemas.microsoft.com/office/powerpoint/2010/main" val="162855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9</a:t>
            </a:fld>
            <a:endParaRPr lang="da-DK"/>
          </a:p>
        </p:txBody>
      </p:sp>
    </p:spTree>
    <p:extLst>
      <p:ext uri="{BB962C8B-B14F-4D97-AF65-F5344CB8AC3E}">
        <p14:creationId xmlns:p14="http://schemas.microsoft.com/office/powerpoint/2010/main" val="3738237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374151"/>
                </a:solidFill>
                <a:effectLst/>
                <a:latin typeface="Söhne"/>
              </a:rPr>
              <a:t>When compressing html for the Arduino string it is important not to use “” but ‘’ instead, because the Arduino IDE will think that the string ends with “”. ( you could use / before each ”, but that would be a nightmare debugging)</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Website for compressing html files into a  single string : </a:t>
            </a:r>
            <a:r>
              <a:rPr lang="da-DK" dirty="0" err="1">
                <a:hlinkClick r:id="rId3"/>
              </a:rPr>
              <a:t>Compress</a:t>
            </a:r>
            <a:r>
              <a:rPr lang="da-DK" dirty="0">
                <a:hlinkClick r:id="rId3"/>
              </a:rPr>
              <a:t> HTML (textfixer.com)</a:t>
            </a:r>
            <a:endParaRPr lang="da-DK" dirty="0"/>
          </a:p>
          <a:p>
            <a:endParaRPr lang="da-DK" dirty="0"/>
          </a:p>
        </p:txBody>
      </p:sp>
      <p:sp>
        <p:nvSpPr>
          <p:cNvPr id="4" name="Slide Number Placeholder 3"/>
          <p:cNvSpPr>
            <a:spLocks noGrp="1"/>
          </p:cNvSpPr>
          <p:nvPr>
            <p:ph type="sldNum" sz="quarter" idx="5"/>
          </p:nvPr>
        </p:nvSpPr>
        <p:spPr/>
        <p:txBody>
          <a:bodyPr/>
          <a:lstStyle/>
          <a:p>
            <a:fld id="{1CF16947-EF3B-4C7D-BF5C-8BF271C3A9E0}" type="slidenum">
              <a:rPr lang="da-DK" smtClean="0"/>
              <a:t>10</a:t>
            </a:fld>
            <a:endParaRPr lang="da-DK"/>
          </a:p>
        </p:txBody>
      </p:sp>
    </p:spTree>
    <p:extLst>
      <p:ext uri="{BB962C8B-B14F-4D97-AF65-F5344CB8AC3E}">
        <p14:creationId xmlns:p14="http://schemas.microsoft.com/office/powerpoint/2010/main" val="167219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da-DK" dirty="0" err="1"/>
              <a:t>Include</a:t>
            </a:r>
            <a:r>
              <a:rPr lang="da-DK" dirty="0"/>
              <a:t> </a:t>
            </a:r>
            <a:r>
              <a:rPr lang="da-DK" dirty="0" err="1"/>
              <a:t>libraries</a:t>
            </a:r>
            <a:endParaRPr lang="da-DK" dirty="0"/>
          </a:p>
          <a:p>
            <a:pPr marL="228600" indent="-228600">
              <a:buAutoNum type="arabicParenR"/>
            </a:pPr>
            <a:r>
              <a:rPr lang="da-DK" dirty="0" err="1"/>
              <a:t>Istantiate</a:t>
            </a:r>
            <a:r>
              <a:rPr lang="da-DK" dirty="0"/>
              <a:t> </a:t>
            </a:r>
            <a:r>
              <a:rPr lang="da-DK" dirty="0" err="1"/>
              <a:t>AsyncWebServer</a:t>
            </a:r>
            <a:r>
              <a:rPr lang="da-DK" dirty="0"/>
              <a:t> </a:t>
            </a:r>
            <a:r>
              <a:rPr lang="da-DK" dirty="0" err="1"/>
              <a:t>object</a:t>
            </a:r>
            <a:r>
              <a:rPr lang="da-DK" dirty="0"/>
              <a:t>, and </a:t>
            </a:r>
            <a:r>
              <a:rPr lang="da-DK" dirty="0" err="1"/>
              <a:t>refer</a:t>
            </a:r>
            <a:r>
              <a:rPr lang="da-DK" dirty="0"/>
              <a:t> to port 80 (</a:t>
            </a:r>
            <a:r>
              <a:rPr lang="en-US" b="0" i="0" dirty="0">
                <a:solidFill>
                  <a:srgbClr val="0F0F0F"/>
                </a:solidFill>
                <a:effectLst/>
                <a:latin typeface="Söhne"/>
              </a:rPr>
              <a:t>port 80 is the default port for HTTP</a:t>
            </a:r>
            <a:r>
              <a:rPr lang="da-DK" b="0" i="0" dirty="0">
                <a:solidFill>
                  <a:srgbClr val="0F0F0F"/>
                </a:solidFill>
                <a:effectLst/>
                <a:latin typeface="Söhne"/>
              </a:rPr>
              <a:t>)</a:t>
            </a:r>
          </a:p>
          <a:p>
            <a:pPr marL="228600" indent="-228600">
              <a:buAutoNum type="arabicParenR" startAt="3"/>
            </a:pPr>
            <a:r>
              <a:rPr lang="da-DK" dirty="0" err="1"/>
              <a:t>Initalise</a:t>
            </a:r>
            <a:r>
              <a:rPr lang="da-DK" dirty="0"/>
              <a:t> server and sets up a route handler for HTTP </a:t>
            </a:r>
            <a:r>
              <a:rPr lang="da-DK" dirty="0" err="1"/>
              <a:t>reqeusts</a:t>
            </a:r>
            <a:r>
              <a:rPr lang="da-DK" dirty="0"/>
              <a:t> to the </a:t>
            </a:r>
            <a:r>
              <a:rPr lang="da-DK" dirty="0" err="1"/>
              <a:t>root</a:t>
            </a:r>
            <a:r>
              <a:rPr lang="da-DK" dirty="0"/>
              <a:t> ”/” </a:t>
            </a:r>
            <a:r>
              <a:rPr lang="da-DK" dirty="0" err="1"/>
              <a:t>path</a:t>
            </a:r>
            <a:r>
              <a:rPr lang="da-DK" dirty="0"/>
              <a:t> </a:t>
            </a:r>
          </a:p>
          <a:p>
            <a:pPr marL="228600" indent="-228600">
              <a:buAutoNum type="arabicParenR" startAt="3"/>
            </a:pPr>
            <a:r>
              <a:rPr lang="en-US" b="0" i="0" dirty="0">
                <a:solidFill>
                  <a:srgbClr val="374151"/>
                </a:solidFill>
                <a:effectLst/>
                <a:latin typeface="Söhne"/>
              </a:rPr>
              <a:t>This is a C++ lambda function with a parameter of type </a:t>
            </a:r>
            <a:r>
              <a:rPr lang="en-US" dirty="0" err="1"/>
              <a:t>AsyncWebServerRequest</a:t>
            </a:r>
            <a:r>
              <a:rPr lang="en-US" dirty="0"/>
              <a:t> -</a:t>
            </a:r>
            <a:r>
              <a:rPr lang="en-US" b="0" i="0" dirty="0">
                <a:solidFill>
                  <a:srgbClr val="374151"/>
                </a:solidFill>
                <a:effectLst/>
                <a:latin typeface="Söhne"/>
              </a:rPr>
              <a:t>This parameter represents the incoming HTTP request, and you can use it to gather information about the request or perform additional actions.</a:t>
            </a:r>
          </a:p>
          <a:p>
            <a:pPr marL="228600" indent="-228600">
              <a:buAutoNum type="arabicParenR" startAt="3"/>
            </a:pPr>
            <a:r>
              <a:rPr lang="en-US" b="0" i="0" dirty="0">
                <a:solidFill>
                  <a:srgbClr val="374151"/>
                </a:solidFill>
                <a:effectLst/>
                <a:latin typeface="Söhne"/>
              </a:rPr>
              <a:t>Inside the lambda function, </a:t>
            </a:r>
            <a:r>
              <a:rPr lang="en-US" b="1" dirty="0"/>
              <a:t>request-&gt;send()</a:t>
            </a:r>
            <a:r>
              <a:rPr lang="en-US" b="1" i="0" dirty="0">
                <a:solidFill>
                  <a:srgbClr val="374151"/>
                </a:solidFill>
                <a:effectLst/>
                <a:latin typeface="Söhne"/>
              </a:rPr>
              <a:t> </a:t>
            </a:r>
            <a:r>
              <a:rPr lang="en-US" b="0" i="0" dirty="0">
                <a:solidFill>
                  <a:srgbClr val="374151"/>
                </a:solidFill>
                <a:effectLst/>
                <a:latin typeface="Söhne"/>
              </a:rPr>
              <a:t>is used to send an HTTP response: </a:t>
            </a:r>
          </a:p>
          <a:p>
            <a:pPr marL="628650" lvl="1" indent="-171450">
              <a:buFontTx/>
              <a:buChar char="-"/>
            </a:pPr>
            <a:r>
              <a:rPr lang="en-US" b="1" i="0" dirty="0">
                <a:effectLst/>
                <a:latin typeface="Söhne"/>
              </a:rPr>
              <a:t>200</a:t>
            </a:r>
            <a:r>
              <a:rPr lang="en-US" b="0" i="0" dirty="0">
                <a:solidFill>
                  <a:srgbClr val="374151"/>
                </a:solidFill>
                <a:effectLst/>
                <a:latin typeface="Söhne"/>
              </a:rPr>
              <a:t>: The HTTP status code indicating a successful response</a:t>
            </a:r>
          </a:p>
          <a:p>
            <a:pPr marL="628650" lvl="1" indent="-171450">
              <a:buFontTx/>
              <a:buChar char="-"/>
            </a:pPr>
            <a:r>
              <a:rPr lang="en-US" b="1" i="0" dirty="0">
                <a:effectLst/>
                <a:latin typeface="Söhne"/>
              </a:rPr>
              <a:t>"text/html"</a:t>
            </a:r>
            <a:r>
              <a:rPr lang="en-US" b="0" i="0" dirty="0">
                <a:solidFill>
                  <a:srgbClr val="374151"/>
                </a:solidFill>
                <a:effectLst/>
                <a:latin typeface="Söhne"/>
              </a:rPr>
              <a:t>: The content type of the response. In this case, it's HTML</a:t>
            </a:r>
          </a:p>
          <a:p>
            <a:pPr marL="628650" lvl="1" indent="-171450">
              <a:buFontTx/>
              <a:buChar char="-"/>
            </a:pPr>
            <a:r>
              <a:rPr lang="en-US" b="1" i="0" dirty="0">
                <a:effectLst/>
                <a:latin typeface="Söhne"/>
              </a:rPr>
              <a:t>webpage</a:t>
            </a:r>
            <a:r>
              <a:rPr lang="en-US" b="0" i="0" dirty="0">
                <a:solidFill>
                  <a:srgbClr val="374151"/>
                </a:solidFill>
                <a:effectLst/>
                <a:latin typeface="Söhne"/>
              </a:rPr>
              <a:t>: The actual content or HTML code that will be sent as the response</a:t>
            </a:r>
            <a:endParaRPr lang="en-US" dirty="0"/>
          </a:p>
          <a:p>
            <a:pPr marL="228600" indent="-228600">
              <a:buAutoNum type="arabicParenR" startAt="3"/>
            </a:pPr>
            <a:r>
              <a:rPr lang="en-US" b="0" i="0" dirty="0">
                <a:solidFill>
                  <a:srgbClr val="374151"/>
                </a:solidFill>
                <a:effectLst/>
                <a:latin typeface="Söhne"/>
              </a:rPr>
              <a:t>Declare  “webpage” variable (string) for holding the HTML string ( see how next slide)</a:t>
            </a:r>
          </a:p>
          <a:p>
            <a:pPr marL="228600" indent="-228600">
              <a:buAutoNum type="arabicParenR" startAt="3"/>
            </a:pPr>
            <a:endParaRPr lang="en-US" b="0" i="0" dirty="0">
              <a:solidFill>
                <a:srgbClr val="374151"/>
              </a:solidFill>
              <a:effectLst/>
              <a:latin typeface="Söhne"/>
            </a:endParaRPr>
          </a:p>
          <a:p>
            <a:pPr marL="0" indent="0">
              <a:buNone/>
            </a:pPr>
            <a:r>
              <a:rPr lang="en-US" b="0" i="0" dirty="0">
                <a:solidFill>
                  <a:srgbClr val="374151"/>
                </a:solidFill>
                <a:effectLst/>
                <a:latin typeface="Söhne"/>
              </a:rPr>
              <a:t>Summary:</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This code sets up a route handler for the root path ("/") that responds to any HTTP request (GET, POST, etc.) with a 200 status code, "text/html" content type, and the HTML content specified by the </a:t>
            </a:r>
            <a:r>
              <a:rPr lang="en-US" dirty="0"/>
              <a:t>webpage</a:t>
            </a:r>
            <a:r>
              <a:rPr lang="en-US" b="0" i="0" dirty="0">
                <a:solidFill>
                  <a:srgbClr val="374151"/>
                </a:solidFill>
                <a:effectLst/>
                <a:latin typeface="Söhne"/>
              </a:rPr>
              <a:t> variable. The </a:t>
            </a:r>
            <a:r>
              <a:rPr lang="en-US" dirty="0"/>
              <a:t>webpage</a:t>
            </a:r>
            <a:r>
              <a:rPr lang="en-US" b="0" i="0" dirty="0">
                <a:solidFill>
                  <a:srgbClr val="374151"/>
                </a:solidFill>
                <a:effectLst/>
                <a:latin typeface="Söhne"/>
              </a:rPr>
              <a:t> variable should contain the actual HTML content you want to send as a response.</a:t>
            </a:r>
          </a:p>
          <a:p>
            <a:pPr marL="228600" indent="-228600">
              <a:buAutoNum type="arabicParenR" startAt="3"/>
            </a:pPr>
            <a:endParaRPr lang="en-US" b="0" i="0" dirty="0">
              <a:solidFill>
                <a:srgbClr val="374151"/>
              </a:solidFill>
              <a:effectLst/>
              <a:latin typeface="Söhne"/>
            </a:endParaRPr>
          </a:p>
          <a:p>
            <a:pPr marL="228600" indent="-228600">
              <a:buAutoNum type="arabicParenR" startAt="3"/>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1CF16947-EF3B-4C7D-BF5C-8BF271C3A9E0}" type="slidenum">
              <a:rPr lang="da-DK" smtClean="0"/>
              <a:t>11</a:t>
            </a:fld>
            <a:endParaRPr lang="da-DK"/>
          </a:p>
        </p:txBody>
      </p:sp>
    </p:spTree>
    <p:extLst>
      <p:ext uri="{BB962C8B-B14F-4D97-AF65-F5344CB8AC3E}">
        <p14:creationId xmlns:p14="http://schemas.microsoft.com/office/powerpoint/2010/main" val="337746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8836-2A66-5F7B-C172-6DDF77705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5A33B42D-E7DC-42A4-D55E-11C81D43E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93FEFEAB-6AFB-6650-8BE4-D53CDEA84B13}"/>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2D79BC42-0C40-A5DF-5E67-5653326DAE95}"/>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F3711158-6B9F-04FB-E3F5-567161576FF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17988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C323-4874-E7FC-7A90-FBA852E76F34}"/>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A51FB815-A8F0-168E-5485-586EFD2E5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9CA7F83-5491-8711-949C-29CA5498CC27}"/>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CCCFAD83-D972-0101-A438-D262068CDA1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6ACC407-697E-FB67-7903-0EC5271620D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9779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61E55-BEE0-3811-A20B-886B32A86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E4A3666-5395-3477-820C-607640CBC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817F879-3515-7C87-AECB-F16175381529}"/>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F4F8D296-71F5-0893-B5D0-E9CD0836BBD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399F020-D903-A0F9-6005-4953C14AA62A}"/>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75085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FDAC-D2D6-5623-1CBB-533CFD55F44C}"/>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E12514C7-BF6D-2A45-68A0-CFDAD7381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4E19F371-5FAC-7CAC-2E93-C049522F3F26}"/>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041FB7B5-D346-1E4C-44BF-D7C0F8CA356F}"/>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3377B3C-E116-B80F-697C-3BEA46FD258F}"/>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58329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22E0-D0B3-DB66-3FE3-0D6DF634E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A9589A4-FEF8-9605-65E5-5FF83B497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2E71B-04AB-1B30-05D7-CCC10092E8B3}"/>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3B0BC452-A9A4-F19D-A490-FFA065C31FE2}"/>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84E33BFC-3586-1132-D9CE-BA4541C57A7F}"/>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73520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EF6-106B-6500-3B5A-B5226207E3FD}"/>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C1D9A61-999A-FC1B-736E-F906D9223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DC305966-7EC1-E2FB-E484-351C05E91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BBE8227-9650-237F-526B-F15FA0A68C98}"/>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6" name="Footer Placeholder 5">
            <a:extLst>
              <a:ext uri="{FF2B5EF4-FFF2-40B4-BE49-F238E27FC236}">
                <a16:creationId xmlns:a16="http://schemas.microsoft.com/office/drawing/2014/main" id="{E3619EF9-8B1E-ADA7-15D7-92A2350C93A0}"/>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351BBC8-C304-38EF-9128-B1C1600E9421}"/>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417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BAF3-0081-79EE-B0C0-A55E04077830}"/>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F25F79D8-CC16-3B3A-3136-74D002B4B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069F3-9EAE-F714-D64E-15090B63E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05F9F34-2972-8AF0-5131-E26472634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D2574-2F6B-A033-8F98-DBC9D6136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A88550FE-C583-A76D-9153-A6697D87809F}"/>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8" name="Footer Placeholder 7">
            <a:extLst>
              <a:ext uri="{FF2B5EF4-FFF2-40B4-BE49-F238E27FC236}">
                <a16:creationId xmlns:a16="http://schemas.microsoft.com/office/drawing/2014/main" id="{16AFFF5F-5BDE-31C2-30A8-54339208FF24}"/>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058BE5F4-19F6-6AFF-272D-267FD4FE692E}"/>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73569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B397-5A60-0761-8728-650E767791D2}"/>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7F86729C-58B8-94AE-D587-2001C8A6B8B3}"/>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4" name="Footer Placeholder 3">
            <a:extLst>
              <a:ext uri="{FF2B5EF4-FFF2-40B4-BE49-F238E27FC236}">
                <a16:creationId xmlns:a16="http://schemas.microsoft.com/office/drawing/2014/main" id="{A624E07B-AC4F-3D01-4AD1-CFB889C7C5FE}"/>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50405679-1188-F1B4-0AC2-C985D54487DB}"/>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24009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FCB67-9856-91ED-9ABA-4EB4E6553153}"/>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3" name="Footer Placeholder 2">
            <a:extLst>
              <a:ext uri="{FF2B5EF4-FFF2-40B4-BE49-F238E27FC236}">
                <a16:creationId xmlns:a16="http://schemas.microsoft.com/office/drawing/2014/main" id="{43F5CFFC-835F-7B1C-92BA-975ED756C4FC}"/>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E85BFDAF-9A7B-B50A-C027-05134FF33CB3}"/>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2872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271F-8974-AC22-3FF3-8C31F0D9F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B37996E5-167A-513E-C692-74DDDBFE9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EAD449DA-C486-61C5-B939-23FC4667B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77675-425B-845C-6A92-44395FC82759}"/>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6" name="Footer Placeholder 5">
            <a:extLst>
              <a:ext uri="{FF2B5EF4-FFF2-40B4-BE49-F238E27FC236}">
                <a16:creationId xmlns:a16="http://schemas.microsoft.com/office/drawing/2014/main" id="{AB846B0E-E2A8-E927-2617-96C25E06E1F3}"/>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B6FD953-0EF3-E396-E2D1-A8E0E427F414}"/>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19900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A187-0553-3EDC-AD82-AA5AD3A8F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42D41CA0-D5EB-D18F-B83A-1D559E55D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99304E2A-DB4C-A214-CCBA-7DB2C53B7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2A9EB-A5DC-59DA-6E6B-1A014950DB53}"/>
              </a:ext>
            </a:extLst>
          </p:cNvPr>
          <p:cNvSpPr>
            <a:spLocks noGrp="1"/>
          </p:cNvSpPr>
          <p:nvPr>
            <p:ph type="dt" sz="half" idx="10"/>
          </p:nvPr>
        </p:nvSpPr>
        <p:spPr/>
        <p:txBody>
          <a:bodyPr/>
          <a:lstStyle/>
          <a:p>
            <a:fld id="{E601EF80-DBFB-4C06-AEDC-824B985393FF}" type="datetimeFigureOut">
              <a:rPr lang="da-DK" smtClean="0"/>
              <a:t>05-12-2023</a:t>
            </a:fld>
            <a:endParaRPr lang="da-DK"/>
          </a:p>
        </p:txBody>
      </p:sp>
      <p:sp>
        <p:nvSpPr>
          <p:cNvPr id="6" name="Footer Placeholder 5">
            <a:extLst>
              <a:ext uri="{FF2B5EF4-FFF2-40B4-BE49-F238E27FC236}">
                <a16:creationId xmlns:a16="http://schemas.microsoft.com/office/drawing/2014/main" id="{B1589835-571A-E4C6-D7F8-C8FFC6DD74B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532D2738-6AFB-A1A7-E94A-EEDD8BCCDDE3}"/>
              </a:ext>
            </a:extLst>
          </p:cNvPr>
          <p:cNvSpPr>
            <a:spLocks noGrp="1"/>
          </p:cNvSpPr>
          <p:nvPr>
            <p:ph type="sldNum" sz="quarter" idx="12"/>
          </p:nvPr>
        </p:nvSpPr>
        <p:spPr/>
        <p:txBody>
          <a:bodyPr/>
          <a:lstStyle/>
          <a:p>
            <a:fld id="{503D8C80-8ABF-4EC3-8FD2-E8D276C603E0}" type="slidenum">
              <a:rPr lang="da-DK" smtClean="0"/>
              <a:t>‹#›</a:t>
            </a:fld>
            <a:endParaRPr lang="da-DK"/>
          </a:p>
        </p:txBody>
      </p:sp>
    </p:spTree>
    <p:extLst>
      <p:ext uri="{BB962C8B-B14F-4D97-AF65-F5344CB8AC3E}">
        <p14:creationId xmlns:p14="http://schemas.microsoft.com/office/powerpoint/2010/main" val="35102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00597-5856-2BAF-9243-38B7808D8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5F0DBC1E-9598-3B83-882A-89BCACDF3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AC0620F-B8FF-C28A-D8C4-C78AE8533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1EF80-DBFB-4C06-AEDC-824B985393FF}" type="datetimeFigureOut">
              <a:rPr lang="da-DK" smtClean="0"/>
              <a:t>05-12-2023</a:t>
            </a:fld>
            <a:endParaRPr lang="da-DK"/>
          </a:p>
        </p:txBody>
      </p:sp>
      <p:sp>
        <p:nvSpPr>
          <p:cNvPr id="5" name="Footer Placeholder 4">
            <a:extLst>
              <a:ext uri="{FF2B5EF4-FFF2-40B4-BE49-F238E27FC236}">
                <a16:creationId xmlns:a16="http://schemas.microsoft.com/office/drawing/2014/main" id="{7063874E-8772-C29F-6811-C02BEF4FD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AC7B4529-F73E-AEF2-D52F-9908BD488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D8C80-8ABF-4EC3-8FD2-E8D276C603E0}" type="slidenum">
              <a:rPr lang="da-DK" smtClean="0"/>
              <a:t>‹#›</a:t>
            </a:fld>
            <a:endParaRPr lang="da-DK"/>
          </a:p>
        </p:txBody>
      </p:sp>
    </p:spTree>
    <p:extLst>
      <p:ext uri="{BB962C8B-B14F-4D97-AF65-F5344CB8AC3E}">
        <p14:creationId xmlns:p14="http://schemas.microsoft.com/office/powerpoint/2010/main" val="364605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e-no-dev/ESPAsyncWebServ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me-no-dev/ESPAsyncTC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2E1C-0C3A-BA8F-0A2E-35BA5AD479BA}"/>
              </a:ext>
            </a:extLst>
          </p:cNvPr>
          <p:cNvSpPr>
            <a:spLocks noGrp="1"/>
          </p:cNvSpPr>
          <p:nvPr>
            <p:ph type="title"/>
          </p:nvPr>
        </p:nvSpPr>
        <p:spPr>
          <a:xfrm>
            <a:off x="425886" y="224489"/>
            <a:ext cx="11065701" cy="1325563"/>
          </a:xfrm>
        </p:spPr>
        <p:txBody>
          <a:bodyPr/>
          <a:lstStyle/>
          <a:p>
            <a:pPr algn="ctr"/>
            <a:r>
              <a:rPr lang="da-DK" dirty="0"/>
              <a:t>Practice on </a:t>
            </a:r>
            <a:r>
              <a:rPr lang="da-DK" dirty="0" err="1"/>
              <a:t>configuring</a:t>
            </a:r>
            <a:r>
              <a:rPr lang="da-DK" dirty="0"/>
              <a:t> &amp; </a:t>
            </a:r>
            <a:r>
              <a:rPr lang="da-DK" dirty="0" err="1"/>
              <a:t>creating</a:t>
            </a:r>
            <a:r>
              <a:rPr lang="da-DK" dirty="0"/>
              <a:t> WIFI &amp; webservers </a:t>
            </a:r>
            <a:r>
              <a:rPr lang="da-DK" dirty="0" err="1"/>
              <a:t>using</a:t>
            </a:r>
            <a:r>
              <a:rPr lang="da-DK" dirty="0"/>
              <a:t> ESP8266</a:t>
            </a:r>
          </a:p>
        </p:txBody>
      </p:sp>
      <p:sp>
        <p:nvSpPr>
          <p:cNvPr id="3" name="Content Placeholder 2">
            <a:extLst>
              <a:ext uri="{FF2B5EF4-FFF2-40B4-BE49-F238E27FC236}">
                <a16:creationId xmlns:a16="http://schemas.microsoft.com/office/drawing/2014/main" id="{622F27F1-3237-4286-75D0-479719C47319}"/>
              </a:ext>
            </a:extLst>
          </p:cNvPr>
          <p:cNvSpPr>
            <a:spLocks noGrp="1"/>
          </p:cNvSpPr>
          <p:nvPr>
            <p:ph idx="1"/>
          </p:nvPr>
        </p:nvSpPr>
        <p:spPr/>
        <p:txBody>
          <a:bodyPr/>
          <a:lstStyle/>
          <a:p>
            <a:r>
              <a:rPr lang="da-DK" dirty="0"/>
              <a:t>1: WIFI</a:t>
            </a:r>
          </a:p>
          <a:p>
            <a:pPr marL="0" indent="0">
              <a:buNone/>
            </a:pPr>
            <a:endParaRPr lang="da-DK" dirty="0"/>
          </a:p>
          <a:p>
            <a:r>
              <a:rPr lang="da-DK" dirty="0"/>
              <a:t>2:webserver with </a:t>
            </a:r>
            <a:r>
              <a:rPr lang="da-DK" dirty="0" err="1"/>
              <a:t>compressed</a:t>
            </a:r>
            <a:r>
              <a:rPr lang="da-DK" dirty="0"/>
              <a:t> </a:t>
            </a:r>
            <a:r>
              <a:rPr lang="da-DK" dirty="0" err="1"/>
              <a:t>string</a:t>
            </a:r>
            <a:r>
              <a:rPr lang="da-DK" dirty="0"/>
              <a:t> (basic)</a:t>
            </a:r>
          </a:p>
          <a:p>
            <a:pPr marL="0" indent="0">
              <a:buNone/>
            </a:pPr>
            <a:endParaRPr lang="da-DK" dirty="0"/>
          </a:p>
          <a:p>
            <a:r>
              <a:rPr lang="da-DK" dirty="0"/>
              <a:t>3: </a:t>
            </a:r>
            <a:r>
              <a:rPr lang="da-DK" dirty="0" err="1"/>
              <a:t>webserver</a:t>
            </a:r>
            <a:r>
              <a:rPr lang="da-DK" dirty="0"/>
              <a:t> with </a:t>
            </a:r>
            <a:r>
              <a:rPr lang="da-DK" dirty="0" err="1"/>
              <a:t>websocket</a:t>
            </a:r>
            <a:endParaRPr lang="da-DK" dirty="0"/>
          </a:p>
          <a:p>
            <a:pPr>
              <a:buFontTx/>
              <a:buChar char="-"/>
            </a:pPr>
            <a:r>
              <a:rPr lang="da-DK" sz="2000" dirty="0"/>
              <a:t>from server(ESP8266) </a:t>
            </a:r>
            <a:r>
              <a:rPr lang="da-DK" sz="2000" dirty="0">
                <a:sym typeface="Wingdings" panose="05000000000000000000" pitchFamily="2" charset="2"/>
              </a:rPr>
              <a:t> Client (Webbrowser)</a:t>
            </a:r>
          </a:p>
          <a:p>
            <a:pPr marL="0" indent="0">
              <a:buNone/>
            </a:pPr>
            <a:endParaRPr lang="da-DK" sz="1600" dirty="0"/>
          </a:p>
          <a:p>
            <a:r>
              <a:rPr lang="da-DK" dirty="0"/>
              <a:t>4: </a:t>
            </a:r>
            <a:r>
              <a:rPr lang="da-DK" dirty="0" err="1"/>
              <a:t>webserver</a:t>
            </a:r>
            <a:r>
              <a:rPr lang="da-DK" dirty="0"/>
              <a:t> with </a:t>
            </a:r>
            <a:r>
              <a:rPr lang="da-DK" dirty="0" err="1"/>
              <a:t>websocket</a:t>
            </a:r>
            <a:r>
              <a:rPr lang="da-DK" dirty="0"/>
              <a:t> </a:t>
            </a:r>
          </a:p>
          <a:p>
            <a:pPr>
              <a:buFontTx/>
              <a:buChar char="-"/>
            </a:pPr>
            <a:r>
              <a:rPr lang="da-DK" sz="2000" dirty="0"/>
              <a:t>(</a:t>
            </a:r>
            <a:r>
              <a:rPr lang="da-DK" sz="2000" dirty="0" err="1"/>
              <a:t>bidirectional</a:t>
            </a:r>
            <a:r>
              <a:rPr lang="da-DK" sz="2000" dirty="0"/>
              <a:t> </a:t>
            </a:r>
            <a:r>
              <a:rPr lang="da-DK" sz="2000" dirty="0" err="1"/>
              <a:t>communication</a:t>
            </a:r>
            <a:r>
              <a:rPr lang="da-DK" sz="2000" dirty="0"/>
              <a:t>)</a:t>
            </a:r>
          </a:p>
          <a:p>
            <a:pPr marL="0" indent="0">
              <a:buNone/>
            </a:pPr>
            <a:endParaRPr lang="da-DK" dirty="0"/>
          </a:p>
        </p:txBody>
      </p:sp>
    </p:spTree>
    <p:extLst>
      <p:ext uri="{BB962C8B-B14F-4D97-AF65-F5344CB8AC3E}">
        <p14:creationId xmlns:p14="http://schemas.microsoft.com/office/powerpoint/2010/main" val="39170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0B06-92C2-7E55-815E-4043FB0B1CBD}"/>
              </a:ext>
            </a:extLst>
          </p:cNvPr>
          <p:cNvSpPr>
            <a:spLocks noGrp="1"/>
          </p:cNvSpPr>
          <p:nvPr>
            <p:ph type="title"/>
          </p:nvPr>
        </p:nvSpPr>
        <p:spPr/>
        <p:txBody>
          <a:bodyPr/>
          <a:lstStyle/>
          <a:p>
            <a:r>
              <a:rPr lang="da-DK" dirty="0"/>
              <a:t>HTML editor ( </a:t>
            </a:r>
            <a:r>
              <a:rPr lang="da-DK" dirty="0" err="1"/>
              <a:t>notepad</a:t>
            </a:r>
            <a:r>
              <a:rPr lang="da-DK" dirty="0"/>
              <a:t>, sublime </a:t>
            </a:r>
            <a:r>
              <a:rPr lang="da-DK" dirty="0" err="1"/>
              <a:t>text</a:t>
            </a:r>
            <a:r>
              <a:rPr lang="da-DK" dirty="0"/>
              <a:t>, </a:t>
            </a:r>
            <a:r>
              <a:rPr lang="da-DK" dirty="0" err="1"/>
              <a:t>word</a:t>
            </a:r>
            <a:r>
              <a:rPr lang="da-DK" dirty="0"/>
              <a:t>…)</a:t>
            </a:r>
            <a:br>
              <a:rPr lang="da-DK" dirty="0"/>
            </a:br>
            <a:r>
              <a:rPr lang="da-DK" dirty="0"/>
              <a:t>	- and </a:t>
            </a:r>
            <a:r>
              <a:rPr lang="da-DK" dirty="0" err="1"/>
              <a:t>compressing</a:t>
            </a:r>
            <a:r>
              <a:rPr lang="da-DK" dirty="0"/>
              <a:t> it </a:t>
            </a:r>
          </a:p>
        </p:txBody>
      </p:sp>
      <p:pic>
        <p:nvPicPr>
          <p:cNvPr id="7" name="Picture 6">
            <a:extLst>
              <a:ext uri="{FF2B5EF4-FFF2-40B4-BE49-F238E27FC236}">
                <a16:creationId xmlns:a16="http://schemas.microsoft.com/office/drawing/2014/main" id="{1941E5F2-1B1A-B176-BD38-E2C290EF91ED}"/>
              </a:ext>
            </a:extLst>
          </p:cNvPr>
          <p:cNvPicPr>
            <a:picLocks noChangeAspect="1"/>
          </p:cNvPicPr>
          <p:nvPr/>
        </p:nvPicPr>
        <p:blipFill>
          <a:blip r:embed="rId3"/>
          <a:stretch>
            <a:fillRect/>
          </a:stretch>
        </p:blipFill>
        <p:spPr>
          <a:xfrm>
            <a:off x="5386193" y="2563105"/>
            <a:ext cx="5830537" cy="3538020"/>
          </a:xfrm>
          <a:prstGeom prst="rect">
            <a:avLst/>
          </a:prstGeom>
        </p:spPr>
      </p:pic>
      <p:sp>
        <p:nvSpPr>
          <p:cNvPr id="8" name="TextBox 7">
            <a:extLst>
              <a:ext uri="{FF2B5EF4-FFF2-40B4-BE49-F238E27FC236}">
                <a16:creationId xmlns:a16="http://schemas.microsoft.com/office/drawing/2014/main" id="{8F84354A-E388-A258-A447-79F7A3B2CB62}"/>
              </a:ext>
            </a:extLst>
          </p:cNvPr>
          <p:cNvSpPr txBox="1"/>
          <p:nvPr/>
        </p:nvSpPr>
        <p:spPr>
          <a:xfrm>
            <a:off x="1083570" y="1803731"/>
            <a:ext cx="5830537" cy="646331"/>
          </a:xfrm>
          <a:prstGeom prst="rect">
            <a:avLst/>
          </a:prstGeom>
          <a:noFill/>
        </p:spPr>
        <p:txBody>
          <a:bodyPr wrap="square" rtlCol="0">
            <a:spAutoFit/>
          </a:bodyPr>
          <a:lstStyle/>
          <a:p>
            <a:r>
              <a:rPr lang="da-DK" dirty="0" err="1"/>
              <a:t>Simply</a:t>
            </a:r>
            <a:r>
              <a:rPr lang="da-DK" dirty="0"/>
              <a:t> </a:t>
            </a:r>
            <a:r>
              <a:rPr lang="da-DK" dirty="0" err="1"/>
              <a:t>copy</a:t>
            </a:r>
            <a:r>
              <a:rPr lang="da-DK" dirty="0"/>
              <a:t>/</a:t>
            </a:r>
            <a:r>
              <a:rPr lang="da-DK" dirty="0" err="1"/>
              <a:t>paste</a:t>
            </a:r>
            <a:r>
              <a:rPr lang="da-DK" dirty="0"/>
              <a:t>  from editor </a:t>
            </a:r>
            <a:r>
              <a:rPr lang="da-DK" dirty="0" err="1"/>
              <a:t>into</a:t>
            </a:r>
            <a:r>
              <a:rPr lang="da-DK" dirty="0"/>
              <a:t> the </a:t>
            </a:r>
            <a:r>
              <a:rPr lang="da-DK" dirty="0" err="1"/>
              <a:t>compressor</a:t>
            </a:r>
            <a:r>
              <a:rPr lang="da-DK" dirty="0"/>
              <a:t> and </a:t>
            </a:r>
            <a:r>
              <a:rPr lang="da-DK" dirty="0" err="1"/>
              <a:t>copy</a:t>
            </a:r>
            <a:r>
              <a:rPr lang="da-DK" dirty="0"/>
              <a:t> </a:t>
            </a:r>
            <a:r>
              <a:rPr lang="da-DK" dirty="0" err="1"/>
              <a:t>that</a:t>
            </a:r>
            <a:r>
              <a:rPr lang="da-DK" dirty="0"/>
              <a:t> </a:t>
            </a:r>
            <a:r>
              <a:rPr lang="da-DK" dirty="0" err="1"/>
              <a:t>into</a:t>
            </a:r>
            <a:r>
              <a:rPr lang="da-DK" dirty="0"/>
              <a:t> </a:t>
            </a:r>
            <a:r>
              <a:rPr lang="da-DK" dirty="0" err="1"/>
              <a:t>that</a:t>
            </a:r>
            <a:r>
              <a:rPr lang="da-DK" dirty="0"/>
              <a:t> variable in the </a:t>
            </a:r>
            <a:r>
              <a:rPr lang="da-DK" dirty="0" err="1"/>
              <a:t>arduino</a:t>
            </a:r>
            <a:r>
              <a:rPr lang="da-DK" dirty="0"/>
              <a:t> IDE.</a:t>
            </a:r>
          </a:p>
        </p:txBody>
      </p:sp>
      <p:pic>
        <p:nvPicPr>
          <p:cNvPr id="10" name="Picture 9">
            <a:extLst>
              <a:ext uri="{FF2B5EF4-FFF2-40B4-BE49-F238E27FC236}">
                <a16:creationId xmlns:a16="http://schemas.microsoft.com/office/drawing/2014/main" id="{A4664DE2-3BE5-DF6B-CBF8-60908BA87C44}"/>
              </a:ext>
            </a:extLst>
          </p:cNvPr>
          <p:cNvPicPr>
            <a:picLocks noChangeAspect="1"/>
          </p:cNvPicPr>
          <p:nvPr/>
        </p:nvPicPr>
        <p:blipFill>
          <a:blip r:embed="rId4"/>
          <a:stretch>
            <a:fillRect/>
          </a:stretch>
        </p:blipFill>
        <p:spPr>
          <a:xfrm>
            <a:off x="838200" y="2702726"/>
            <a:ext cx="4163006" cy="3410426"/>
          </a:xfrm>
          <a:prstGeom prst="rect">
            <a:avLst/>
          </a:prstGeom>
        </p:spPr>
      </p:pic>
    </p:spTree>
    <p:extLst>
      <p:ext uri="{BB962C8B-B14F-4D97-AF65-F5344CB8AC3E}">
        <p14:creationId xmlns:p14="http://schemas.microsoft.com/office/powerpoint/2010/main" val="334999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87DB-9688-6587-C6CB-4A5119E6C1E0}"/>
              </a:ext>
            </a:extLst>
          </p:cNvPr>
          <p:cNvSpPr>
            <a:spLocks noGrp="1"/>
          </p:cNvSpPr>
          <p:nvPr>
            <p:ph type="title"/>
          </p:nvPr>
        </p:nvSpPr>
        <p:spPr/>
        <p:txBody>
          <a:bodyPr/>
          <a:lstStyle/>
          <a:p>
            <a:r>
              <a:rPr lang="da-DK" dirty="0"/>
              <a:t>1 </a:t>
            </a:r>
            <a:r>
              <a:rPr lang="da-DK" dirty="0" err="1"/>
              <a:t>webserver</a:t>
            </a:r>
            <a:r>
              <a:rPr lang="da-DK" dirty="0"/>
              <a:t>: </a:t>
            </a:r>
            <a:r>
              <a:rPr lang="da-DK" dirty="0" err="1"/>
              <a:t>compressed</a:t>
            </a:r>
            <a:r>
              <a:rPr lang="da-DK" dirty="0"/>
              <a:t> html </a:t>
            </a:r>
            <a:r>
              <a:rPr lang="da-DK" dirty="0" err="1"/>
              <a:t>string</a:t>
            </a:r>
            <a:r>
              <a:rPr lang="da-DK" dirty="0"/>
              <a:t> </a:t>
            </a:r>
          </a:p>
        </p:txBody>
      </p:sp>
      <p:pic>
        <p:nvPicPr>
          <p:cNvPr id="4" name="Picture 3">
            <a:extLst>
              <a:ext uri="{FF2B5EF4-FFF2-40B4-BE49-F238E27FC236}">
                <a16:creationId xmlns:a16="http://schemas.microsoft.com/office/drawing/2014/main" id="{FCE60841-A188-0B7B-120F-33688DB431A4}"/>
              </a:ext>
            </a:extLst>
          </p:cNvPr>
          <p:cNvPicPr>
            <a:picLocks noChangeAspect="1"/>
          </p:cNvPicPr>
          <p:nvPr/>
        </p:nvPicPr>
        <p:blipFill>
          <a:blip r:embed="rId3"/>
          <a:stretch>
            <a:fillRect/>
          </a:stretch>
        </p:blipFill>
        <p:spPr>
          <a:xfrm>
            <a:off x="5094592" y="2146952"/>
            <a:ext cx="3010320" cy="495369"/>
          </a:xfrm>
          <a:prstGeom prst="rect">
            <a:avLst/>
          </a:prstGeom>
        </p:spPr>
      </p:pic>
      <p:pic>
        <p:nvPicPr>
          <p:cNvPr id="5" name="Picture 4">
            <a:extLst>
              <a:ext uri="{FF2B5EF4-FFF2-40B4-BE49-F238E27FC236}">
                <a16:creationId xmlns:a16="http://schemas.microsoft.com/office/drawing/2014/main" id="{A7EB3615-1C49-45F4-6985-DA6C26927A6A}"/>
              </a:ext>
            </a:extLst>
          </p:cNvPr>
          <p:cNvPicPr>
            <a:picLocks noChangeAspect="1"/>
          </p:cNvPicPr>
          <p:nvPr/>
        </p:nvPicPr>
        <p:blipFill>
          <a:blip r:embed="rId4"/>
          <a:stretch>
            <a:fillRect/>
          </a:stretch>
        </p:blipFill>
        <p:spPr>
          <a:xfrm>
            <a:off x="5094592" y="3036282"/>
            <a:ext cx="2562583" cy="295316"/>
          </a:xfrm>
          <a:prstGeom prst="rect">
            <a:avLst/>
          </a:prstGeom>
        </p:spPr>
      </p:pic>
      <p:pic>
        <p:nvPicPr>
          <p:cNvPr id="14" name="Picture 13">
            <a:extLst>
              <a:ext uri="{FF2B5EF4-FFF2-40B4-BE49-F238E27FC236}">
                <a16:creationId xmlns:a16="http://schemas.microsoft.com/office/drawing/2014/main" id="{962AF7E0-74CD-B48B-5C9F-A8621065EF9F}"/>
              </a:ext>
            </a:extLst>
          </p:cNvPr>
          <p:cNvPicPr>
            <a:picLocks noChangeAspect="1"/>
          </p:cNvPicPr>
          <p:nvPr/>
        </p:nvPicPr>
        <p:blipFill>
          <a:blip r:embed="rId5"/>
          <a:stretch>
            <a:fillRect/>
          </a:stretch>
        </p:blipFill>
        <p:spPr>
          <a:xfrm>
            <a:off x="5125604" y="3885211"/>
            <a:ext cx="4020111" cy="304843"/>
          </a:xfrm>
          <a:prstGeom prst="rect">
            <a:avLst/>
          </a:prstGeom>
        </p:spPr>
      </p:pic>
      <p:pic>
        <p:nvPicPr>
          <p:cNvPr id="16" name="Picture 15">
            <a:extLst>
              <a:ext uri="{FF2B5EF4-FFF2-40B4-BE49-F238E27FC236}">
                <a16:creationId xmlns:a16="http://schemas.microsoft.com/office/drawing/2014/main" id="{A20C5269-1477-85E4-8C11-715713F9055D}"/>
              </a:ext>
            </a:extLst>
          </p:cNvPr>
          <p:cNvPicPr>
            <a:picLocks noChangeAspect="1"/>
          </p:cNvPicPr>
          <p:nvPr/>
        </p:nvPicPr>
        <p:blipFill>
          <a:blip r:embed="rId6"/>
          <a:stretch>
            <a:fillRect/>
          </a:stretch>
        </p:blipFill>
        <p:spPr>
          <a:xfrm>
            <a:off x="4943239" y="6315298"/>
            <a:ext cx="1619476" cy="314369"/>
          </a:xfrm>
          <a:prstGeom prst="rect">
            <a:avLst/>
          </a:prstGeom>
        </p:spPr>
      </p:pic>
      <p:pic>
        <p:nvPicPr>
          <p:cNvPr id="20" name="Picture 19">
            <a:extLst>
              <a:ext uri="{FF2B5EF4-FFF2-40B4-BE49-F238E27FC236}">
                <a16:creationId xmlns:a16="http://schemas.microsoft.com/office/drawing/2014/main" id="{299B267B-11E5-AA47-C4E7-536EDED45FE5}"/>
              </a:ext>
            </a:extLst>
          </p:cNvPr>
          <p:cNvPicPr>
            <a:picLocks noChangeAspect="1"/>
          </p:cNvPicPr>
          <p:nvPr/>
        </p:nvPicPr>
        <p:blipFill>
          <a:blip r:embed="rId7"/>
          <a:stretch>
            <a:fillRect/>
          </a:stretch>
        </p:blipFill>
        <p:spPr>
          <a:xfrm>
            <a:off x="5090383" y="4941304"/>
            <a:ext cx="1390844" cy="257211"/>
          </a:xfrm>
          <a:prstGeom prst="rect">
            <a:avLst/>
          </a:prstGeom>
        </p:spPr>
      </p:pic>
      <p:sp>
        <p:nvSpPr>
          <p:cNvPr id="21" name="TextBox 20">
            <a:extLst>
              <a:ext uri="{FF2B5EF4-FFF2-40B4-BE49-F238E27FC236}">
                <a16:creationId xmlns:a16="http://schemas.microsoft.com/office/drawing/2014/main" id="{DD71A22B-C321-D2E3-2A1F-4CD296AAE8CC}"/>
              </a:ext>
            </a:extLst>
          </p:cNvPr>
          <p:cNvSpPr txBox="1"/>
          <p:nvPr/>
        </p:nvSpPr>
        <p:spPr>
          <a:xfrm>
            <a:off x="4681704" y="4346500"/>
            <a:ext cx="1233745" cy="369332"/>
          </a:xfrm>
          <a:prstGeom prst="rect">
            <a:avLst/>
          </a:prstGeom>
          <a:noFill/>
        </p:spPr>
        <p:txBody>
          <a:bodyPr wrap="square" rtlCol="0">
            <a:spAutoFit/>
          </a:bodyPr>
          <a:lstStyle/>
          <a:p>
            <a:r>
              <a:rPr lang="da-DK" dirty="0"/>
              <a:t>Setup() {</a:t>
            </a:r>
          </a:p>
        </p:txBody>
      </p:sp>
      <p:sp>
        <p:nvSpPr>
          <p:cNvPr id="22" name="TextBox 21">
            <a:extLst>
              <a:ext uri="{FF2B5EF4-FFF2-40B4-BE49-F238E27FC236}">
                <a16:creationId xmlns:a16="http://schemas.microsoft.com/office/drawing/2014/main" id="{0C22EDFB-BFAE-5A6F-4791-1DC00BCF0B6C}"/>
              </a:ext>
            </a:extLst>
          </p:cNvPr>
          <p:cNvSpPr txBox="1"/>
          <p:nvPr/>
        </p:nvSpPr>
        <p:spPr>
          <a:xfrm>
            <a:off x="4681704" y="1785014"/>
            <a:ext cx="1233745" cy="369332"/>
          </a:xfrm>
          <a:prstGeom prst="rect">
            <a:avLst/>
          </a:prstGeom>
          <a:noFill/>
        </p:spPr>
        <p:txBody>
          <a:bodyPr wrap="square" rtlCol="0">
            <a:spAutoFit/>
          </a:bodyPr>
          <a:lstStyle/>
          <a:p>
            <a:r>
              <a:rPr lang="da-DK" dirty="0"/>
              <a:t>Libraries:</a:t>
            </a:r>
          </a:p>
        </p:txBody>
      </p:sp>
      <p:sp>
        <p:nvSpPr>
          <p:cNvPr id="23" name="TextBox 22">
            <a:extLst>
              <a:ext uri="{FF2B5EF4-FFF2-40B4-BE49-F238E27FC236}">
                <a16:creationId xmlns:a16="http://schemas.microsoft.com/office/drawing/2014/main" id="{951E15E6-CBDF-86A4-EDB5-AC758CE228FE}"/>
              </a:ext>
            </a:extLst>
          </p:cNvPr>
          <p:cNvSpPr txBox="1"/>
          <p:nvPr/>
        </p:nvSpPr>
        <p:spPr>
          <a:xfrm>
            <a:off x="4681704" y="2642068"/>
            <a:ext cx="1822472" cy="369332"/>
          </a:xfrm>
          <a:prstGeom prst="rect">
            <a:avLst/>
          </a:prstGeom>
          <a:noFill/>
        </p:spPr>
        <p:txBody>
          <a:bodyPr wrap="square" rtlCol="0">
            <a:spAutoFit/>
          </a:bodyPr>
          <a:lstStyle/>
          <a:p>
            <a:r>
              <a:rPr lang="da-DK" dirty="0" err="1"/>
              <a:t>Instansiations</a:t>
            </a:r>
            <a:r>
              <a:rPr lang="da-DK" dirty="0"/>
              <a:t>:</a:t>
            </a:r>
          </a:p>
        </p:txBody>
      </p:sp>
      <p:sp>
        <p:nvSpPr>
          <p:cNvPr id="24" name="TextBox 23">
            <a:extLst>
              <a:ext uri="{FF2B5EF4-FFF2-40B4-BE49-F238E27FC236}">
                <a16:creationId xmlns:a16="http://schemas.microsoft.com/office/drawing/2014/main" id="{64C4B4A4-F67B-3907-25C1-54DB200D3A67}"/>
              </a:ext>
            </a:extLst>
          </p:cNvPr>
          <p:cNvSpPr txBox="1"/>
          <p:nvPr/>
        </p:nvSpPr>
        <p:spPr>
          <a:xfrm>
            <a:off x="4681704" y="3384235"/>
            <a:ext cx="2453956" cy="369332"/>
          </a:xfrm>
          <a:prstGeom prst="rect">
            <a:avLst/>
          </a:prstGeom>
          <a:noFill/>
        </p:spPr>
        <p:txBody>
          <a:bodyPr wrap="square" rtlCol="0">
            <a:spAutoFit/>
          </a:bodyPr>
          <a:lstStyle/>
          <a:p>
            <a:r>
              <a:rPr lang="da-DK" dirty="0"/>
              <a:t>Variable </a:t>
            </a:r>
            <a:r>
              <a:rPr lang="da-DK" dirty="0" err="1"/>
              <a:t>declarations</a:t>
            </a:r>
            <a:r>
              <a:rPr lang="da-DK" dirty="0"/>
              <a:t>:</a:t>
            </a:r>
          </a:p>
        </p:txBody>
      </p:sp>
      <p:pic>
        <p:nvPicPr>
          <p:cNvPr id="26" name="Picture 25">
            <a:extLst>
              <a:ext uri="{FF2B5EF4-FFF2-40B4-BE49-F238E27FC236}">
                <a16:creationId xmlns:a16="http://schemas.microsoft.com/office/drawing/2014/main" id="{4A9BFF4C-9917-B2E6-C3C7-CF46EEAE3EF3}"/>
              </a:ext>
            </a:extLst>
          </p:cNvPr>
          <p:cNvPicPr>
            <a:picLocks noChangeAspect="1"/>
          </p:cNvPicPr>
          <p:nvPr/>
        </p:nvPicPr>
        <p:blipFill>
          <a:blip r:embed="rId8"/>
          <a:stretch>
            <a:fillRect/>
          </a:stretch>
        </p:blipFill>
        <p:spPr>
          <a:xfrm>
            <a:off x="6516210" y="4931064"/>
            <a:ext cx="3696216" cy="238158"/>
          </a:xfrm>
          <a:prstGeom prst="rect">
            <a:avLst/>
          </a:prstGeom>
        </p:spPr>
      </p:pic>
      <p:pic>
        <p:nvPicPr>
          <p:cNvPr id="28" name="Picture 27">
            <a:extLst>
              <a:ext uri="{FF2B5EF4-FFF2-40B4-BE49-F238E27FC236}">
                <a16:creationId xmlns:a16="http://schemas.microsoft.com/office/drawing/2014/main" id="{7A587490-4859-0D5E-64B5-FE423AADFF72}"/>
              </a:ext>
            </a:extLst>
          </p:cNvPr>
          <p:cNvPicPr>
            <a:picLocks noChangeAspect="1"/>
          </p:cNvPicPr>
          <p:nvPr/>
        </p:nvPicPr>
        <p:blipFill>
          <a:blip r:embed="rId9"/>
          <a:stretch>
            <a:fillRect/>
          </a:stretch>
        </p:blipFill>
        <p:spPr>
          <a:xfrm>
            <a:off x="4960441" y="5281960"/>
            <a:ext cx="4267796" cy="428685"/>
          </a:xfrm>
          <a:prstGeom prst="rect">
            <a:avLst/>
          </a:prstGeom>
        </p:spPr>
      </p:pic>
    </p:spTree>
    <p:extLst>
      <p:ext uri="{BB962C8B-B14F-4D97-AF65-F5344CB8AC3E}">
        <p14:creationId xmlns:p14="http://schemas.microsoft.com/office/powerpoint/2010/main" val="337081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8474-9EEC-EA57-6F75-70DB11A96DD7}"/>
              </a:ext>
            </a:extLst>
          </p:cNvPr>
          <p:cNvSpPr>
            <a:spLocks noGrp="1"/>
          </p:cNvSpPr>
          <p:nvPr>
            <p:ph type="title"/>
          </p:nvPr>
        </p:nvSpPr>
        <p:spPr/>
        <p:txBody>
          <a:bodyPr/>
          <a:lstStyle/>
          <a:p>
            <a:r>
              <a:rPr lang="da-DK" dirty="0" err="1"/>
              <a:t>Result</a:t>
            </a:r>
            <a:r>
              <a:rPr lang="da-DK"/>
              <a:t>:</a:t>
            </a:r>
            <a:endParaRPr lang="da-DK" dirty="0"/>
          </a:p>
        </p:txBody>
      </p:sp>
      <p:pic>
        <p:nvPicPr>
          <p:cNvPr id="5" name="Picture 4">
            <a:extLst>
              <a:ext uri="{FF2B5EF4-FFF2-40B4-BE49-F238E27FC236}">
                <a16:creationId xmlns:a16="http://schemas.microsoft.com/office/drawing/2014/main" id="{A3DA107C-D6DC-7DE7-BAA1-4E36300F927F}"/>
              </a:ext>
            </a:extLst>
          </p:cNvPr>
          <p:cNvPicPr>
            <a:picLocks noChangeAspect="1"/>
          </p:cNvPicPr>
          <p:nvPr/>
        </p:nvPicPr>
        <p:blipFill>
          <a:blip r:embed="rId2"/>
          <a:stretch>
            <a:fillRect/>
          </a:stretch>
        </p:blipFill>
        <p:spPr>
          <a:xfrm>
            <a:off x="464687" y="2301021"/>
            <a:ext cx="6134956" cy="2581635"/>
          </a:xfrm>
          <a:prstGeom prst="rect">
            <a:avLst/>
          </a:prstGeom>
        </p:spPr>
      </p:pic>
      <p:pic>
        <p:nvPicPr>
          <p:cNvPr id="4" name="Picture 3">
            <a:extLst>
              <a:ext uri="{FF2B5EF4-FFF2-40B4-BE49-F238E27FC236}">
                <a16:creationId xmlns:a16="http://schemas.microsoft.com/office/drawing/2014/main" id="{4C247521-9964-3F20-3855-72DEC3950A27}"/>
              </a:ext>
            </a:extLst>
          </p:cNvPr>
          <p:cNvPicPr>
            <a:picLocks noChangeAspect="1"/>
          </p:cNvPicPr>
          <p:nvPr/>
        </p:nvPicPr>
        <p:blipFill>
          <a:blip r:embed="rId3"/>
          <a:stretch>
            <a:fillRect/>
          </a:stretch>
        </p:blipFill>
        <p:spPr>
          <a:xfrm>
            <a:off x="7297879" y="2357288"/>
            <a:ext cx="3258005" cy="2143424"/>
          </a:xfrm>
          <a:prstGeom prst="rect">
            <a:avLst/>
          </a:prstGeom>
        </p:spPr>
      </p:pic>
    </p:spTree>
    <p:extLst>
      <p:ext uri="{BB962C8B-B14F-4D97-AF65-F5344CB8AC3E}">
        <p14:creationId xmlns:p14="http://schemas.microsoft.com/office/powerpoint/2010/main" val="24862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20F2-08FF-FA4E-EA5B-E6AC4C61276F}"/>
              </a:ext>
            </a:extLst>
          </p:cNvPr>
          <p:cNvSpPr>
            <a:spLocks noGrp="1"/>
          </p:cNvSpPr>
          <p:nvPr>
            <p:ph type="title"/>
          </p:nvPr>
        </p:nvSpPr>
        <p:spPr/>
        <p:txBody>
          <a:bodyPr/>
          <a:lstStyle/>
          <a:p>
            <a:r>
              <a:rPr lang="da-DK" dirty="0"/>
              <a:t>- </a:t>
            </a:r>
            <a:r>
              <a:rPr lang="da-DK" dirty="0" err="1"/>
              <a:t>Random</a:t>
            </a:r>
            <a:r>
              <a:rPr lang="da-DK" dirty="0"/>
              <a:t> </a:t>
            </a:r>
            <a:r>
              <a:rPr lang="da-DK" dirty="0" err="1"/>
              <a:t>number</a:t>
            </a:r>
            <a:r>
              <a:rPr lang="da-DK" dirty="0"/>
              <a:t> generator</a:t>
            </a:r>
          </a:p>
        </p:txBody>
      </p:sp>
      <p:pic>
        <p:nvPicPr>
          <p:cNvPr id="5" name="Picture 4">
            <a:extLst>
              <a:ext uri="{FF2B5EF4-FFF2-40B4-BE49-F238E27FC236}">
                <a16:creationId xmlns:a16="http://schemas.microsoft.com/office/drawing/2014/main" id="{F0D2E9C9-2592-AC67-7B37-DF97876CE668}"/>
              </a:ext>
            </a:extLst>
          </p:cNvPr>
          <p:cNvPicPr>
            <a:picLocks noChangeAspect="1"/>
          </p:cNvPicPr>
          <p:nvPr/>
        </p:nvPicPr>
        <p:blipFill>
          <a:blip r:embed="rId3"/>
          <a:stretch>
            <a:fillRect/>
          </a:stretch>
        </p:blipFill>
        <p:spPr>
          <a:xfrm>
            <a:off x="626300" y="2610802"/>
            <a:ext cx="2889089" cy="2680673"/>
          </a:xfrm>
          <a:prstGeom prst="rect">
            <a:avLst/>
          </a:prstGeom>
        </p:spPr>
      </p:pic>
      <p:pic>
        <p:nvPicPr>
          <p:cNvPr id="4" name="Picture 3">
            <a:extLst>
              <a:ext uri="{FF2B5EF4-FFF2-40B4-BE49-F238E27FC236}">
                <a16:creationId xmlns:a16="http://schemas.microsoft.com/office/drawing/2014/main" id="{2BBBACA0-833F-AAB5-7C60-0E2D6CF3FB44}"/>
              </a:ext>
            </a:extLst>
          </p:cNvPr>
          <p:cNvPicPr>
            <a:picLocks noChangeAspect="1"/>
          </p:cNvPicPr>
          <p:nvPr/>
        </p:nvPicPr>
        <p:blipFill>
          <a:blip r:embed="rId4"/>
          <a:stretch>
            <a:fillRect/>
          </a:stretch>
        </p:blipFill>
        <p:spPr>
          <a:xfrm>
            <a:off x="4784323" y="1690688"/>
            <a:ext cx="1629002" cy="666843"/>
          </a:xfrm>
          <a:prstGeom prst="rect">
            <a:avLst/>
          </a:prstGeom>
        </p:spPr>
      </p:pic>
      <p:pic>
        <p:nvPicPr>
          <p:cNvPr id="7" name="Picture 6">
            <a:extLst>
              <a:ext uri="{FF2B5EF4-FFF2-40B4-BE49-F238E27FC236}">
                <a16:creationId xmlns:a16="http://schemas.microsoft.com/office/drawing/2014/main" id="{CDFEF347-D5DD-CD6F-C5C3-6A1E40531B50}"/>
              </a:ext>
            </a:extLst>
          </p:cNvPr>
          <p:cNvPicPr>
            <a:picLocks noChangeAspect="1"/>
          </p:cNvPicPr>
          <p:nvPr/>
        </p:nvPicPr>
        <p:blipFill>
          <a:blip r:embed="rId5"/>
          <a:stretch>
            <a:fillRect/>
          </a:stretch>
        </p:blipFill>
        <p:spPr>
          <a:xfrm>
            <a:off x="4184772" y="2596772"/>
            <a:ext cx="2828103" cy="2694703"/>
          </a:xfrm>
          <a:prstGeom prst="rect">
            <a:avLst/>
          </a:prstGeom>
        </p:spPr>
      </p:pic>
      <p:pic>
        <p:nvPicPr>
          <p:cNvPr id="9" name="Picture 8">
            <a:extLst>
              <a:ext uri="{FF2B5EF4-FFF2-40B4-BE49-F238E27FC236}">
                <a16:creationId xmlns:a16="http://schemas.microsoft.com/office/drawing/2014/main" id="{1BFDC21C-A2D5-6D80-DFE9-72CEFD6C188C}"/>
              </a:ext>
            </a:extLst>
          </p:cNvPr>
          <p:cNvPicPr>
            <a:picLocks noChangeAspect="1"/>
          </p:cNvPicPr>
          <p:nvPr/>
        </p:nvPicPr>
        <p:blipFill>
          <a:blip r:embed="rId6"/>
          <a:stretch>
            <a:fillRect/>
          </a:stretch>
        </p:blipFill>
        <p:spPr>
          <a:xfrm>
            <a:off x="3119022" y="5923320"/>
            <a:ext cx="5953956" cy="295316"/>
          </a:xfrm>
          <a:prstGeom prst="rect">
            <a:avLst/>
          </a:prstGeom>
        </p:spPr>
      </p:pic>
    </p:spTree>
    <p:extLst>
      <p:ext uri="{BB962C8B-B14F-4D97-AF65-F5344CB8AC3E}">
        <p14:creationId xmlns:p14="http://schemas.microsoft.com/office/powerpoint/2010/main" val="107456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22B8-4277-0F15-B44B-2560C5FBA5DC}"/>
              </a:ext>
            </a:extLst>
          </p:cNvPr>
          <p:cNvSpPr>
            <a:spLocks noGrp="1"/>
          </p:cNvSpPr>
          <p:nvPr>
            <p:ph type="title"/>
          </p:nvPr>
        </p:nvSpPr>
        <p:spPr/>
        <p:txBody>
          <a:bodyPr/>
          <a:lstStyle/>
          <a:p>
            <a:r>
              <a:rPr lang="da-DK" dirty="0"/>
              <a:t>Time interval for </a:t>
            </a:r>
            <a:r>
              <a:rPr lang="da-DK" dirty="0" err="1"/>
              <a:t>random</a:t>
            </a:r>
            <a:r>
              <a:rPr lang="da-DK" dirty="0"/>
              <a:t> </a:t>
            </a:r>
            <a:r>
              <a:rPr lang="da-DK" dirty="0" err="1"/>
              <a:t>number</a:t>
            </a:r>
            <a:r>
              <a:rPr lang="da-DK" dirty="0"/>
              <a:t> generator</a:t>
            </a:r>
          </a:p>
        </p:txBody>
      </p:sp>
      <p:pic>
        <p:nvPicPr>
          <p:cNvPr id="5" name="Content Placeholder 4">
            <a:extLst>
              <a:ext uri="{FF2B5EF4-FFF2-40B4-BE49-F238E27FC236}">
                <a16:creationId xmlns:a16="http://schemas.microsoft.com/office/drawing/2014/main" id="{8DB63D57-833C-B854-647E-B0941B105338}"/>
              </a:ext>
            </a:extLst>
          </p:cNvPr>
          <p:cNvPicPr>
            <a:picLocks noGrp="1" noChangeAspect="1"/>
          </p:cNvPicPr>
          <p:nvPr>
            <p:ph idx="1"/>
          </p:nvPr>
        </p:nvPicPr>
        <p:blipFill>
          <a:blip r:embed="rId2"/>
          <a:stretch>
            <a:fillRect/>
          </a:stretch>
        </p:blipFill>
        <p:spPr>
          <a:xfrm>
            <a:off x="5780897" y="1690688"/>
            <a:ext cx="5572903" cy="1190791"/>
          </a:xfrm>
        </p:spPr>
      </p:pic>
      <p:pic>
        <p:nvPicPr>
          <p:cNvPr id="7" name="Picture 6">
            <a:extLst>
              <a:ext uri="{FF2B5EF4-FFF2-40B4-BE49-F238E27FC236}">
                <a16:creationId xmlns:a16="http://schemas.microsoft.com/office/drawing/2014/main" id="{65968230-9523-0AE0-DDB2-23CF03FFE785}"/>
              </a:ext>
            </a:extLst>
          </p:cNvPr>
          <p:cNvPicPr>
            <a:picLocks noChangeAspect="1"/>
          </p:cNvPicPr>
          <p:nvPr/>
        </p:nvPicPr>
        <p:blipFill>
          <a:blip r:embed="rId3"/>
          <a:stretch>
            <a:fillRect/>
          </a:stretch>
        </p:blipFill>
        <p:spPr>
          <a:xfrm>
            <a:off x="5635990" y="3429000"/>
            <a:ext cx="3801005" cy="1895740"/>
          </a:xfrm>
          <a:prstGeom prst="rect">
            <a:avLst/>
          </a:prstGeom>
        </p:spPr>
      </p:pic>
      <p:sp>
        <p:nvSpPr>
          <p:cNvPr id="8" name="TextBox 7">
            <a:extLst>
              <a:ext uri="{FF2B5EF4-FFF2-40B4-BE49-F238E27FC236}">
                <a16:creationId xmlns:a16="http://schemas.microsoft.com/office/drawing/2014/main" id="{2EDBDB00-71FF-0497-15D9-8F4A4B0AC5C1}"/>
              </a:ext>
            </a:extLst>
          </p:cNvPr>
          <p:cNvSpPr txBox="1"/>
          <p:nvPr/>
        </p:nvSpPr>
        <p:spPr>
          <a:xfrm>
            <a:off x="926926" y="2041742"/>
            <a:ext cx="3244241" cy="2308324"/>
          </a:xfrm>
          <a:prstGeom prst="rect">
            <a:avLst/>
          </a:prstGeom>
          <a:noFill/>
        </p:spPr>
        <p:txBody>
          <a:bodyPr wrap="square" rtlCol="0">
            <a:spAutoFit/>
          </a:bodyPr>
          <a:lstStyle/>
          <a:p>
            <a:r>
              <a:rPr lang="da-DK" dirty="0"/>
              <a:t>This </a:t>
            </a:r>
            <a:r>
              <a:rPr lang="da-DK" dirty="0" err="1"/>
              <a:t>way</a:t>
            </a:r>
            <a:r>
              <a:rPr lang="da-DK" dirty="0"/>
              <a:t> </a:t>
            </a:r>
            <a:r>
              <a:rPr lang="da-DK" dirty="0" err="1"/>
              <a:t>we</a:t>
            </a:r>
            <a:r>
              <a:rPr lang="da-DK" dirty="0"/>
              <a:t> </a:t>
            </a:r>
            <a:r>
              <a:rPr lang="da-DK" dirty="0" err="1"/>
              <a:t>get</a:t>
            </a:r>
            <a:r>
              <a:rPr lang="da-DK" dirty="0"/>
              <a:t> a new </a:t>
            </a:r>
            <a:r>
              <a:rPr lang="da-DK" dirty="0" err="1"/>
              <a:t>number</a:t>
            </a:r>
            <a:r>
              <a:rPr lang="da-DK" dirty="0"/>
              <a:t> (0-100) with </a:t>
            </a:r>
            <a:r>
              <a:rPr lang="da-DK" dirty="0" err="1"/>
              <a:t>every</a:t>
            </a:r>
            <a:r>
              <a:rPr lang="da-DK" dirty="0"/>
              <a:t> </a:t>
            </a:r>
            <a:r>
              <a:rPr lang="da-DK" dirty="0" err="1"/>
              <a:t>refresh</a:t>
            </a:r>
            <a:r>
              <a:rPr lang="da-DK" dirty="0"/>
              <a:t> of the webpage.</a:t>
            </a:r>
          </a:p>
          <a:p>
            <a:endParaRPr lang="da-DK" dirty="0"/>
          </a:p>
          <a:p>
            <a:endParaRPr lang="da-DK" dirty="0"/>
          </a:p>
          <a:p>
            <a:r>
              <a:rPr lang="da-DK" dirty="0" err="1"/>
              <a:t>Lets</a:t>
            </a:r>
            <a:r>
              <a:rPr lang="da-DK" dirty="0"/>
              <a:t> </a:t>
            </a:r>
            <a:r>
              <a:rPr lang="da-DK" dirty="0" err="1"/>
              <a:t>automate</a:t>
            </a:r>
            <a:r>
              <a:rPr lang="da-DK" dirty="0"/>
              <a:t> </a:t>
            </a:r>
            <a:r>
              <a:rPr lang="da-DK" dirty="0" err="1"/>
              <a:t>that</a:t>
            </a:r>
            <a:r>
              <a:rPr lang="da-DK" dirty="0"/>
              <a:t> so </a:t>
            </a:r>
            <a:r>
              <a:rPr lang="da-DK" dirty="0" err="1"/>
              <a:t>we</a:t>
            </a:r>
            <a:r>
              <a:rPr lang="da-DK" dirty="0"/>
              <a:t> dont have to </a:t>
            </a:r>
            <a:r>
              <a:rPr lang="da-DK" dirty="0" err="1"/>
              <a:t>refresh</a:t>
            </a:r>
            <a:r>
              <a:rPr lang="da-DK" dirty="0"/>
              <a:t> the </a:t>
            </a:r>
            <a:r>
              <a:rPr lang="da-DK" dirty="0" err="1"/>
              <a:t>whole</a:t>
            </a:r>
            <a:r>
              <a:rPr lang="da-DK" dirty="0"/>
              <a:t> page </a:t>
            </a:r>
            <a:r>
              <a:rPr lang="da-DK" dirty="0" err="1"/>
              <a:t>everytime</a:t>
            </a:r>
            <a:r>
              <a:rPr lang="da-DK" dirty="0"/>
              <a:t>.</a:t>
            </a:r>
          </a:p>
        </p:txBody>
      </p:sp>
    </p:spTree>
    <p:extLst>
      <p:ext uri="{BB962C8B-B14F-4D97-AF65-F5344CB8AC3E}">
        <p14:creationId xmlns:p14="http://schemas.microsoft.com/office/powerpoint/2010/main" val="66471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7C70-33C6-25A1-9B48-B31055411D10}"/>
              </a:ext>
            </a:extLst>
          </p:cNvPr>
          <p:cNvSpPr>
            <a:spLocks noGrp="1"/>
          </p:cNvSpPr>
          <p:nvPr>
            <p:ph type="title"/>
          </p:nvPr>
        </p:nvSpPr>
        <p:spPr/>
        <p:txBody>
          <a:bodyPr>
            <a:normAutofit fontScale="90000"/>
          </a:bodyPr>
          <a:lstStyle/>
          <a:p>
            <a:pPr algn="ctr"/>
            <a:r>
              <a:rPr lang="da-DK" dirty="0" err="1"/>
              <a:t>Webserver</a:t>
            </a:r>
            <a:r>
              <a:rPr lang="da-DK" dirty="0"/>
              <a:t> with </a:t>
            </a:r>
            <a:r>
              <a:rPr lang="da-DK" dirty="0" err="1"/>
              <a:t>websockets</a:t>
            </a:r>
            <a:br>
              <a:rPr lang="da-DK" dirty="0"/>
            </a:br>
            <a:r>
              <a:rPr lang="da-DK" dirty="0"/>
              <a:t> from server(ESP8266) </a:t>
            </a:r>
            <a:r>
              <a:rPr lang="da-DK" dirty="0">
                <a:sym typeface="Wingdings" panose="05000000000000000000" pitchFamily="2" charset="2"/>
              </a:rPr>
              <a:t> Client (Web browser)</a:t>
            </a:r>
            <a:endParaRPr lang="da-DK" dirty="0"/>
          </a:p>
        </p:txBody>
      </p:sp>
      <p:pic>
        <p:nvPicPr>
          <p:cNvPr id="8" name="Picture 7">
            <a:extLst>
              <a:ext uri="{FF2B5EF4-FFF2-40B4-BE49-F238E27FC236}">
                <a16:creationId xmlns:a16="http://schemas.microsoft.com/office/drawing/2014/main" id="{606C97EB-4122-86BF-C439-5E74D5CAC3A8}"/>
              </a:ext>
            </a:extLst>
          </p:cNvPr>
          <p:cNvPicPr>
            <a:picLocks noChangeAspect="1"/>
          </p:cNvPicPr>
          <p:nvPr/>
        </p:nvPicPr>
        <p:blipFill>
          <a:blip r:embed="rId3"/>
          <a:stretch>
            <a:fillRect/>
          </a:stretch>
        </p:blipFill>
        <p:spPr>
          <a:xfrm>
            <a:off x="4825999" y="2363810"/>
            <a:ext cx="2338629" cy="3755979"/>
          </a:xfrm>
          <a:prstGeom prst="rect">
            <a:avLst/>
          </a:prstGeom>
        </p:spPr>
      </p:pic>
    </p:spTree>
    <p:extLst>
      <p:ext uri="{BB962C8B-B14F-4D97-AF65-F5344CB8AC3E}">
        <p14:creationId xmlns:p14="http://schemas.microsoft.com/office/powerpoint/2010/main" val="177052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FDA3-358B-0DEE-B5CD-2C1066588528}"/>
              </a:ext>
            </a:extLst>
          </p:cNvPr>
          <p:cNvSpPr>
            <a:spLocks noGrp="1"/>
          </p:cNvSpPr>
          <p:nvPr>
            <p:ph type="title"/>
          </p:nvPr>
        </p:nvSpPr>
        <p:spPr>
          <a:xfrm>
            <a:off x="838199" y="241441"/>
            <a:ext cx="10598063" cy="1645411"/>
          </a:xfrm>
        </p:spPr>
        <p:txBody>
          <a:bodyPr>
            <a:normAutofit fontScale="90000"/>
          </a:bodyPr>
          <a:lstStyle/>
          <a:p>
            <a:r>
              <a:rPr lang="da-DK" sz="2200" dirty="0" err="1">
                <a:latin typeface="+mn-lt"/>
              </a:rPr>
              <a:t>Communication</a:t>
            </a:r>
            <a:r>
              <a:rPr lang="da-DK" sz="2200" dirty="0">
                <a:latin typeface="+mn-lt"/>
              </a:rPr>
              <a:t> from ESP8266 to </a:t>
            </a:r>
            <a:r>
              <a:rPr lang="da-DK" sz="2200" dirty="0" err="1">
                <a:latin typeface="+mn-lt"/>
              </a:rPr>
              <a:t>client</a:t>
            </a:r>
            <a:r>
              <a:rPr lang="da-DK" sz="2200" dirty="0">
                <a:latin typeface="+mn-lt"/>
              </a:rPr>
              <a:t> (web browser)</a:t>
            </a:r>
            <a:br>
              <a:rPr lang="da-DK" sz="2200" dirty="0">
                <a:latin typeface="+mn-lt"/>
              </a:rPr>
            </a:br>
            <a:br>
              <a:rPr lang="da-DK" sz="2200" dirty="0">
                <a:latin typeface="+mn-lt"/>
              </a:rPr>
            </a:br>
            <a:r>
              <a:rPr lang="da-DK" sz="2200" dirty="0">
                <a:latin typeface="+mn-lt"/>
              </a:rPr>
              <a:t>	- </a:t>
            </a:r>
            <a:r>
              <a:rPr lang="da-DK" sz="2200" dirty="0" err="1">
                <a:latin typeface="+mn-lt"/>
              </a:rPr>
              <a:t>instead</a:t>
            </a:r>
            <a:r>
              <a:rPr lang="da-DK" sz="2200" dirty="0">
                <a:latin typeface="+mn-lt"/>
              </a:rPr>
              <a:t> of a </a:t>
            </a:r>
            <a:r>
              <a:rPr lang="da-DK" sz="2200" dirty="0" err="1">
                <a:latin typeface="+mn-lt"/>
              </a:rPr>
              <a:t>string</a:t>
            </a:r>
            <a:r>
              <a:rPr lang="da-DK" sz="2200" dirty="0">
                <a:latin typeface="+mn-lt"/>
              </a:rPr>
              <a:t> </a:t>
            </a:r>
            <a:r>
              <a:rPr lang="da-DK" sz="2200" dirty="0" err="1">
                <a:latin typeface="+mn-lt"/>
              </a:rPr>
              <a:t>we</a:t>
            </a:r>
            <a:r>
              <a:rPr lang="da-DK" sz="2200" dirty="0">
                <a:latin typeface="+mn-lt"/>
              </a:rPr>
              <a:t> </a:t>
            </a:r>
            <a:r>
              <a:rPr lang="da-DK" sz="2200" dirty="0" err="1">
                <a:latin typeface="+mn-lt"/>
              </a:rPr>
              <a:t>will</a:t>
            </a:r>
            <a:r>
              <a:rPr lang="da-DK" sz="2200" dirty="0">
                <a:latin typeface="+mn-lt"/>
              </a:rPr>
              <a:t> </a:t>
            </a:r>
            <a:r>
              <a:rPr lang="da-DK" sz="2200" dirty="0" err="1">
                <a:latin typeface="+mn-lt"/>
              </a:rPr>
              <a:t>now</a:t>
            </a:r>
            <a:r>
              <a:rPr lang="da-DK" sz="2200" dirty="0">
                <a:latin typeface="+mn-lt"/>
              </a:rPr>
              <a:t> </a:t>
            </a:r>
            <a:r>
              <a:rPr lang="da-DK" sz="2200" dirty="0" err="1">
                <a:latin typeface="+mn-lt"/>
              </a:rPr>
              <a:t>introduce</a:t>
            </a:r>
            <a:r>
              <a:rPr lang="da-DK" sz="2200" dirty="0">
                <a:latin typeface="+mn-lt"/>
              </a:rPr>
              <a:t> a new </a:t>
            </a:r>
            <a:r>
              <a:rPr lang="da-DK" sz="2200" dirty="0" err="1">
                <a:latin typeface="+mn-lt"/>
              </a:rPr>
              <a:t>concept</a:t>
            </a:r>
            <a:r>
              <a:rPr lang="da-DK" sz="2200" dirty="0">
                <a:latin typeface="+mn-lt"/>
              </a:rPr>
              <a:t>:</a:t>
            </a:r>
            <a:br>
              <a:rPr lang="da-DK" sz="2200" dirty="0">
                <a:latin typeface="+mn-lt"/>
              </a:rPr>
            </a:br>
            <a:br>
              <a:rPr lang="da-DK" sz="2200" dirty="0">
                <a:latin typeface="+mn-lt"/>
              </a:rPr>
            </a:br>
            <a:r>
              <a:rPr lang="en-US" sz="2000" b="1" i="0" dirty="0">
                <a:solidFill>
                  <a:srgbClr val="374151"/>
                </a:solidFill>
                <a:effectLst/>
                <a:latin typeface="Söhne"/>
              </a:rPr>
              <a:t>raw string literal in C++, which is often used for embedding large chunks of text (such as HTML or JSON) directly in the code.</a:t>
            </a:r>
            <a:endParaRPr lang="da-DK" sz="2000" b="1" dirty="0">
              <a:latin typeface="+mn-lt"/>
            </a:endParaRPr>
          </a:p>
        </p:txBody>
      </p:sp>
      <p:pic>
        <p:nvPicPr>
          <p:cNvPr id="4" name="Picture 3">
            <a:extLst>
              <a:ext uri="{FF2B5EF4-FFF2-40B4-BE49-F238E27FC236}">
                <a16:creationId xmlns:a16="http://schemas.microsoft.com/office/drawing/2014/main" id="{18FE7021-F49B-EC28-D9DD-9117B054856B}"/>
              </a:ext>
            </a:extLst>
          </p:cNvPr>
          <p:cNvPicPr>
            <a:picLocks noChangeAspect="1"/>
          </p:cNvPicPr>
          <p:nvPr/>
        </p:nvPicPr>
        <p:blipFill>
          <a:blip r:embed="rId3"/>
          <a:stretch>
            <a:fillRect/>
          </a:stretch>
        </p:blipFill>
        <p:spPr>
          <a:xfrm>
            <a:off x="845860" y="2051952"/>
            <a:ext cx="3972479" cy="809738"/>
          </a:xfrm>
          <a:prstGeom prst="rect">
            <a:avLst/>
          </a:prstGeom>
        </p:spPr>
      </p:pic>
      <p:pic>
        <p:nvPicPr>
          <p:cNvPr id="16" name="Picture 15">
            <a:extLst>
              <a:ext uri="{FF2B5EF4-FFF2-40B4-BE49-F238E27FC236}">
                <a16:creationId xmlns:a16="http://schemas.microsoft.com/office/drawing/2014/main" id="{78965B2F-DD3F-4094-FAE8-00696119A899}"/>
              </a:ext>
            </a:extLst>
          </p:cNvPr>
          <p:cNvPicPr>
            <a:picLocks noChangeAspect="1"/>
          </p:cNvPicPr>
          <p:nvPr/>
        </p:nvPicPr>
        <p:blipFill>
          <a:blip r:embed="rId4"/>
          <a:stretch>
            <a:fillRect/>
          </a:stretch>
        </p:blipFill>
        <p:spPr>
          <a:xfrm>
            <a:off x="845860" y="3026790"/>
            <a:ext cx="4269135" cy="3395717"/>
          </a:xfrm>
          <a:prstGeom prst="rect">
            <a:avLst/>
          </a:prstGeom>
        </p:spPr>
      </p:pic>
    </p:spTree>
    <p:extLst>
      <p:ext uri="{BB962C8B-B14F-4D97-AF65-F5344CB8AC3E}">
        <p14:creationId xmlns:p14="http://schemas.microsoft.com/office/powerpoint/2010/main" val="17954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B56D-F20F-4288-8946-ABCF13FAFBB1}"/>
              </a:ext>
            </a:extLst>
          </p:cNvPr>
          <p:cNvSpPr>
            <a:spLocks noGrp="1"/>
          </p:cNvSpPr>
          <p:nvPr>
            <p:ph type="title"/>
          </p:nvPr>
        </p:nvSpPr>
        <p:spPr/>
        <p:txBody>
          <a:bodyPr/>
          <a:lstStyle/>
          <a:p>
            <a:r>
              <a:rPr lang="da-DK" b="1" i="0" dirty="0">
                <a:effectLst/>
                <a:latin typeface="Söhne"/>
              </a:rPr>
              <a:t>HTML/JavaScript</a:t>
            </a:r>
            <a:br>
              <a:rPr lang="da-DK" b="1" i="0" dirty="0">
                <a:effectLst/>
                <a:latin typeface="Söhne"/>
              </a:rPr>
            </a:br>
            <a:endParaRPr lang="da-DK" dirty="0"/>
          </a:p>
        </p:txBody>
      </p:sp>
      <p:pic>
        <p:nvPicPr>
          <p:cNvPr id="4" name="Picture 3">
            <a:extLst>
              <a:ext uri="{FF2B5EF4-FFF2-40B4-BE49-F238E27FC236}">
                <a16:creationId xmlns:a16="http://schemas.microsoft.com/office/drawing/2014/main" id="{787CDBED-9966-9D03-B992-FEC23E464F04}"/>
              </a:ext>
            </a:extLst>
          </p:cNvPr>
          <p:cNvPicPr>
            <a:picLocks noChangeAspect="1"/>
          </p:cNvPicPr>
          <p:nvPr/>
        </p:nvPicPr>
        <p:blipFill>
          <a:blip r:embed="rId3"/>
          <a:stretch>
            <a:fillRect/>
          </a:stretch>
        </p:blipFill>
        <p:spPr>
          <a:xfrm>
            <a:off x="3039892" y="1174702"/>
            <a:ext cx="5430008" cy="514422"/>
          </a:xfrm>
          <a:prstGeom prst="rect">
            <a:avLst/>
          </a:prstGeom>
        </p:spPr>
      </p:pic>
      <p:pic>
        <p:nvPicPr>
          <p:cNvPr id="7" name="Picture 6">
            <a:extLst>
              <a:ext uri="{FF2B5EF4-FFF2-40B4-BE49-F238E27FC236}">
                <a16:creationId xmlns:a16="http://schemas.microsoft.com/office/drawing/2014/main" id="{FF8EB28B-D9FB-5606-998B-175ABA75946F}"/>
              </a:ext>
            </a:extLst>
          </p:cNvPr>
          <p:cNvPicPr>
            <a:picLocks noChangeAspect="1"/>
          </p:cNvPicPr>
          <p:nvPr/>
        </p:nvPicPr>
        <p:blipFill>
          <a:blip r:embed="rId4"/>
          <a:stretch>
            <a:fillRect/>
          </a:stretch>
        </p:blipFill>
        <p:spPr>
          <a:xfrm>
            <a:off x="3063496" y="2097192"/>
            <a:ext cx="4029637" cy="381053"/>
          </a:xfrm>
          <a:prstGeom prst="rect">
            <a:avLst/>
          </a:prstGeom>
        </p:spPr>
      </p:pic>
      <p:pic>
        <p:nvPicPr>
          <p:cNvPr id="9" name="Picture 8">
            <a:extLst>
              <a:ext uri="{FF2B5EF4-FFF2-40B4-BE49-F238E27FC236}">
                <a16:creationId xmlns:a16="http://schemas.microsoft.com/office/drawing/2014/main" id="{71BF5638-C999-1804-FE5D-F094251A5FBB}"/>
              </a:ext>
            </a:extLst>
          </p:cNvPr>
          <p:cNvPicPr>
            <a:picLocks noChangeAspect="1"/>
          </p:cNvPicPr>
          <p:nvPr/>
        </p:nvPicPr>
        <p:blipFill>
          <a:blip r:embed="rId5"/>
          <a:stretch>
            <a:fillRect/>
          </a:stretch>
        </p:blipFill>
        <p:spPr>
          <a:xfrm>
            <a:off x="3063496" y="2472220"/>
            <a:ext cx="3105583" cy="209579"/>
          </a:xfrm>
          <a:prstGeom prst="rect">
            <a:avLst/>
          </a:prstGeom>
        </p:spPr>
      </p:pic>
      <p:pic>
        <p:nvPicPr>
          <p:cNvPr id="11" name="Picture 10">
            <a:extLst>
              <a:ext uri="{FF2B5EF4-FFF2-40B4-BE49-F238E27FC236}">
                <a16:creationId xmlns:a16="http://schemas.microsoft.com/office/drawing/2014/main" id="{122C2AF5-A0EF-95FB-40F0-8669CF15A788}"/>
              </a:ext>
            </a:extLst>
          </p:cNvPr>
          <p:cNvPicPr>
            <a:picLocks noChangeAspect="1"/>
          </p:cNvPicPr>
          <p:nvPr/>
        </p:nvPicPr>
        <p:blipFill>
          <a:blip r:embed="rId6"/>
          <a:stretch>
            <a:fillRect/>
          </a:stretch>
        </p:blipFill>
        <p:spPr>
          <a:xfrm>
            <a:off x="3044443" y="2640193"/>
            <a:ext cx="4534533" cy="1181265"/>
          </a:xfrm>
          <a:prstGeom prst="rect">
            <a:avLst/>
          </a:prstGeom>
        </p:spPr>
      </p:pic>
      <p:pic>
        <p:nvPicPr>
          <p:cNvPr id="13" name="Picture 12">
            <a:extLst>
              <a:ext uri="{FF2B5EF4-FFF2-40B4-BE49-F238E27FC236}">
                <a16:creationId xmlns:a16="http://schemas.microsoft.com/office/drawing/2014/main" id="{B5C497FC-B314-57DD-8D96-B1D38933D3BE}"/>
              </a:ext>
            </a:extLst>
          </p:cNvPr>
          <p:cNvPicPr>
            <a:picLocks noChangeAspect="1"/>
          </p:cNvPicPr>
          <p:nvPr/>
        </p:nvPicPr>
        <p:blipFill>
          <a:blip r:embed="rId7"/>
          <a:stretch>
            <a:fillRect/>
          </a:stretch>
        </p:blipFill>
        <p:spPr>
          <a:xfrm>
            <a:off x="3063496" y="3870726"/>
            <a:ext cx="2734057" cy="590632"/>
          </a:xfrm>
          <a:prstGeom prst="rect">
            <a:avLst/>
          </a:prstGeom>
        </p:spPr>
      </p:pic>
      <p:pic>
        <p:nvPicPr>
          <p:cNvPr id="15" name="Picture 14">
            <a:extLst>
              <a:ext uri="{FF2B5EF4-FFF2-40B4-BE49-F238E27FC236}">
                <a16:creationId xmlns:a16="http://schemas.microsoft.com/office/drawing/2014/main" id="{AF7FCB88-65BC-5A0A-6F58-83AB3F025652}"/>
              </a:ext>
            </a:extLst>
          </p:cNvPr>
          <p:cNvPicPr>
            <a:picLocks noChangeAspect="1"/>
          </p:cNvPicPr>
          <p:nvPr/>
        </p:nvPicPr>
        <p:blipFill>
          <a:blip r:embed="rId8"/>
          <a:stretch>
            <a:fillRect/>
          </a:stretch>
        </p:blipFill>
        <p:spPr>
          <a:xfrm>
            <a:off x="3044443" y="4418489"/>
            <a:ext cx="2734057" cy="733527"/>
          </a:xfrm>
          <a:prstGeom prst="rect">
            <a:avLst/>
          </a:prstGeom>
        </p:spPr>
      </p:pic>
      <p:pic>
        <p:nvPicPr>
          <p:cNvPr id="17" name="Picture 16">
            <a:extLst>
              <a:ext uri="{FF2B5EF4-FFF2-40B4-BE49-F238E27FC236}">
                <a16:creationId xmlns:a16="http://schemas.microsoft.com/office/drawing/2014/main" id="{729DEA5A-9134-74B4-B27C-B540A187E70F}"/>
              </a:ext>
            </a:extLst>
          </p:cNvPr>
          <p:cNvPicPr>
            <a:picLocks noChangeAspect="1"/>
          </p:cNvPicPr>
          <p:nvPr/>
        </p:nvPicPr>
        <p:blipFill>
          <a:blip r:embed="rId9"/>
          <a:stretch>
            <a:fillRect/>
          </a:stretch>
        </p:blipFill>
        <p:spPr>
          <a:xfrm>
            <a:off x="3063496" y="5152016"/>
            <a:ext cx="6030167" cy="571580"/>
          </a:xfrm>
          <a:prstGeom prst="rect">
            <a:avLst/>
          </a:prstGeom>
        </p:spPr>
      </p:pic>
      <p:pic>
        <p:nvPicPr>
          <p:cNvPr id="19" name="Picture 18">
            <a:extLst>
              <a:ext uri="{FF2B5EF4-FFF2-40B4-BE49-F238E27FC236}">
                <a16:creationId xmlns:a16="http://schemas.microsoft.com/office/drawing/2014/main" id="{1650394F-19CB-D70A-A1F8-A7B70EA9FA7B}"/>
              </a:ext>
            </a:extLst>
          </p:cNvPr>
          <p:cNvPicPr>
            <a:picLocks noChangeAspect="1"/>
          </p:cNvPicPr>
          <p:nvPr/>
        </p:nvPicPr>
        <p:blipFill>
          <a:blip r:embed="rId10"/>
          <a:stretch>
            <a:fillRect/>
          </a:stretch>
        </p:blipFill>
        <p:spPr>
          <a:xfrm>
            <a:off x="3063496" y="5680088"/>
            <a:ext cx="1952898" cy="552527"/>
          </a:xfrm>
          <a:prstGeom prst="rect">
            <a:avLst/>
          </a:prstGeom>
        </p:spPr>
      </p:pic>
      <p:pic>
        <p:nvPicPr>
          <p:cNvPr id="23" name="Picture 22">
            <a:extLst>
              <a:ext uri="{FF2B5EF4-FFF2-40B4-BE49-F238E27FC236}">
                <a16:creationId xmlns:a16="http://schemas.microsoft.com/office/drawing/2014/main" id="{C5D86E94-CECC-3812-C435-6B92ED749377}"/>
              </a:ext>
            </a:extLst>
          </p:cNvPr>
          <p:cNvPicPr>
            <a:picLocks noChangeAspect="1"/>
          </p:cNvPicPr>
          <p:nvPr/>
        </p:nvPicPr>
        <p:blipFill>
          <a:blip r:embed="rId11"/>
          <a:stretch>
            <a:fillRect/>
          </a:stretch>
        </p:blipFill>
        <p:spPr>
          <a:xfrm>
            <a:off x="2887471" y="6189107"/>
            <a:ext cx="866896" cy="333422"/>
          </a:xfrm>
          <a:prstGeom prst="rect">
            <a:avLst/>
          </a:prstGeom>
        </p:spPr>
      </p:pic>
      <p:pic>
        <p:nvPicPr>
          <p:cNvPr id="25" name="Picture 24">
            <a:extLst>
              <a:ext uri="{FF2B5EF4-FFF2-40B4-BE49-F238E27FC236}">
                <a16:creationId xmlns:a16="http://schemas.microsoft.com/office/drawing/2014/main" id="{610AA5A3-BF0E-6A42-F00B-968EA4C9D35B}"/>
              </a:ext>
            </a:extLst>
          </p:cNvPr>
          <p:cNvPicPr>
            <a:picLocks noChangeAspect="1"/>
          </p:cNvPicPr>
          <p:nvPr/>
        </p:nvPicPr>
        <p:blipFill>
          <a:blip r:embed="rId12"/>
          <a:stretch>
            <a:fillRect/>
          </a:stretch>
        </p:blipFill>
        <p:spPr>
          <a:xfrm>
            <a:off x="3039892" y="1917942"/>
            <a:ext cx="714475" cy="190527"/>
          </a:xfrm>
          <a:prstGeom prst="rect">
            <a:avLst/>
          </a:prstGeom>
        </p:spPr>
      </p:pic>
    </p:spTree>
    <p:extLst>
      <p:ext uri="{BB962C8B-B14F-4D97-AF65-F5344CB8AC3E}">
        <p14:creationId xmlns:p14="http://schemas.microsoft.com/office/powerpoint/2010/main" val="229880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4034-65CE-CE8D-06DE-C6F5F02C81A5}"/>
              </a:ext>
            </a:extLst>
          </p:cNvPr>
          <p:cNvSpPr>
            <a:spLocks noGrp="1"/>
          </p:cNvSpPr>
          <p:nvPr>
            <p:ph type="title"/>
          </p:nvPr>
        </p:nvSpPr>
        <p:spPr>
          <a:xfrm>
            <a:off x="139700" y="365125"/>
            <a:ext cx="11938000" cy="1325563"/>
          </a:xfrm>
        </p:spPr>
        <p:txBody>
          <a:bodyPr/>
          <a:lstStyle/>
          <a:p>
            <a:pPr algn="ctr"/>
            <a:r>
              <a:rPr lang="da-DK" dirty="0" err="1"/>
              <a:t>configure</a:t>
            </a:r>
            <a:r>
              <a:rPr lang="da-DK" dirty="0"/>
              <a:t> the ESP8266 (variables, </a:t>
            </a:r>
            <a:r>
              <a:rPr lang="da-DK" dirty="0" err="1"/>
              <a:t>setup</a:t>
            </a:r>
            <a:r>
              <a:rPr lang="da-DK" dirty="0"/>
              <a:t> &amp; loop)</a:t>
            </a:r>
          </a:p>
        </p:txBody>
      </p:sp>
      <p:pic>
        <p:nvPicPr>
          <p:cNvPr id="4" name="Picture 3">
            <a:extLst>
              <a:ext uri="{FF2B5EF4-FFF2-40B4-BE49-F238E27FC236}">
                <a16:creationId xmlns:a16="http://schemas.microsoft.com/office/drawing/2014/main" id="{D6EA1A2F-B79A-FDC0-841B-9FAA4716655C}"/>
              </a:ext>
            </a:extLst>
          </p:cNvPr>
          <p:cNvPicPr>
            <a:picLocks noChangeAspect="1"/>
          </p:cNvPicPr>
          <p:nvPr/>
        </p:nvPicPr>
        <p:blipFill>
          <a:blip r:embed="rId3"/>
          <a:stretch>
            <a:fillRect/>
          </a:stretch>
        </p:blipFill>
        <p:spPr>
          <a:xfrm>
            <a:off x="318491" y="1727331"/>
            <a:ext cx="2086266" cy="247685"/>
          </a:xfrm>
          <a:prstGeom prst="rect">
            <a:avLst/>
          </a:prstGeom>
        </p:spPr>
      </p:pic>
      <p:pic>
        <p:nvPicPr>
          <p:cNvPr id="14" name="Picture 13">
            <a:extLst>
              <a:ext uri="{FF2B5EF4-FFF2-40B4-BE49-F238E27FC236}">
                <a16:creationId xmlns:a16="http://schemas.microsoft.com/office/drawing/2014/main" id="{4631DC61-56AD-A6C6-29F1-2F5DFF43BBDF}"/>
              </a:ext>
            </a:extLst>
          </p:cNvPr>
          <p:cNvPicPr>
            <a:picLocks noChangeAspect="1"/>
          </p:cNvPicPr>
          <p:nvPr/>
        </p:nvPicPr>
        <p:blipFill>
          <a:blip r:embed="rId4"/>
          <a:stretch>
            <a:fillRect/>
          </a:stretch>
        </p:blipFill>
        <p:spPr>
          <a:xfrm>
            <a:off x="318491" y="1508885"/>
            <a:ext cx="2667372" cy="276264"/>
          </a:xfrm>
          <a:prstGeom prst="rect">
            <a:avLst/>
          </a:prstGeom>
        </p:spPr>
      </p:pic>
      <p:pic>
        <p:nvPicPr>
          <p:cNvPr id="16" name="Picture 15">
            <a:extLst>
              <a:ext uri="{FF2B5EF4-FFF2-40B4-BE49-F238E27FC236}">
                <a16:creationId xmlns:a16="http://schemas.microsoft.com/office/drawing/2014/main" id="{CBE41B51-B35E-888C-6D25-FB96CA660496}"/>
              </a:ext>
            </a:extLst>
          </p:cNvPr>
          <p:cNvPicPr>
            <a:picLocks noChangeAspect="1"/>
          </p:cNvPicPr>
          <p:nvPr/>
        </p:nvPicPr>
        <p:blipFill>
          <a:blip r:embed="rId5"/>
          <a:stretch>
            <a:fillRect/>
          </a:stretch>
        </p:blipFill>
        <p:spPr>
          <a:xfrm>
            <a:off x="318491" y="2565641"/>
            <a:ext cx="4372585" cy="266737"/>
          </a:xfrm>
          <a:prstGeom prst="rect">
            <a:avLst/>
          </a:prstGeom>
        </p:spPr>
      </p:pic>
      <p:pic>
        <p:nvPicPr>
          <p:cNvPr id="18" name="Picture 17">
            <a:extLst>
              <a:ext uri="{FF2B5EF4-FFF2-40B4-BE49-F238E27FC236}">
                <a16:creationId xmlns:a16="http://schemas.microsoft.com/office/drawing/2014/main" id="{E5B891A3-F39A-4E5F-73B2-B599F2AA3776}"/>
              </a:ext>
            </a:extLst>
          </p:cNvPr>
          <p:cNvPicPr>
            <a:picLocks noChangeAspect="1"/>
          </p:cNvPicPr>
          <p:nvPr/>
        </p:nvPicPr>
        <p:blipFill>
          <a:blip r:embed="rId6"/>
          <a:stretch>
            <a:fillRect/>
          </a:stretch>
        </p:blipFill>
        <p:spPr>
          <a:xfrm>
            <a:off x="324610" y="2810520"/>
            <a:ext cx="1343212" cy="285790"/>
          </a:xfrm>
          <a:prstGeom prst="rect">
            <a:avLst/>
          </a:prstGeom>
        </p:spPr>
      </p:pic>
      <p:pic>
        <p:nvPicPr>
          <p:cNvPr id="20" name="Picture 19">
            <a:extLst>
              <a:ext uri="{FF2B5EF4-FFF2-40B4-BE49-F238E27FC236}">
                <a16:creationId xmlns:a16="http://schemas.microsoft.com/office/drawing/2014/main" id="{34C01D33-0123-78FF-A941-2188DF0B2434}"/>
              </a:ext>
            </a:extLst>
          </p:cNvPr>
          <p:cNvPicPr>
            <a:picLocks noChangeAspect="1"/>
          </p:cNvPicPr>
          <p:nvPr/>
        </p:nvPicPr>
        <p:blipFill>
          <a:blip r:embed="rId7"/>
          <a:stretch>
            <a:fillRect/>
          </a:stretch>
        </p:blipFill>
        <p:spPr>
          <a:xfrm>
            <a:off x="193269" y="3716263"/>
            <a:ext cx="6039693" cy="714475"/>
          </a:xfrm>
          <a:prstGeom prst="rect">
            <a:avLst/>
          </a:prstGeom>
        </p:spPr>
      </p:pic>
      <p:pic>
        <p:nvPicPr>
          <p:cNvPr id="22" name="Picture 21">
            <a:extLst>
              <a:ext uri="{FF2B5EF4-FFF2-40B4-BE49-F238E27FC236}">
                <a16:creationId xmlns:a16="http://schemas.microsoft.com/office/drawing/2014/main" id="{2C5F715A-F26D-2002-E151-67F3F9A76B35}"/>
              </a:ext>
            </a:extLst>
          </p:cNvPr>
          <p:cNvPicPr>
            <a:picLocks noChangeAspect="1"/>
          </p:cNvPicPr>
          <p:nvPr/>
        </p:nvPicPr>
        <p:blipFill>
          <a:blip r:embed="rId8"/>
          <a:stretch>
            <a:fillRect/>
          </a:stretch>
        </p:blipFill>
        <p:spPr>
          <a:xfrm>
            <a:off x="275465" y="4516557"/>
            <a:ext cx="2038635" cy="247685"/>
          </a:xfrm>
          <a:prstGeom prst="rect">
            <a:avLst/>
          </a:prstGeom>
        </p:spPr>
      </p:pic>
      <p:pic>
        <p:nvPicPr>
          <p:cNvPr id="24" name="Picture 23">
            <a:extLst>
              <a:ext uri="{FF2B5EF4-FFF2-40B4-BE49-F238E27FC236}">
                <a16:creationId xmlns:a16="http://schemas.microsoft.com/office/drawing/2014/main" id="{F6F330C9-2AE9-BD82-1288-CA828F4118BB}"/>
              </a:ext>
            </a:extLst>
          </p:cNvPr>
          <p:cNvPicPr>
            <a:picLocks noChangeAspect="1"/>
          </p:cNvPicPr>
          <p:nvPr/>
        </p:nvPicPr>
        <p:blipFill>
          <a:blip r:embed="rId9"/>
          <a:stretch>
            <a:fillRect/>
          </a:stretch>
        </p:blipFill>
        <p:spPr>
          <a:xfrm>
            <a:off x="275465" y="4827012"/>
            <a:ext cx="2314898" cy="295316"/>
          </a:xfrm>
          <a:prstGeom prst="rect">
            <a:avLst/>
          </a:prstGeom>
        </p:spPr>
      </p:pic>
      <p:pic>
        <p:nvPicPr>
          <p:cNvPr id="5" name="Picture 4">
            <a:extLst>
              <a:ext uri="{FF2B5EF4-FFF2-40B4-BE49-F238E27FC236}">
                <a16:creationId xmlns:a16="http://schemas.microsoft.com/office/drawing/2014/main" id="{A337FFAA-AA21-A744-8E05-CC2A9F4B3B34}"/>
              </a:ext>
            </a:extLst>
          </p:cNvPr>
          <p:cNvPicPr>
            <a:picLocks noChangeAspect="1"/>
          </p:cNvPicPr>
          <p:nvPr/>
        </p:nvPicPr>
        <p:blipFill>
          <a:blip r:embed="rId10"/>
          <a:stretch>
            <a:fillRect/>
          </a:stretch>
        </p:blipFill>
        <p:spPr>
          <a:xfrm>
            <a:off x="6691044" y="1832121"/>
            <a:ext cx="2105319" cy="285790"/>
          </a:xfrm>
          <a:prstGeom prst="rect">
            <a:avLst/>
          </a:prstGeom>
        </p:spPr>
      </p:pic>
      <p:pic>
        <p:nvPicPr>
          <p:cNvPr id="7" name="Picture 6">
            <a:extLst>
              <a:ext uri="{FF2B5EF4-FFF2-40B4-BE49-F238E27FC236}">
                <a16:creationId xmlns:a16="http://schemas.microsoft.com/office/drawing/2014/main" id="{419A4C3E-64B2-528E-E5D0-C8D6EA11AB0E}"/>
              </a:ext>
            </a:extLst>
          </p:cNvPr>
          <p:cNvPicPr>
            <a:picLocks noChangeAspect="1"/>
          </p:cNvPicPr>
          <p:nvPr/>
        </p:nvPicPr>
        <p:blipFill>
          <a:blip r:embed="rId11"/>
          <a:stretch>
            <a:fillRect/>
          </a:stretch>
        </p:blipFill>
        <p:spPr>
          <a:xfrm>
            <a:off x="6782749" y="1558359"/>
            <a:ext cx="1324160" cy="247685"/>
          </a:xfrm>
          <a:prstGeom prst="rect">
            <a:avLst/>
          </a:prstGeom>
        </p:spPr>
      </p:pic>
      <p:pic>
        <p:nvPicPr>
          <p:cNvPr id="13" name="Picture 12">
            <a:extLst>
              <a:ext uri="{FF2B5EF4-FFF2-40B4-BE49-F238E27FC236}">
                <a16:creationId xmlns:a16="http://schemas.microsoft.com/office/drawing/2014/main" id="{3FD8DBCD-DF11-1C45-8440-C0884ECD663E}"/>
              </a:ext>
            </a:extLst>
          </p:cNvPr>
          <p:cNvPicPr>
            <a:picLocks noChangeAspect="1"/>
          </p:cNvPicPr>
          <p:nvPr/>
        </p:nvPicPr>
        <p:blipFill>
          <a:blip r:embed="rId12"/>
          <a:stretch>
            <a:fillRect/>
          </a:stretch>
        </p:blipFill>
        <p:spPr>
          <a:xfrm>
            <a:off x="275465" y="3361448"/>
            <a:ext cx="1448002" cy="247685"/>
          </a:xfrm>
          <a:prstGeom prst="rect">
            <a:avLst/>
          </a:prstGeom>
        </p:spPr>
      </p:pic>
      <p:pic>
        <p:nvPicPr>
          <p:cNvPr id="10" name="Picture 9">
            <a:extLst>
              <a:ext uri="{FF2B5EF4-FFF2-40B4-BE49-F238E27FC236}">
                <a16:creationId xmlns:a16="http://schemas.microsoft.com/office/drawing/2014/main" id="{314E48BB-AE88-1058-36A8-78627231EBB7}"/>
              </a:ext>
            </a:extLst>
          </p:cNvPr>
          <p:cNvPicPr>
            <a:picLocks noChangeAspect="1"/>
          </p:cNvPicPr>
          <p:nvPr/>
        </p:nvPicPr>
        <p:blipFill>
          <a:blip r:embed="rId13"/>
          <a:stretch>
            <a:fillRect/>
          </a:stretch>
        </p:blipFill>
        <p:spPr>
          <a:xfrm>
            <a:off x="318491" y="2033191"/>
            <a:ext cx="3200847" cy="438211"/>
          </a:xfrm>
          <a:prstGeom prst="rect">
            <a:avLst/>
          </a:prstGeom>
        </p:spPr>
      </p:pic>
      <p:pic>
        <p:nvPicPr>
          <p:cNvPr id="12" name="Picture 11">
            <a:extLst>
              <a:ext uri="{FF2B5EF4-FFF2-40B4-BE49-F238E27FC236}">
                <a16:creationId xmlns:a16="http://schemas.microsoft.com/office/drawing/2014/main" id="{D7EABD05-D279-2CE3-83ED-1D280771567C}"/>
              </a:ext>
            </a:extLst>
          </p:cNvPr>
          <p:cNvPicPr>
            <a:picLocks noChangeAspect="1"/>
          </p:cNvPicPr>
          <p:nvPr/>
        </p:nvPicPr>
        <p:blipFill>
          <a:blip r:embed="rId14"/>
          <a:stretch>
            <a:fillRect/>
          </a:stretch>
        </p:blipFill>
        <p:spPr>
          <a:xfrm>
            <a:off x="6592547" y="2212146"/>
            <a:ext cx="4820323" cy="2250594"/>
          </a:xfrm>
          <a:prstGeom prst="rect">
            <a:avLst/>
          </a:prstGeom>
        </p:spPr>
      </p:pic>
    </p:spTree>
    <p:extLst>
      <p:ext uri="{BB962C8B-B14F-4D97-AF65-F5344CB8AC3E}">
        <p14:creationId xmlns:p14="http://schemas.microsoft.com/office/powerpoint/2010/main" val="19411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1000"/>
                                        <p:tgtEl>
                                          <p:spTgt spid="5"/>
                                        </p:tgtEl>
                                      </p:cBhvr>
                                    </p:animEffect>
                                    <p:anim calcmode="lin" valueType="num">
                                      <p:cBhvr>
                                        <p:cTn id="69" dur="1000" fill="hold"/>
                                        <p:tgtEl>
                                          <p:spTgt spid="5"/>
                                        </p:tgtEl>
                                        <p:attrNameLst>
                                          <p:attrName>ppt_x</p:attrName>
                                        </p:attrNameLst>
                                      </p:cBhvr>
                                      <p:tavLst>
                                        <p:tav tm="0">
                                          <p:val>
                                            <p:strVal val="#ppt_x"/>
                                          </p:val>
                                        </p:tav>
                                        <p:tav tm="100000">
                                          <p:val>
                                            <p:strVal val="#ppt_x"/>
                                          </p:val>
                                        </p:tav>
                                      </p:tavLst>
                                    </p:anim>
                                    <p:anim calcmode="lin" valueType="num">
                                      <p:cBhvr>
                                        <p:cTn id="7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FD1-B97B-1BF1-736C-B3C8E244B32C}"/>
              </a:ext>
            </a:extLst>
          </p:cNvPr>
          <p:cNvSpPr>
            <a:spLocks noGrp="1"/>
          </p:cNvSpPr>
          <p:nvPr>
            <p:ph type="title"/>
          </p:nvPr>
        </p:nvSpPr>
        <p:spPr/>
        <p:txBody>
          <a:bodyPr/>
          <a:lstStyle/>
          <a:p>
            <a:r>
              <a:rPr lang="da-DK" dirty="0"/>
              <a:t>ESP8266 - </a:t>
            </a:r>
            <a:r>
              <a:rPr lang="da-DK" dirty="0" err="1"/>
              <a:t>functions</a:t>
            </a:r>
            <a:endParaRPr lang="da-DK" dirty="0"/>
          </a:p>
        </p:txBody>
      </p:sp>
      <p:pic>
        <p:nvPicPr>
          <p:cNvPr id="4" name="Picture 3">
            <a:extLst>
              <a:ext uri="{FF2B5EF4-FFF2-40B4-BE49-F238E27FC236}">
                <a16:creationId xmlns:a16="http://schemas.microsoft.com/office/drawing/2014/main" id="{F11EFB41-914D-CC1B-77CC-452CAECB44F2}"/>
              </a:ext>
            </a:extLst>
          </p:cNvPr>
          <p:cNvPicPr>
            <a:picLocks noChangeAspect="1"/>
          </p:cNvPicPr>
          <p:nvPr/>
        </p:nvPicPr>
        <p:blipFill>
          <a:blip r:embed="rId3"/>
          <a:stretch>
            <a:fillRect/>
          </a:stretch>
        </p:blipFill>
        <p:spPr>
          <a:xfrm>
            <a:off x="1139534" y="2456010"/>
            <a:ext cx="8106906" cy="876422"/>
          </a:xfrm>
          <a:prstGeom prst="rect">
            <a:avLst/>
          </a:prstGeom>
        </p:spPr>
      </p:pic>
      <p:pic>
        <p:nvPicPr>
          <p:cNvPr id="5" name="Picture 4">
            <a:extLst>
              <a:ext uri="{FF2B5EF4-FFF2-40B4-BE49-F238E27FC236}">
                <a16:creationId xmlns:a16="http://schemas.microsoft.com/office/drawing/2014/main" id="{C3863A2D-149B-A3E8-A4BD-9E69FA9C4703}"/>
              </a:ext>
            </a:extLst>
          </p:cNvPr>
          <p:cNvPicPr>
            <a:picLocks noChangeAspect="1"/>
          </p:cNvPicPr>
          <p:nvPr/>
        </p:nvPicPr>
        <p:blipFill>
          <a:blip r:embed="rId4"/>
          <a:stretch>
            <a:fillRect/>
          </a:stretch>
        </p:blipFill>
        <p:spPr>
          <a:xfrm>
            <a:off x="1139534" y="3860609"/>
            <a:ext cx="3686689" cy="1371791"/>
          </a:xfrm>
          <a:prstGeom prst="rect">
            <a:avLst/>
          </a:prstGeom>
        </p:spPr>
      </p:pic>
    </p:spTree>
    <p:extLst>
      <p:ext uri="{BB962C8B-B14F-4D97-AF65-F5344CB8AC3E}">
        <p14:creationId xmlns:p14="http://schemas.microsoft.com/office/powerpoint/2010/main" val="170809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8814-D3A4-82D8-4D13-436B64571EA0}"/>
              </a:ext>
            </a:extLst>
          </p:cNvPr>
          <p:cNvSpPr>
            <a:spLocks noGrp="1"/>
          </p:cNvSpPr>
          <p:nvPr>
            <p:ph type="ctrTitle"/>
          </p:nvPr>
        </p:nvSpPr>
        <p:spPr>
          <a:xfrm>
            <a:off x="1524000" y="758535"/>
            <a:ext cx="9144000" cy="974581"/>
          </a:xfrm>
        </p:spPr>
        <p:txBody>
          <a:bodyPr/>
          <a:lstStyle/>
          <a:p>
            <a:r>
              <a:rPr lang="da-DK" dirty="0"/>
              <a:t>ESP8266 - </a:t>
            </a:r>
            <a:r>
              <a:rPr lang="da-DK" dirty="0" err="1"/>
              <a:t>webserver</a:t>
            </a:r>
            <a:endParaRPr lang="da-DK" dirty="0"/>
          </a:p>
        </p:txBody>
      </p:sp>
      <p:pic>
        <p:nvPicPr>
          <p:cNvPr id="5" name="Picture 4">
            <a:extLst>
              <a:ext uri="{FF2B5EF4-FFF2-40B4-BE49-F238E27FC236}">
                <a16:creationId xmlns:a16="http://schemas.microsoft.com/office/drawing/2014/main" id="{F26299EC-C90D-4CE0-B291-3F83F7D48F5D}"/>
              </a:ext>
            </a:extLst>
          </p:cNvPr>
          <p:cNvPicPr>
            <a:picLocks noChangeAspect="1"/>
          </p:cNvPicPr>
          <p:nvPr/>
        </p:nvPicPr>
        <p:blipFill>
          <a:blip r:embed="rId3"/>
          <a:stretch>
            <a:fillRect/>
          </a:stretch>
        </p:blipFill>
        <p:spPr>
          <a:xfrm>
            <a:off x="3194727" y="2310390"/>
            <a:ext cx="5802546" cy="3148269"/>
          </a:xfrm>
          <a:prstGeom prst="rect">
            <a:avLst/>
          </a:prstGeom>
        </p:spPr>
      </p:pic>
    </p:spTree>
    <p:extLst>
      <p:ext uri="{BB962C8B-B14F-4D97-AF65-F5344CB8AC3E}">
        <p14:creationId xmlns:p14="http://schemas.microsoft.com/office/powerpoint/2010/main" val="408646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17DB-734B-B054-ADFB-BB38C9C64128}"/>
              </a:ext>
            </a:extLst>
          </p:cNvPr>
          <p:cNvSpPr>
            <a:spLocks noGrp="1"/>
          </p:cNvSpPr>
          <p:nvPr>
            <p:ph type="title"/>
          </p:nvPr>
        </p:nvSpPr>
        <p:spPr/>
        <p:txBody>
          <a:bodyPr/>
          <a:lstStyle/>
          <a:p>
            <a:r>
              <a:rPr lang="da-DK" dirty="0" err="1"/>
              <a:t>Result</a:t>
            </a:r>
            <a:r>
              <a:rPr lang="da-DK" dirty="0"/>
              <a:t>: </a:t>
            </a:r>
            <a:r>
              <a:rPr lang="da-DK" dirty="0" err="1"/>
              <a:t>automatic</a:t>
            </a:r>
            <a:r>
              <a:rPr lang="da-DK" dirty="0"/>
              <a:t> </a:t>
            </a:r>
            <a:r>
              <a:rPr lang="da-DK" dirty="0" err="1"/>
              <a:t>updates</a:t>
            </a:r>
            <a:r>
              <a:rPr lang="da-DK" dirty="0"/>
              <a:t> of the </a:t>
            </a:r>
            <a:r>
              <a:rPr lang="da-DK" dirty="0" err="1"/>
              <a:t>random</a:t>
            </a:r>
            <a:r>
              <a:rPr lang="da-DK" dirty="0"/>
              <a:t> </a:t>
            </a:r>
            <a:r>
              <a:rPr lang="da-DK" dirty="0" err="1"/>
              <a:t>number</a:t>
            </a:r>
            <a:r>
              <a:rPr lang="da-DK" dirty="0"/>
              <a:t> </a:t>
            </a:r>
            <a:r>
              <a:rPr lang="da-DK" dirty="0" err="1"/>
              <a:t>every</a:t>
            </a:r>
            <a:r>
              <a:rPr lang="da-DK" dirty="0"/>
              <a:t> </a:t>
            </a:r>
            <a:r>
              <a:rPr lang="da-DK" dirty="0" err="1"/>
              <a:t>second</a:t>
            </a:r>
            <a:r>
              <a:rPr lang="da-DK" dirty="0"/>
              <a:t>.</a:t>
            </a:r>
          </a:p>
        </p:txBody>
      </p:sp>
      <p:pic>
        <p:nvPicPr>
          <p:cNvPr id="5" name="Picture 4">
            <a:extLst>
              <a:ext uri="{FF2B5EF4-FFF2-40B4-BE49-F238E27FC236}">
                <a16:creationId xmlns:a16="http://schemas.microsoft.com/office/drawing/2014/main" id="{210EF9F8-8423-3C62-1645-020446F0E4C5}"/>
              </a:ext>
            </a:extLst>
          </p:cNvPr>
          <p:cNvPicPr>
            <a:picLocks noChangeAspect="1"/>
          </p:cNvPicPr>
          <p:nvPr/>
        </p:nvPicPr>
        <p:blipFill>
          <a:blip r:embed="rId2"/>
          <a:stretch>
            <a:fillRect/>
          </a:stretch>
        </p:blipFill>
        <p:spPr>
          <a:xfrm>
            <a:off x="2222346" y="2395414"/>
            <a:ext cx="2210108" cy="1857634"/>
          </a:xfrm>
          <a:prstGeom prst="rect">
            <a:avLst/>
          </a:prstGeom>
        </p:spPr>
      </p:pic>
      <p:pic>
        <p:nvPicPr>
          <p:cNvPr id="7" name="Picture 6">
            <a:extLst>
              <a:ext uri="{FF2B5EF4-FFF2-40B4-BE49-F238E27FC236}">
                <a16:creationId xmlns:a16="http://schemas.microsoft.com/office/drawing/2014/main" id="{973D6318-E58C-B9C8-72C4-787232C45828}"/>
              </a:ext>
            </a:extLst>
          </p:cNvPr>
          <p:cNvPicPr>
            <a:picLocks noChangeAspect="1"/>
          </p:cNvPicPr>
          <p:nvPr/>
        </p:nvPicPr>
        <p:blipFill>
          <a:blip r:embed="rId3"/>
          <a:stretch>
            <a:fillRect/>
          </a:stretch>
        </p:blipFill>
        <p:spPr>
          <a:xfrm>
            <a:off x="5171914" y="2395414"/>
            <a:ext cx="2305372" cy="1895740"/>
          </a:xfrm>
          <a:prstGeom prst="rect">
            <a:avLst/>
          </a:prstGeom>
        </p:spPr>
      </p:pic>
      <p:pic>
        <p:nvPicPr>
          <p:cNvPr id="9" name="Picture 8">
            <a:extLst>
              <a:ext uri="{FF2B5EF4-FFF2-40B4-BE49-F238E27FC236}">
                <a16:creationId xmlns:a16="http://schemas.microsoft.com/office/drawing/2014/main" id="{41F6F9A9-4141-79A3-9484-93FB09406A1C}"/>
              </a:ext>
            </a:extLst>
          </p:cNvPr>
          <p:cNvPicPr>
            <a:picLocks noChangeAspect="1"/>
          </p:cNvPicPr>
          <p:nvPr/>
        </p:nvPicPr>
        <p:blipFill>
          <a:blip r:embed="rId4"/>
          <a:stretch>
            <a:fillRect/>
          </a:stretch>
        </p:blipFill>
        <p:spPr>
          <a:xfrm>
            <a:off x="8529482" y="2395414"/>
            <a:ext cx="2219635" cy="1762371"/>
          </a:xfrm>
          <a:prstGeom prst="rect">
            <a:avLst/>
          </a:prstGeom>
        </p:spPr>
      </p:pic>
    </p:spTree>
    <p:extLst>
      <p:ext uri="{BB962C8B-B14F-4D97-AF65-F5344CB8AC3E}">
        <p14:creationId xmlns:p14="http://schemas.microsoft.com/office/powerpoint/2010/main" val="412039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93B1-D65E-BA50-5DCB-9D043111391A}"/>
              </a:ext>
            </a:extLst>
          </p:cNvPr>
          <p:cNvSpPr>
            <a:spLocks noGrp="1"/>
          </p:cNvSpPr>
          <p:nvPr>
            <p:ph type="title"/>
          </p:nvPr>
        </p:nvSpPr>
        <p:spPr/>
        <p:txBody>
          <a:bodyPr/>
          <a:lstStyle/>
          <a:p>
            <a:pPr algn="ctr"/>
            <a:r>
              <a:rPr lang="da-DK" dirty="0" err="1"/>
              <a:t>Webserver</a:t>
            </a:r>
            <a:r>
              <a:rPr lang="da-DK" dirty="0"/>
              <a:t> with </a:t>
            </a:r>
            <a:r>
              <a:rPr lang="da-DK" dirty="0" err="1"/>
              <a:t>websockets</a:t>
            </a:r>
            <a:br>
              <a:rPr lang="da-DK" dirty="0"/>
            </a:br>
            <a:r>
              <a:rPr lang="da-DK" dirty="0"/>
              <a:t>- </a:t>
            </a:r>
            <a:r>
              <a:rPr lang="da-DK" dirty="0" err="1"/>
              <a:t>Bidirectional</a:t>
            </a:r>
            <a:r>
              <a:rPr lang="da-DK" dirty="0"/>
              <a:t> </a:t>
            </a:r>
            <a:r>
              <a:rPr lang="da-DK" dirty="0" err="1"/>
              <a:t>communication</a:t>
            </a:r>
            <a:endParaRPr lang="da-DK" dirty="0"/>
          </a:p>
        </p:txBody>
      </p:sp>
      <p:pic>
        <p:nvPicPr>
          <p:cNvPr id="5" name="Picture 4">
            <a:extLst>
              <a:ext uri="{FF2B5EF4-FFF2-40B4-BE49-F238E27FC236}">
                <a16:creationId xmlns:a16="http://schemas.microsoft.com/office/drawing/2014/main" id="{137D9E9F-CC2B-13E0-D90B-1F413776A0BB}"/>
              </a:ext>
            </a:extLst>
          </p:cNvPr>
          <p:cNvPicPr>
            <a:picLocks noChangeAspect="1"/>
          </p:cNvPicPr>
          <p:nvPr/>
        </p:nvPicPr>
        <p:blipFill>
          <a:blip r:embed="rId3"/>
          <a:stretch>
            <a:fillRect/>
          </a:stretch>
        </p:blipFill>
        <p:spPr>
          <a:xfrm>
            <a:off x="3843087" y="1690688"/>
            <a:ext cx="3591426" cy="5020376"/>
          </a:xfrm>
          <a:prstGeom prst="rect">
            <a:avLst/>
          </a:prstGeom>
        </p:spPr>
      </p:pic>
    </p:spTree>
    <p:extLst>
      <p:ext uri="{BB962C8B-B14F-4D97-AF65-F5344CB8AC3E}">
        <p14:creationId xmlns:p14="http://schemas.microsoft.com/office/powerpoint/2010/main" val="1048056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C537-CA66-9B47-CACD-332D996D5A9B}"/>
              </a:ext>
            </a:extLst>
          </p:cNvPr>
          <p:cNvSpPr>
            <a:spLocks noGrp="1"/>
          </p:cNvSpPr>
          <p:nvPr>
            <p:ph type="title"/>
          </p:nvPr>
        </p:nvSpPr>
        <p:spPr/>
        <p:txBody>
          <a:bodyPr>
            <a:normAutofit fontScale="90000"/>
          </a:bodyPr>
          <a:lstStyle/>
          <a:p>
            <a:pPr algn="ctr"/>
            <a:r>
              <a:rPr lang="da-DK" dirty="0" err="1"/>
              <a:t>We</a:t>
            </a:r>
            <a:r>
              <a:rPr lang="da-DK" dirty="0"/>
              <a:t> </a:t>
            </a:r>
            <a:r>
              <a:rPr lang="da-DK" dirty="0" err="1"/>
              <a:t>will</a:t>
            </a:r>
            <a:r>
              <a:rPr lang="da-DK" dirty="0"/>
              <a:t> </a:t>
            </a:r>
            <a:r>
              <a:rPr lang="da-DK" dirty="0" err="1"/>
              <a:t>be</a:t>
            </a:r>
            <a:r>
              <a:rPr lang="da-DK" dirty="0"/>
              <a:t> </a:t>
            </a:r>
            <a:r>
              <a:rPr lang="da-DK" dirty="0" err="1"/>
              <a:t>building</a:t>
            </a:r>
            <a:r>
              <a:rPr lang="da-DK" dirty="0"/>
              <a:t> on </a:t>
            </a:r>
            <a:r>
              <a:rPr lang="da-DK" dirty="0" err="1"/>
              <a:t>our</a:t>
            </a:r>
            <a:r>
              <a:rPr lang="da-DK" dirty="0"/>
              <a:t> </a:t>
            </a:r>
            <a:r>
              <a:rPr lang="da-DK" dirty="0" err="1"/>
              <a:t>previous</a:t>
            </a:r>
            <a:r>
              <a:rPr lang="da-DK" dirty="0"/>
              <a:t> </a:t>
            </a:r>
            <a:r>
              <a:rPr lang="da-DK" dirty="0" err="1"/>
              <a:t>example</a:t>
            </a:r>
            <a:r>
              <a:rPr lang="da-DK" dirty="0"/>
              <a:t> so i </a:t>
            </a:r>
            <a:r>
              <a:rPr lang="da-DK" dirty="0" err="1"/>
              <a:t>will</a:t>
            </a:r>
            <a:r>
              <a:rPr lang="da-DK" dirty="0"/>
              <a:t> </a:t>
            </a:r>
            <a:r>
              <a:rPr lang="da-DK" dirty="0" err="1"/>
              <a:t>only</a:t>
            </a:r>
            <a:r>
              <a:rPr lang="da-DK" dirty="0"/>
              <a:t> </a:t>
            </a:r>
            <a:r>
              <a:rPr lang="da-DK" dirty="0" err="1"/>
              <a:t>be</a:t>
            </a:r>
            <a:r>
              <a:rPr lang="da-DK" dirty="0"/>
              <a:t> </a:t>
            </a:r>
            <a:r>
              <a:rPr lang="da-DK" dirty="0" err="1"/>
              <a:t>going</a:t>
            </a:r>
            <a:r>
              <a:rPr lang="da-DK" dirty="0"/>
              <a:t> </a:t>
            </a:r>
            <a:r>
              <a:rPr lang="da-DK" dirty="0" err="1"/>
              <a:t>through</a:t>
            </a:r>
            <a:r>
              <a:rPr lang="da-DK" dirty="0"/>
              <a:t> the </a:t>
            </a:r>
            <a:r>
              <a:rPr lang="da-DK" dirty="0" err="1"/>
              <a:t>changes</a:t>
            </a:r>
            <a:r>
              <a:rPr lang="da-DK" dirty="0"/>
              <a:t> in the </a:t>
            </a:r>
            <a:r>
              <a:rPr lang="da-DK" dirty="0" err="1"/>
              <a:t>code</a:t>
            </a:r>
            <a:r>
              <a:rPr lang="da-DK" dirty="0"/>
              <a:t>.</a:t>
            </a:r>
          </a:p>
        </p:txBody>
      </p:sp>
      <p:pic>
        <p:nvPicPr>
          <p:cNvPr id="4" name="Picture 3">
            <a:extLst>
              <a:ext uri="{FF2B5EF4-FFF2-40B4-BE49-F238E27FC236}">
                <a16:creationId xmlns:a16="http://schemas.microsoft.com/office/drawing/2014/main" id="{10A78823-3B2E-5A10-5DD4-EDC4BC13B0B3}"/>
              </a:ext>
            </a:extLst>
          </p:cNvPr>
          <p:cNvPicPr>
            <a:picLocks noChangeAspect="1"/>
          </p:cNvPicPr>
          <p:nvPr/>
        </p:nvPicPr>
        <p:blipFill>
          <a:blip r:embed="rId3"/>
          <a:stretch>
            <a:fillRect/>
          </a:stretch>
        </p:blipFill>
        <p:spPr>
          <a:xfrm>
            <a:off x="4663383" y="2492754"/>
            <a:ext cx="3530150" cy="3594970"/>
          </a:xfrm>
          <a:prstGeom prst="rect">
            <a:avLst/>
          </a:prstGeom>
        </p:spPr>
      </p:pic>
    </p:spTree>
    <p:extLst>
      <p:ext uri="{BB962C8B-B14F-4D97-AF65-F5344CB8AC3E}">
        <p14:creationId xmlns:p14="http://schemas.microsoft.com/office/powerpoint/2010/main" val="338690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6FE4-1964-B21D-E44D-B3D11E4A70E2}"/>
              </a:ext>
            </a:extLst>
          </p:cNvPr>
          <p:cNvSpPr>
            <a:spLocks noGrp="1"/>
          </p:cNvSpPr>
          <p:nvPr>
            <p:ph type="title"/>
          </p:nvPr>
        </p:nvSpPr>
        <p:spPr/>
        <p:txBody>
          <a:bodyPr/>
          <a:lstStyle/>
          <a:p>
            <a:r>
              <a:rPr lang="da-DK" dirty="0"/>
              <a:t>Changes in HTML/CSS </a:t>
            </a:r>
            <a:r>
              <a:rPr lang="da-DK" dirty="0" err="1"/>
              <a:t>section</a:t>
            </a:r>
            <a:endParaRPr lang="da-DK" dirty="0"/>
          </a:p>
        </p:txBody>
      </p:sp>
      <p:pic>
        <p:nvPicPr>
          <p:cNvPr id="4" name="Picture 3">
            <a:extLst>
              <a:ext uri="{FF2B5EF4-FFF2-40B4-BE49-F238E27FC236}">
                <a16:creationId xmlns:a16="http://schemas.microsoft.com/office/drawing/2014/main" id="{7BF6B862-A940-1767-00AE-33E7CED90ADC}"/>
              </a:ext>
            </a:extLst>
          </p:cNvPr>
          <p:cNvPicPr>
            <a:picLocks noChangeAspect="1"/>
          </p:cNvPicPr>
          <p:nvPr/>
        </p:nvPicPr>
        <p:blipFill>
          <a:blip r:embed="rId3"/>
          <a:stretch>
            <a:fillRect/>
          </a:stretch>
        </p:blipFill>
        <p:spPr>
          <a:xfrm>
            <a:off x="552127" y="1484146"/>
            <a:ext cx="9582912" cy="3114808"/>
          </a:xfrm>
          <a:prstGeom prst="rect">
            <a:avLst/>
          </a:prstGeom>
        </p:spPr>
      </p:pic>
      <p:pic>
        <p:nvPicPr>
          <p:cNvPr id="6" name="Picture 5">
            <a:extLst>
              <a:ext uri="{FF2B5EF4-FFF2-40B4-BE49-F238E27FC236}">
                <a16:creationId xmlns:a16="http://schemas.microsoft.com/office/drawing/2014/main" id="{48173ACF-2783-B7E2-CAD2-0C718F77787E}"/>
              </a:ext>
            </a:extLst>
          </p:cNvPr>
          <p:cNvPicPr>
            <a:picLocks noChangeAspect="1"/>
          </p:cNvPicPr>
          <p:nvPr/>
        </p:nvPicPr>
        <p:blipFill>
          <a:blip r:embed="rId4"/>
          <a:stretch>
            <a:fillRect/>
          </a:stretch>
        </p:blipFill>
        <p:spPr>
          <a:xfrm>
            <a:off x="710623" y="4739452"/>
            <a:ext cx="2557656" cy="1957046"/>
          </a:xfrm>
          <a:prstGeom prst="rect">
            <a:avLst/>
          </a:prstGeom>
        </p:spPr>
      </p:pic>
    </p:spTree>
    <p:extLst>
      <p:ext uri="{BB962C8B-B14F-4D97-AF65-F5344CB8AC3E}">
        <p14:creationId xmlns:p14="http://schemas.microsoft.com/office/powerpoint/2010/main" val="296049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FE87-1B2D-ECFA-C4DC-CA4F1CED7DFB}"/>
              </a:ext>
            </a:extLst>
          </p:cNvPr>
          <p:cNvSpPr>
            <a:spLocks noGrp="1"/>
          </p:cNvSpPr>
          <p:nvPr>
            <p:ph type="title"/>
          </p:nvPr>
        </p:nvSpPr>
        <p:spPr>
          <a:xfrm>
            <a:off x="404715" y="20678"/>
            <a:ext cx="10515600" cy="1325563"/>
          </a:xfrm>
        </p:spPr>
        <p:txBody>
          <a:bodyPr/>
          <a:lstStyle/>
          <a:p>
            <a:r>
              <a:rPr lang="da-DK" dirty="0"/>
              <a:t>Changes in JavaScript </a:t>
            </a:r>
            <a:r>
              <a:rPr lang="da-DK" dirty="0" err="1"/>
              <a:t>section</a:t>
            </a:r>
            <a:endParaRPr lang="da-DK" dirty="0"/>
          </a:p>
        </p:txBody>
      </p:sp>
      <p:pic>
        <p:nvPicPr>
          <p:cNvPr id="4" name="Picture 3">
            <a:extLst>
              <a:ext uri="{FF2B5EF4-FFF2-40B4-BE49-F238E27FC236}">
                <a16:creationId xmlns:a16="http://schemas.microsoft.com/office/drawing/2014/main" id="{B138D40B-46CD-30D2-88FA-94A020F01C8E}"/>
              </a:ext>
            </a:extLst>
          </p:cNvPr>
          <p:cNvPicPr>
            <a:picLocks noChangeAspect="1"/>
          </p:cNvPicPr>
          <p:nvPr/>
        </p:nvPicPr>
        <p:blipFill>
          <a:blip r:embed="rId3"/>
          <a:stretch>
            <a:fillRect/>
          </a:stretch>
        </p:blipFill>
        <p:spPr>
          <a:xfrm>
            <a:off x="446549" y="2103877"/>
            <a:ext cx="6201640" cy="1505160"/>
          </a:xfrm>
          <a:prstGeom prst="rect">
            <a:avLst/>
          </a:prstGeom>
        </p:spPr>
      </p:pic>
      <p:pic>
        <p:nvPicPr>
          <p:cNvPr id="7" name="Picture 6">
            <a:extLst>
              <a:ext uri="{FF2B5EF4-FFF2-40B4-BE49-F238E27FC236}">
                <a16:creationId xmlns:a16="http://schemas.microsoft.com/office/drawing/2014/main" id="{1588BFC8-8E60-B150-816A-9497F3A31A18}"/>
              </a:ext>
            </a:extLst>
          </p:cNvPr>
          <p:cNvPicPr>
            <a:picLocks noChangeAspect="1"/>
          </p:cNvPicPr>
          <p:nvPr/>
        </p:nvPicPr>
        <p:blipFill>
          <a:blip r:embed="rId4"/>
          <a:stretch>
            <a:fillRect/>
          </a:stretch>
        </p:blipFill>
        <p:spPr>
          <a:xfrm>
            <a:off x="446549" y="3570194"/>
            <a:ext cx="5276334" cy="3287806"/>
          </a:xfrm>
          <a:prstGeom prst="rect">
            <a:avLst/>
          </a:prstGeom>
        </p:spPr>
      </p:pic>
      <p:pic>
        <p:nvPicPr>
          <p:cNvPr id="10" name="Picture 9">
            <a:extLst>
              <a:ext uri="{FF2B5EF4-FFF2-40B4-BE49-F238E27FC236}">
                <a16:creationId xmlns:a16="http://schemas.microsoft.com/office/drawing/2014/main" id="{4C748F17-A1BE-4C4A-3AA4-915237A09994}"/>
              </a:ext>
            </a:extLst>
          </p:cNvPr>
          <p:cNvPicPr>
            <a:picLocks noChangeAspect="1"/>
          </p:cNvPicPr>
          <p:nvPr/>
        </p:nvPicPr>
        <p:blipFill>
          <a:blip r:embed="rId5"/>
          <a:stretch>
            <a:fillRect/>
          </a:stretch>
        </p:blipFill>
        <p:spPr>
          <a:xfrm>
            <a:off x="7771553" y="5714023"/>
            <a:ext cx="3467584" cy="647790"/>
          </a:xfrm>
          <a:prstGeom prst="rect">
            <a:avLst/>
          </a:prstGeom>
        </p:spPr>
      </p:pic>
      <p:pic>
        <p:nvPicPr>
          <p:cNvPr id="14" name="Picture 13">
            <a:extLst>
              <a:ext uri="{FF2B5EF4-FFF2-40B4-BE49-F238E27FC236}">
                <a16:creationId xmlns:a16="http://schemas.microsoft.com/office/drawing/2014/main" id="{040EC00C-CA25-2CAA-C9D8-EAFAEE5E5A28}"/>
              </a:ext>
            </a:extLst>
          </p:cNvPr>
          <p:cNvPicPr>
            <a:picLocks noChangeAspect="1"/>
          </p:cNvPicPr>
          <p:nvPr/>
        </p:nvPicPr>
        <p:blipFill>
          <a:blip r:embed="rId6"/>
          <a:stretch>
            <a:fillRect/>
          </a:stretch>
        </p:blipFill>
        <p:spPr>
          <a:xfrm>
            <a:off x="446549" y="1143977"/>
            <a:ext cx="8097380" cy="876422"/>
          </a:xfrm>
          <a:prstGeom prst="rect">
            <a:avLst/>
          </a:prstGeom>
        </p:spPr>
      </p:pic>
    </p:spTree>
    <p:extLst>
      <p:ext uri="{BB962C8B-B14F-4D97-AF65-F5344CB8AC3E}">
        <p14:creationId xmlns:p14="http://schemas.microsoft.com/office/powerpoint/2010/main" val="212740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25A1-E95B-4C6C-211C-EF2EC96E14FC}"/>
              </a:ext>
            </a:extLst>
          </p:cNvPr>
          <p:cNvSpPr>
            <a:spLocks noGrp="1"/>
          </p:cNvSpPr>
          <p:nvPr>
            <p:ph type="title"/>
          </p:nvPr>
        </p:nvSpPr>
        <p:spPr>
          <a:xfrm>
            <a:off x="838200" y="138539"/>
            <a:ext cx="10515600" cy="1325563"/>
          </a:xfrm>
        </p:spPr>
        <p:txBody>
          <a:bodyPr/>
          <a:lstStyle/>
          <a:p>
            <a:pPr algn="ctr"/>
            <a:r>
              <a:rPr lang="da-DK" dirty="0"/>
              <a:t>Changes in </a:t>
            </a:r>
            <a:r>
              <a:rPr lang="da-DK" dirty="0" err="1"/>
              <a:t>arduino</a:t>
            </a:r>
            <a:r>
              <a:rPr lang="da-DK" dirty="0"/>
              <a:t> IDE  – Variables &amp; Setup()</a:t>
            </a:r>
          </a:p>
        </p:txBody>
      </p:sp>
      <p:pic>
        <p:nvPicPr>
          <p:cNvPr id="14" name="Picture 13">
            <a:extLst>
              <a:ext uri="{FF2B5EF4-FFF2-40B4-BE49-F238E27FC236}">
                <a16:creationId xmlns:a16="http://schemas.microsoft.com/office/drawing/2014/main" id="{9F8486CE-B3FB-CAF6-6A0E-0D5149DBE53E}"/>
              </a:ext>
            </a:extLst>
          </p:cNvPr>
          <p:cNvPicPr>
            <a:picLocks noChangeAspect="1"/>
          </p:cNvPicPr>
          <p:nvPr/>
        </p:nvPicPr>
        <p:blipFill>
          <a:blip r:embed="rId3"/>
          <a:stretch>
            <a:fillRect/>
          </a:stretch>
        </p:blipFill>
        <p:spPr>
          <a:xfrm>
            <a:off x="447263" y="4056487"/>
            <a:ext cx="1171739" cy="257211"/>
          </a:xfrm>
          <a:prstGeom prst="rect">
            <a:avLst/>
          </a:prstGeom>
        </p:spPr>
      </p:pic>
      <p:pic>
        <p:nvPicPr>
          <p:cNvPr id="4" name="Picture 3">
            <a:extLst>
              <a:ext uri="{FF2B5EF4-FFF2-40B4-BE49-F238E27FC236}">
                <a16:creationId xmlns:a16="http://schemas.microsoft.com/office/drawing/2014/main" id="{30FD7D5B-0217-B4D8-A331-DD4AAC257AEE}"/>
              </a:ext>
            </a:extLst>
          </p:cNvPr>
          <p:cNvPicPr>
            <a:picLocks noChangeAspect="1"/>
          </p:cNvPicPr>
          <p:nvPr/>
        </p:nvPicPr>
        <p:blipFill>
          <a:blip r:embed="rId4"/>
          <a:stretch>
            <a:fillRect/>
          </a:stretch>
        </p:blipFill>
        <p:spPr>
          <a:xfrm>
            <a:off x="838200" y="1206891"/>
            <a:ext cx="3534268" cy="257211"/>
          </a:xfrm>
          <a:prstGeom prst="rect">
            <a:avLst/>
          </a:prstGeom>
        </p:spPr>
      </p:pic>
      <p:pic>
        <p:nvPicPr>
          <p:cNvPr id="6" name="Picture 5">
            <a:extLst>
              <a:ext uri="{FF2B5EF4-FFF2-40B4-BE49-F238E27FC236}">
                <a16:creationId xmlns:a16="http://schemas.microsoft.com/office/drawing/2014/main" id="{8FC27F85-2953-F618-4625-5958C394E515}"/>
              </a:ext>
            </a:extLst>
          </p:cNvPr>
          <p:cNvPicPr>
            <a:picLocks noChangeAspect="1"/>
          </p:cNvPicPr>
          <p:nvPr/>
        </p:nvPicPr>
        <p:blipFill>
          <a:blip r:embed="rId5"/>
          <a:stretch>
            <a:fillRect/>
          </a:stretch>
        </p:blipFill>
        <p:spPr>
          <a:xfrm>
            <a:off x="838200" y="1430480"/>
            <a:ext cx="2495898" cy="428685"/>
          </a:xfrm>
          <a:prstGeom prst="rect">
            <a:avLst/>
          </a:prstGeom>
        </p:spPr>
      </p:pic>
      <p:pic>
        <p:nvPicPr>
          <p:cNvPr id="8" name="Picture 7">
            <a:extLst>
              <a:ext uri="{FF2B5EF4-FFF2-40B4-BE49-F238E27FC236}">
                <a16:creationId xmlns:a16="http://schemas.microsoft.com/office/drawing/2014/main" id="{0E2CCBAE-0E5D-1D4F-9BC1-DE514A49F746}"/>
              </a:ext>
            </a:extLst>
          </p:cNvPr>
          <p:cNvPicPr>
            <a:picLocks noChangeAspect="1"/>
          </p:cNvPicPr>
          <p:nvPr/>
        </p:nvPicPr>
        <p:blipFill>
          <a:blip r:embed="rId6"/>
          <a:stretch>
            <a:fillRect/>
          </a:stretch>
        </p:blipFill>
        <p:spPr>
          <a:xfrm>
            <a:off x="838200" y="2014221"/>
            <a:ext cx="2524477" cy="666843"/>
          </a:xfrm>
          <a:prstGeom prst="rect">
            <a:avLst/>
          </a:prstGeom>
        </p:spPr>
      </p:pic>
      <p:pic>
        <p:nvPicPr>
          <p:cNvPr id="11" name="Picture 10">
            <a:extLst>
              <a:ext uri="{FF2B5EF4-FFF2-40B4-BE49-F238E27FC236}">
                <a16:creationId xmlns:a16="http://schemas.microsoft.com/office/drawing/2014/main" id="{972F14E3-F8D8-F923-5542-7ADED9CDC0EF}"/>
              </a:ext>
            </a:extLst>
          </p:cNvPr>
          <p:cNvPicPr>
            <a:picLocks noChangeAspect="1"/>
          </p:cNvPicPr>
          <p:nvPr/>
        </p:nvPicPr>
        <p:blipFill>
          <a:blip r:embed="rId7"/>
          <a:stretch>
            <a:fillRect/>
          </a:stretch>
        </p:blipFill>
        <p:spPr>
          <a:xfrm>
            <a:off x="804246" y="2795137"/>
            <a:ext cx="3448531" cy="504895"/>
          </a:xfrm>
          <a:prstGeom prst="rect">
            <a:avLst/>
          </a:prstGeom>
        </p:spPr>
      </p:pic>
      <p:pic>
        <p:nvPicPr>
          <p:cNvPr id="15" name="Picture 14">
            <a:extLst>
              <a:ext uri="{FF2B5EF4-FFF2-40B4-BE49-F238E27FC236}">
                <a16:creationId xmlns:a16="http://schemas.microsoft.com/office/drawing/2014/main" id="{2E56BE91-0970-BAF3-B6FC-B2739B86387E}"/>
              </a:ext>
            </a:extLst>
          </p:cNvPr>
          <p:cNvPicPr>
            <a:picLocks noChangeAspect="1"/>
          </p:cNvPicPr>
          <p:nvPr/>
        </p:nvPicPr>
        <p:blipFill>
          <a:blip r:embed="rId8"/>
          <a:stretch>
            <a:fillRect/>
          </a:stretch>
        </p:blipFill>
        <p:spPr>
          <a:xfrm>
            <a:off x="373543" y="4371278"/>
            <a:ext cx="2667372" cy="685896"/>
          </a:xfrm>
          <a:prstGeom prst="rect">
            <a:avLst/>
          </a:prstGeom>
        </p:spPr>
      </p:pic>
      <p:pic>
        <p:nvPicPr>
          <p:cNvPr id="17" name="Picture 16">
            <a:extLst>
              <a:ext uri="{FF2B5EF4-FFF2-40B4-BE49-F238E27FC236}">
                <a16:creationId xmlns:a16="http://schemas.microsoft.com/office/drawing/2014/main" id="{08B9F844-D8B9-ED6A-DFC3-13C8DE49FF3F}"/>
              </a:ext>
            </a:extLst>
          </p:cNvPr>
          <p:cNvPicPr>
            <a:picLocks noChangeAspect="1"/>
          </p:cNvPicPr>
          <p:nvPr/>
        </p:nvPicPr>
        <p:blipFill>
          <a:blip r:embed="rId9"/>
          <a:stretch>
            <a:fillRect/>
          </a:stretch>
        </p:blipFill>
        <p:spPr>
          <a:xfrm>
            <a:off x="5913913" y="1187130"/>
            <a:ext cx="5830824" cy="3551352"/>
          </a:xfrm>
          <a:prstGeom prst="rect">
            <a:avLst/>
          </a:prstGeom>
        </p:spPr>
      </p:pic>
      <p:pic>
        <p:nvPicPr>
          <p:cNvPr id="21" name="Picture 20">
            <a:extLst>
              <a:ext uri="{FF2B5EF4-FFF2-40B4-BE49-F238E27FC236}">
                <a16:creationId xmlns:a16="http://schemas.microsoft.com/office/drawing/2014/main" id="{63FFD94F-FE57-57F3-3310-9D3D9BA0B240}"/>
              </a:ext>
            </a:extLst>
          </p:cNvPr>
          <p:cNvPicPr>
            <a:picLocks noChangeAspect="1"/>
          </p:cNvPicPr>
          <p:nvPr/>
        </p:nvPicPr>
        <p:blipFill>
          <a:blip r:embed="rId10"/>
          <a:stretch>
            <a:fillRect/>
          </a:stretch>
        </p:blipFill>
        <p:spPr>
          <a:xfrm>
            <a:off x="5791993" y="5295212"/>
            <a:ext cx="6074664" cy="794127"/>
          </a:xfrm>
          <a:prstGeom prst="rect">
            <a:avLst/>
          </a:prstGeom>
        </p:spPr>
      </p:pic>
      <p:pic>
        <p:nvPicPr>
          <p:cNvPr id="5" name="Picture 4">
            <a:extLst>
              <a:ext uri="{FF2B5EF4-FFF2-40B4-BE49-F238E27FC236}">
                <a16:creationId xmlns:a16="http://schemas.microsoft.com/office/drawing/2014/main" id="{AB2C1844-7F70-FF37-2E23-6D57B31B5C11}"/>
              </a:ext>
            </a:extLst>
          </p:cNvPr>
          <p:cNvPicPr>
            <a:picLocks noChangeAspect="1"/>
          </p:cNvPicPr>
          <p:nvPr/>
        </p:nvPicPr>
        <p:blipFill>
          <a:blip r:embed="rId11"/>
          <a:stretch>
            <a:fillRect/>
          </a:stretch>
        </p:blipFill>
        <p:spPr>
          <a:xfrm>
            <a:off x="325343" y="6089339"/>
            <a:ext cx="2372056" cy="485843"/>
          </a:xfrm>
          <a:prstGeom prst="rect">
            <a:avLst/>
          </a:prstGeom>
        </p:spPr>
      </p:pic>
      <p:pic>
        <p:nvPicPr>
          <p:cNvPr id="9" name="Picture 8">
            <a:extLst>
              <a:ext uri="{FF2B5EF4-FFF2-40B4-BE49-F238E27FC236}">
                <a16:creationId xmlns:a16="http://schemas.microsoft.com/office/drawing/2014/main" id="{5DE608DA-57E6-B597-37B8-3CEBA2BF8184}"/>
              </a:ext>
            </a:extLst>
          </p:cNvPr>
          <p:cNvPicPr>
            <a:picLocks noChangeAspect="1"/>
          </p:cNvPicPr>
          <p:nvPr/>
        </p:nvPicPr>
        <p:blipFill>
          <a:blip r:embed="rId12"/>
          <a:stretch>
            <a:fillRect/>
          </a:stretch>
        </p:blipFill>
        <p:spPr>
          <a:xfrm>
            <a:off x="300602" y="5243359"/>
            <a:ext cx="5310675" cy="738801"/>
          </a:xfrm>
          <a:prstGeom prst="rect">
            <a:avLst/>
          </a:prstGeom>
        </p:spPr>
      </p:pic>
    </p:spTree>
    <p:extLst>
      <p:ext uri="{BB962C8B-B14F-4D97-AF65-F5344CB8AC3E}">
        <p14:creationId xmlns:p14="http://schemas.microsoft.com/office/powerpoint/2010/main" val="21428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439B-FDA1-C35D-C98B-F197BA834543}"/>
              </a:ext>
            </a:extLst>
          </p:cNvPr>
          <p:cNvSpPr>
            <a:spLocks noGrp="1"/>
          </p:cNvSpPr>
          <p:nvPr>
            <p:ph type="title"/>
          </p:nvPr>
        </p:nvSpPr>
        <p:spPr>
          <a:xfrm>
            <a:off x="573023" y="39941"/>
            <a:ext cx="10515600" cy="1325563"/>
          </a:xfrm>
        </p:spPr>
        <p:txBody>
          <a:bodyPr/>
          <a:lstStyle/>
          <a:p>
            <a:r>
              <a:rPr lang="da-DK" dirty="0"/>
              <a:t>Changes in </a:t>
            </a:r>
            <a:r>
              <a:rPr lang="da-DK" dirty="0" err="1"/>
              <a:t>arduino</a:t>
            </a:r>
            <a:r>
              <a:rPr lang="da-DK" dirty="0"/>
              <a:t> IDE – loop()</a:t>
            </a:r>
          </a:p>
        </p:txBody>
      </p:sp>
      <p:pic>
        <p:nvPicPr>
          <p:cNvPr id="12" name="Picture 11">
            <a:extLst>
              <a:ext uri="{FF2B5EF4-FFF2-40B4-BE49-F238E27FC236}">
                <a16:creationId xmlns:a16="http://schemas.microsoft.com/office/drawing/2014/main" id="{EFBAD8ED-9A59-A41A-38B7-F12BC6D017AA}"/>
              </a:ext>
            </a:extLst>
          </p:cNvPr>
          <p:cNvPicPr>
            <a:picLocks noChangeAspect="1"/>
          </p:cNvPicPr>
          <p:nvPr/>
        </p:nvPicPr>
        <p:blipFill>
          <a:blip r:embed="rId3"/>
          <a:stretch>
            <a:fillRect/>
          </a:stretch>
        </p:blipFill>
        <p:spPr>
          <a:xfrm>
            <a:off x="1089197" y="1384724"/>
            <a:ext cx="1086002" cy="276264"/>
          </a:xfrm>
          <a:prstGeom prst="rect">
            <a:avLst/>
          </a:prstGeom>
        </p:spPr>
      </p:pic>
      <p:pic>
        <p:nvPicPr>
          <p:cNvPr id="15" name="Picture 14">
            <a:extLst>
              <a:ext uri="{FF2B5EF4-FFF2-40B4-BE49-F238E27FC236}">
                <a16:creationId xmlns:a16="http://schemas.microsoft.com/office/drawing/2014/main" id="{DB840318-B2E6-9E4C-1B66-916CF11EEF06}"/>
              </a:ext>
            </a:extLst>
          </p:cNvPr>
          <p:cNvPicPr>
            <a:picLocks noChangeAspect="1"/>
          </p:cNvPicPr>
          <p:nvPr/>
        </p:nvPicPr>
        <p:blipFill>
          <a:blip r:embed="rId4"/>
          <a:stretch>
            <a:fillRect/>
          </a:stretch>
        </p:blipFill>
        <p:spPr>
          <a:xfrm>
            <a:off x="988433" y="1767436"/>
            <a:ext cx="3753374" cy="323895"/>
          </a:xfrm>
          <a:prstGeom prst="rect">
            <a:avLst/>
          </a:prstGeom>
        </p:spPr>
      </p:pic>
      <p:pic>
        <p:nvPicPr>
          <p:cNvPr id="17" name="Picture 16">
            <a:extLst>
              <a:ext uri="{FF2B5EF4-FFF2-40B4-BE49-F238E27FC236}">
                <a16:creationId xmlns:a16="http://schemas.microsoft.com/office/drawing/2014/main" id="{D122052B-6DC8-6DF7-36FC-0C08FE4DA81A}"/>
              </a:ext>
            </a:extLst>
          </p:cNvPr>
          <p:cNvPicPr>
            <a:picLocks noChangeAspect="1"/>
          </p:cNvPicPr>
          <p:nvPr/>
        </p:nvPicPr>
        <p:blipFill>
          <a:blip r:embed="rId5"/>
          <a:stretch>
            <a:fillRect/>
          </a:stretch>
        </p:blipFill>
        <p:spPr>
          <a:xfrm>
            <a:off x="988433" y="2155339"/>
            <a:ext cx="5010849" cy="1152686"/>
          </a:xfrm>
          <a:prstGeom prst="rect">
            <a:avLst/>
          </a:prstGeom>
        </p:spPr>
      </p:pic>
      <p:pic>
        <p:nvPicPr>
          <p:cNvPr id="19" name="Picture 18">
            <a:extLst>
              <a:ext uri="{FF2B5EF4-FFF2-40B4-BE49-F238E27FC236}">
                <a16:creationId xmlns:a16="http://schemas.microsoft.com/office/drawing/2014/main" id="{BE56473F-9383-0A97-68FC-4EB7A8C39A0F}"/>
              </a:ext>
            </a:extLst>
          </p:cNvPr>
          <p:cNvPicPr>
            <a:picLocks noChangeAspect="1"/>
          </p:cNvPicPr>
          <p:nvPr/>
        </p:nvPicPr>
        <p:blipFill>
          <a:blip r:embed="rId6"/>
          <a:stretch>
            <a:fillRect/>
          </a:stretch>
        </p:blipFill>
        <p:spPr>
          <a:xfrm>
            <a:off x="988433" y="3429000"/>
            <a:ext cx="7449590" cy="3219899"/>
          </a:xfrm>
          <a:prstGeom prst="rect">
            <a:avLst/>
          </a:prstGeom>
        </p:spPr>
      </p:pic>
      <p:pic>
        <p:nvPicPr>
          <p:cNvPr id="21" name="Picture 20">
            <a:extLst>
              <a:ext uri="{FF2B5EF4-FFF2-40B4-BE49-F238E27FC236}">
                <a16:creationId xmlns:a16="http://schemas.microsoft.com/office/drawing/2014/main" id="{D0298B2D-F662-E1D1-3605-2FC7BE66925F}"/>
              </a:ext>
            </a:extLst>
          </p:cNvPr>
          <p:cNvPicPr>
            <a:picLocks noChangeAspect="1"/>
          </p:cNvPicPr>
          <p:nvPr/>
        </p:nvPicPr>
        <p:blipFill>
          <a:blip r:embed="rId7"/>
          <a:stretch>
            <a:fillRect/>
          </a:stretch>
        </p:blipFill>
        <p:spPr>
          <a:xfrm>
            <a:off x="8205439" y="1767436"/>
            <a:ext cx="3010320" cy="257211"/>
          </a:xfrm>
          <a:prstGeom prst="rect">
            <a:avLst/>
          </a:prstGeom>
        </p:spPr>
      </p:pic>
      <p:pic>
        <p:nvPicPr>
          <p:cNvPr id="23" name="Picture 22">
            <a:extLst>
              <a:ext uri="{FF2B5EF4-FFF2-40B4-BE49-F238E27FC236}">
                <a16:creationId xmlns:a16="http://schemas.microsoft.com/office/drawing/2014/main" id="{9FD5FC99-76BD-9EB1-F2C4-0E714BB0A742}"/>
              </a:ext>
            </a:extLst>
          </p:cNvPr>
          <p:cNvPicPr>
            <a:picLocks noChangeAspect="1"/>
          </p:cNvPicPr>
          <p:nvPr/>
        </p:nvPicPr>
        <p:blipFill>
          <a:blip r:embed="rId8"/>
          <a:stretch>
            <a:fillRect/>
          </a:stretch>
        </p:blipFill>
        <p:spPr>
          <a:xfrm>
            <a:off x="8205439" y="2278173"/>
            <a:ext cx="2610214" cy="238158"/>
          </a:xfrm>
          <a:prstGeom prst="rect">
            <a:avLst/>
          </a:prstGeom>
        </p:spPr>
      </p:pic>
    </p:spTree>
    <p:extLst>
      <p:ext uri="{BB962C8B-B14F-4D97-AF65-F5344CB8AC3E}">
        <p14:creationId xmlns:p14="http://schemas.microsoft.com/office/powerpoint/2010/main" val="311048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FBDB-95A5-AD9B-2A66-8B69A33473C1}"/>
              </a:ext>
            </a:extLst>
          </p:cNvPr>
          <p:cNvSpPr>
            <a:spLocks noGrp="1"/>
          </p:cNvSpPr>
          <p:nvPr>
            <p:ph type="title"/>
          </p:nvPr>
        </p:nvSpPr>
        <p:spPr/>
        <p:txBody>
          <a:bodyPr/>
          <a:lstStyle/>
          <a:p>
            <a:r>
              <a:rPr lang="da-DK" dirty="0"/>
              <a:t>Changes in </a:t>
            </a:r>
            <a:r>
              <a:rPr lang="da-DK" dirty="0" err="1"/>
              <a:t>arduino</a:t>
            </a:r>
            <a:r>
              <a:rPr lang="da-DK" dirty="0"/>
              <a:t> IDE – </a:t>
            </a:r>
            <a:r>
              <a:rPr lang="da-DK" dirty="0" err="1"/>
              <a:t>functions</a:t>
            </a:r>
            <a:endParaRPr lang="da-DK" dirty="0"/>
          </a:p>
        </p:txBody>
      </p:sp>
      <p:pic>
        <p:nvPicPr>
          <p:cNvPr id="5" name="Picture 4">
            <a:extLst>
              <a:ext uri="{FF2B5EF4-FFF2-40B4-BE49-F238E27FC236}">
                <a16:creationId xmlns:a16="http://schemas.microsoft.com/office/drawing/2014/main" id="{243EEBD0-3E82-55FF-0B0E-6BE815D308BC}"/>
              </a:ext>
            </a:extLst>
          </p:cNvPr>
          <p:cNvPicPr>
            <a:picLocks noChangeAspect="1"/>
          </p:cNvPicPr>
          <p:nvPr/>
        </p:nvPicPr>
        <p:blipFill>
          <a:blip r:embed="rId3"/>
          <a:stretch>
            <a:fillRect/>
          </a:stretch>
        </p:blipFill>
        <p:spPr>
          <a:xfrm>
            <a:off x="1075657" y="2085788"/>
            <a:ext cx="4115374" cy="1343212"/>
          </a:xfrm>
          <a:prstGeom prst="rect">
            <a:avLst/>
          </a:prstGeom>
        </p:spPr>
      </p:pic>
      <p:pic>
        <p:nvPicPr>
          <p:cNvPr id="7" name="Picture 6">
            <a:extLst>
              <a:ext uri="{FF2B5EF4-FFF2-40B4-BE49-F238E27FC236}">
                <a16:creationId xmlns:a16="http://schemas.microsoft.com/office/drawing/2014/main" id="{B5134604-7FE7-0F11-ED6E-168FC7BF8CC6}"/>
              </a:ext>
            </a:extLst>
          </p:cNvPr>
          <p:cNvPicPr>
            <a:picLocks noChangeAspect="1"/>
          </p:cNvPicPr>
          <p:nvPr/>
        </p:nvPicPr>
        <p:blipFill>
          <a:blip r:embed="rId4"/>
          <a:stretch>
            <a:fillRect/>
          </a:stretch>
        </p:blipFill>
        <p:spPr>
          <a:xfrm>
            <a:off x="1217500" y="3594404"/>
            <a:ext cx="2514951" cy="2010056"/>
          </a:xfrm>
          <a:prstGeom prst="rect">
            <a:avLst/>
          </a:prstGeom>
        </p:spPr>
      </p:pic>
    </p:spTree>
    <p:extLst>
      <p:ext uri="{BB962C8B-B14F-4D97-AF65-F5344CB8AC3E}">
        <p14:creationId xmlns:p14="http://schemas.microsoft.com/office/powerpoint/2010/main" val="169388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A018-B146-7918-0774-94074680E8FD}"/>
              </a:ext>
            </a:extLst>
          </p:cNvPr>
          <p:cNvSpPr>
            <a:spLocks noGrp="1"/>
          </p:cNvSpPr>
          <p:nvPr>
            <p:ph type="title"/>
          </p:nvPr>
        </p:nvSpPr>
        <p:spPr/>
        <p:txBody>
          <a:bodyPr/>
          <a:lstStyle/>
          <a:p>
            <a:endParaRPr lang="da-DK"/>
          </a:p>
        </p:txBody>
      </p:sp>
      <p:sp>
        <p:nvSpPr>
          <p:cNvPr id="3" name="Content Placeholder 2">
            <a:extLst>
              <a:ext uri="{FF2B5EF4-FFF2-40B4-BE49-F238E27FC236}">
                <a16:creationId xmlns:a16="http://schemas.microsoft.com/office/drawing/2014/main" id="{2790754C-EC9B-E7EF-E753-DED3EEB6EA59}"/>
              </a:ext>
            </a:extLst>
          </p:cNvPr>
          <p:cNvSpPr>
            <a:spLocks noGrp="1"/>
          </p:cNvSpPr>
          <p:nvPr>
            <p:ph idx="1"/>
          </p:nvPr>
        </p:nvSpPr>
        <p:spPr/>
        <p:txBody>
          <a:bodyPr/>
          <a:lstStyle/>
          <a:p>
            <a:r>
              <a:rPr lang="en-US" b="0" i="0" dirty="0">
                <a:solidFill>
                  <a:srgbClr val="0F0F0F"/>
                </a:solidFill>
                <a:effectLst/>
                <a:latin typeface="Söhne"/>
              </a:rPr>
              <a:t>By combining official documentation, examples, and hands-on experimentation, you'll gain a solid understanding of creating web servers with the ESP8266 using the Arduino framework.</a:t>
            </a:r>
          </a:p>
          <a:p>
            <a:endParaRPr lang="da-DK" dirty="0"/>
          </a:p>
        </p:txBody>
      </p:sp>
    </p:spTree>
    <p:extLst>
      <p:ext uri="{BB962C8B-B14F-4D97-AF65-F5344CB8AC3E}">
        <p14:creationId xmlns:p14="http://schemas.microsoft.com/office/powerpoint/2010/main" val="115569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0186-8663-130A-6B51-AC473A6F61B6}"/>
              </a:ext>
            </a:extLst>
          </p:cNvPr>
          <p:cNvSpPr>
            <a:spLocks noGrp="1"/>
          </p:cNvSpPr>
          <p:nvPr>
            <p:ph type="title"/>
          </p:nvPr>
        </p:nvSpPr>
        <p:spPr/>
        <p:txBody>
          <a:bodyPr/>
          <a:lstStyle/>
          <a:p>
            <a:r>
              <a:rPr lang="da-DK" dirty="0"/>
              <a:t>WIFI end </a:t>
            </a:r>
            <a:r>
              <a:rPr lang="da-DK" dirty="0" err="1"/>
              <a:t>WebServer</a:t>
            </a:r>
            <a:r>
              <a:rPr lang="da-DK" dirty="0"/>
              <a:t> Libraries</a:t>
            </a:r>
          </a:p>
        </p:txBody>
      </p:sp>
      <p:sp>
        <p:nvSpPr>
          <p:cNvPr id="3" name="Content Placeholder 2">
            <a:extLst>
              <a:ext uri="{FF2B5EF4-FFF2-40B4-BE49-F238E27FC236}">
                <a16:creationId xmlns:a16="http://schemas.microsoft.com/office/drawing/2014/main" id="{9A000BE0-6D41-E50F-AC22-9D63B8FE4BCE}"/>
              </a:ext>
            </a:extLst>
          </p:cNvPr>
          <p:cNvSpPr>
            <a:spLocks noGrp="1"/>
          </p:cNvSpPr>
          <p:nvPr>
            <p:ph idx="1"/>
          </p:nvPr>
        </p:nvSpPr>
        <p:spPr/>
        <p:txBody>
          <a:bodyPr>
            <a:normAutofit fontScale="92500" lnSpcReduction="10000"/>
          </a:bodyPr>
          <a:lstStyle/>
          <a:p>
            <a:r>
              <a:rPr lang="en-US" dirty="0">
                <a:solidFill>
                  <a:srgbClr val="3A3A3A"/>
                </a:solidFill>
                <a:latin typeface="Helvetica" panose="020B0604020202020204" pitchFamily="34" charset="0"/>
              </a:rPr>
              <a:t>T</a:t>
            </a:r>
            <a:r>
              <a:rPr lang="en-US" b="0" i="0" dirty="0">
                <a:solidFill>
                  <a:srgbClr val="3A3A3A"/>
                </a:solidFill>
                <a:effectLst/>
                <a:latin typeface="Helvetica" panose="020B0604020202020204" pitchFamily="34" charset="0"/>
              </a:rPr>
              <a:t>he </a:t>
            </a:r>
            <a:r>
              <a:rPr lang="en-US" b="0" i="0" u="none" strike="noStrike" dirty="0" err="1">
                <a:solidFill>
                  <a:srgbClr val="1B78E2"/>
                </a:solidFill>
                <a:effectLst/>
                <a:latin typeface="Helvetica" panose="020B0604020202020204" pitchFamily="34" charset="0"/>
                <a:hlinkClick r:id="rId3"/>
              </a:rPr>
              <a:t>ESPAsyncWebServer</a:t>
            </a:r>
            <a:r>
              <a:rPr lang="en-US" b="0" i="0" dirty="0">
                <a:solidFill>
                  <a:srgbClr val="3A3A3A"/>
                </a:solidFill>
                <a:effectLst/>
                <a:latin typeface="Helvetica" panose="020B0604020202020204" pitchFamily="34" charset="0"/>
              </a:rPr>
              <a:t> library</a:t>
            </a:r>
          </a:p>
          <a:p>
            <a:r>
              <a:rPr lang="en-US" dirty="0">
                <a:solidFill>
                  <a:srgbClr val="3A3A3A"/>
                </a:solidFill>
                <a:latin typeface="Helvetica" panose="020B0604020202020204" pitchFamily="34" charset="0"/>
              </a:rPr>
              <a:t> </a:t>
            </a:r>
            <a:r>
              <a:rPr lang="da-DK" dirty="0">
                <a:hlinkClick r:id="rId3"/>
              </a:rPr>
              <a:t>GitHub - </a:t>
            </a:r>
            <a:r>
              <a:rPr lang="da-DK" dirty="0" err="1">
                <a:hlinkClick r:id="rId3"/>
              </a:rPr>
              <a:t>me</a:t>
            </a:r>
            <a:r>
              <a:rPr lang="da-DK" dirty="0">
                <a:hlinkClick r:id="rId3"/>
              </a:rPr>
              <a:t>-no-</a:t>
            </a:r>
            <a:r>
              <a:rPr lang="da-DK" dirty="0" err="1">
                <a:hlinkClick r:id="rId3"/>
              </a:rPr>
              <a:t>dev</a:t>
            </a:r>
            <a:r>
              <a:rPr lang="da-DK" dirty="0">
                <a:hlinkClick r:id="rId3"/>
              </a:rPr>
              <a:t>/</a:t>
            </a:r>
            <a:r>
              <a:rPr lang="da-DK" dirty="0" err="1">
                <a:hlinkClick r:id="rId3"/>
              </a:rPr>
              <a:t>ESPAsyncWebServer</a:t>
            </a:r>
            <a:r>
              <a:rPr lang="da-DK" dirty="0">
                <a:hlinkClick r:id="rId3"/>
              </a:rPr>
              <a:t>: </a:t>
            </a:r>
            <a:r>
              <a:rPr lang="da-DK" dirty="0" err="1">
                <a:hlinkClick r:id="rId3"/>
              </a:rPr>
              <a:t>Async</a:t>
            </a:r>
            <a:r>
              <a:rPr lang="da-DK" dirty="0">
                <a:hlinkClick r:id="rId3"/>
              </a:rPr>
              <a:t> Web Server for ESP8266 and ESP32</a:t>
            </a:r>
            <a:endParaRPr lang="da-DK" dirty="0"/>
          </a:p>
          <a:p>
            <a:r>
              <a:rPr lang="da-DK" dirty="0" err="1"/>
              <a:t>Rename</a:t>
            </a:r>
            <a:r>
              <a:rPr lang="da-DK" dirty="0"/>
              <a:t> the </a:t>
            </a:r>
            <a:r>
              <a:rPr lang="da-DK" dirty="0" err="1"/>
              <a:t>library</a:t>
            </a:r>
            <a:r>
              <a:rPr lang="da-DK" dirty="0"/>
              <a:t> folder to </a:t>
            </a:r>
            <a:r>
              <a:rPr lang="da-DK" b="0" i="1" dirty="0" err="1">
                <a:solidFill>
                  <a:srgbClr val="3A3A3A"/>
                </a:solidFill>
                <a:effectLst/>
                <a:latin typeface="Helvetica" panose="020B0604020202020204" pitchFamily="34" charset="0"/>
              </a:rPr>
              <a:t>ESPAsyncWebServer</a:t>
            </a:r>
            <a:endParaRPr lang="da-DK" dirty="0"/>
          </a:p>
          <a:p>
            <a:pPr marL="0" indent="0">
              <a:buNone/>
            </a:pPr>
            <a:endParaRPr lang="en-US" b="0" i="0" dirty="0">
              <a:solidFill>
                <a:srgbClr val="3A3A3A"/>
              </a:solidFill>
              <a:effectLst/>
              <a:latin typeface="Helvetica" panose="020B0604020202020204" pitchFamily="34" charset="0"/>
            </a:endParaRPr>
          </a:p>
          <a:p>
            <a:endParaRPr lang="en-US" dirty="0">
              <a:solidFill>
                <a:srgbClr val="3A3A3A"/>
              </a:solidFill>
              <a:latin typeface="Helvetica" panose="020B0604020202020204" pitchFamily="34" charset="0"/>
            </a:endParaRPr>
          </a:p>
          <a:p>
            <a:r>
              <a:rPr lang="en-US" dirty="0">
                <a:solidFill>
                  <a:srgbClr val="3A3A3A"/>
                </a:solidFill>
                <a:latin typeface="Helvetica" panose="020B0604020202020204" pitchFamily="34" charset="0"/>
              </a:rPr>
              <a:t>T</a:t>
            </a:r>
            <a:r>
              <a:rPr lang="en-US" b="0" i="0" dirty="0">
                <a:solidFill>
                  <a:srgbClr val="3A3A3A"/>
                </a:solidFill>
                <a:effectLst/>
                <a:latin typeface="Helvetica" panose="020B0604020202020204" pitchFamily="34" charset="0"/>
              </a:rPr>
              <a:t>he </a:t>
            </a:r>
            <a:r>
              <a:rPr lang="en-US" b="0" i="0" u="none" strike="noStrike" dirty="0" err="1">
                <a:solidFill>
                  <a:srgbClr val="1B78E2"/>
                </a:solidFill>
                <a:effectLst/>
                <a:latin typeface="Helvetica" panose="020B0604020202020204" pitchFamily="34" charset="0"/>
                <a:hlinkClick r:id="rId4"/>
              </a:rPr>
              <a:t>ESPAsyncTCP</a:t>
            </a:r>
            <a:r>
              <a:rPr lang="en-US" b="0" i="0" dirty="0">
                <a:solidFill>
                  <a:srgbClr val="3A3A3A"/>
                </a:solidFill>
                <a:effectLst/>
                <a:latin typeface="Helvetica" panose="020B0604020202020204" pitchFamily="34" charset="0"/>
              </a:rPr>
              <a:t> library</a:t>
            </a:r>
            <a:endParaRPr lang="da-DK" dirty="0"/>
          </a:p>
          <a:p>
            <a:r>
              <a:rPr lang="da-DK" dirty="0">
                <a:hlinkClick r:id="rId4"/>
              </a:rPr>
              <a:t>GitHub - </a:t>
            </a:r>
            <a:r>
              <a:rPr lang="da-DK" dirty="0" err="1">
                <a:hlinkClick r:id="rId4"/>
              </a:rPr>
              <a:t>me</a:t>
            </a:r>
            <a:r>
              <a:rPr lang="da-DK" dirty="0">
                <a:hlinkClick r:id="rId4"/>
              </a:rPr>
              <a:t>-no-</a:t>
            </a:r>
            <a:r>
              <a:rPr lang="da-DK" dirty="0" err="1">
                <a:hlinkClick r:id="rId4"/>
              </a:rPr>
              <a:t>dev</a:t>
            </a:r>
            <a:r>
              <a:rPr lang="da-DK" dirty="0">
                <a:hlinkClick r:id="rId4"/>
              </a:rPr>
              <a:t>/</a:t>
            </a:r>
            <a:r>
              <a:rPr lang="da-DK" dirty="0" err="1">
                <a:hlinkClick r:id="rId4"/>
              </a:rPr>
              <a:t>ESPAsyncTCP</a:t>
            </a:r>
            <a:r>
              <a:rPr lang="da-DK" dirty="0">
                <a:hlinkClick r:id="rId4"/>
              </a:rPr>
              <a:t>: </a:t>
            </a:r>
            <a:r>
              <a:rPr lang="da-DK" dirty="0" err="1">
                <a:hlinkClick r:id="rId4"/>
              </a:rPr>
              <a:t>Async</a:t>
            </a:r>
            <a:r>
              <a:rPr lang="da-DK" dirty="0">
                <a:hlinkClick r:id="rId4"/>
              </a:rPr>
              <a:t> TCP Library for ESP8266</a:t>
            </a:r>
            <a:endParaRPr lang="da-DK" dirty="0"/>
          </a:p>
          <a:p>
            <a:endParaRPr lang="da-DK" dirty="0"/>
          </a:p>
          <a:p>
            <a:r>
              <a:rPr lang="da-DK" dirty="0"/>
              <a:t>The </a:t>
            </a:r>
            <a:r>
              <a:rPr lang="da-DK" dirty="0" err="1"/>
              <a:t>WiFi.h</a:t>
            </a:r>
            <a:r>
              <a:rPr lang="da-DK" dirty="0"/>
              <a:t> </a:t>
            </a:r>
            <a:r>
              <a:rPr lang="da-DK" dirty="0" err="1"/>
              <a:t>library</a:t>
            </a:r>
            <a:endParaRPr lang="da-DK" dirty="0"/>
          </a:p>
          <a:p>
            <a:endParaRPr lang="da-DK" dirty="0"/>
          </a:p>
        </p:txBody>
      </p:sp>
    </p:spTree>
    <p:extLst>
      <p:ext uri="{BB962C8B-B14F-4D97-AF65-F5344CB8AC3E}">
        <p14:creationId xmlns:p14="http://schemas.microsoft.com/office/powerpoint/2010/main" val="379168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E976C2-1BB8-5B9A-3D81-F93DB03D5A21}"/>
              </a:ext>
            </a:extLst>
          </p:cNvPr>
          <p:cNvSpPr>
            <a:spLocks noGrp="1"/>
          </p:cNvSpPr>
          <p:nvPr>
            <p:ph type="subTitle" idx="1"/>
          </p:nvPr>
        </p:nvSpPr>
        <p:spPr>
          <a:xfrm>
            <a:off x="425884" y="301066"/>
            <a:ext cx="11235847" cy="1302266"/>
          </a:xfrm>
        </p:spPr>
        <p:txBody>
          <a:bodyPr>
            <a:normAutofit/>
          </a:bodyPr>
          <a:lstStyle/>
          <a:p>
            <a:r>
              <a:rPr lang="da-DK" dirty="0"/>
              <a:t>Method for </a:t>
            </a:r>
            <a:r>
              <a:rPr lang="da-DK" dirty="0" err="1"/>
              <a:t>incorporating</a:t>
            </a:r>
            <a:r>
              <a:rPr lang="da-DK" dirty="0"/>
              <a:t> the </a:t>
            </a:r>
            <a:r>
              <a:rPr lang="da-DK" dirty="0" err="1"/>
              <a:t>ESPAsyncWebServer.h</a:t>
            </a:r>
            <a:r>
              <a:rPr lang="da-DK" dirty="0"/>
              <a:t> &amp; </a:t>
            </a:r>
            <a:r>
              <a:rPr lang="da-DK" dirty="0" err="1"/>
              <a:t>ESPAsyncTCP.h</a:t>
            </a:r>
            <a:r>
              <a:rPr lang="da-DK" dirty="0"/>
              <a:t> </a:t>
            </a:r>
            <a:r>
              <a:rPr lang="da-DK" dirty="0" err="1"/>
              <a:t>libraries</a:t>
            </a:r>
            <a:endParaRPr lang="da-DK" dirty="0"/>
          </a:p>
          <a:p>
            <a:r>
              <a:rPr lang="da-DK" dirty="0"/>
              <a:t>- In </a:t>
            </a:r>
            <a:r>
              <a:rPr lang="da-DK" dirty="0" err="1"/>
              <a:t>code</a:t>
            </a:r>
            <a:r>
              <a:rPr lang="da-DK" dirty="0"/>
              <a:t> ‘</a:t>
            </a:r>
            <a:r>
              <a:rPr lang="da-DK" dirty="0" err="1"/>
              <a:t>dropdown</a:t>
            </a:r>
            <a:r>
              <a:rPr lang="da-DK" dirty="0"/>
              <a:t>’  </a:t>
            </a:r>
            <a:r>
              <a:rPr lang="da-DK" dirty="0" err="1"/>
              <a:t>click</a:t>
            </a:r>
            <a:r>
              <a:rPr lang="da-DK" dirty="0"/>
              <a:t> download ZIP</a:t>
            </a:r>
          </a:p>
        </p:txBody>
      </p:sp>
      <p:pic>
        <p:nvPicPr>
          <p:cNvPr id="5" name="Picture 4">
            <a:extLst>
              <a:ext uri="{FF2B5EF4-FFF2-40B4-BE49-F238E27FC236}">
                <a16:creationId xmlns:a16="http://schemas.microsoft.com/office/drawing/2014/main" id="{A20152D9-EB9B-0BE2-8560-D50ADC1E342F}"/>
              </a:ext>
            </a:extLst>
          </p:cNvPr>
          <p:cNvPicPr>
            <a:picLocks noChangeAspect="1"/>
          </p:cNvPicPr>
          <p:nvPr/>
        </p:nvPicPr>
        <p:blipFill>
          <a:blip r:embed="rId3"/>
          <a:stretch>
            <a:fillRect/>
          </a:stretch>
        </p:blipFill>
        <p:spPr>
          <a:xfrm>
            <a:off x="705282" y="1877203"/>
            <a:ext cx="4782217" cy="4420217"/>
          </a:xfrm>
          <a:prstGeom prst="rect">
            <a:avLst/>
          </a:prstGeom>
        </p:spPr>
      </p:pic>
      <p:pic>
        <p:nvPicPr>
          <p:cNvPr id="7" name="Picture 6">
            <a:extLst>
              <a:ext uri="{FF2B5EF4-FFF2-40B4-BE49-F238E27FC236}">
                <a16:creationId xmlns:a16="http://schemas.microsoft.com/office/drawing/2014/main" id="{3B135574-3BDB-64AE-7F0F-0958DF019779}"/>
              </a:ext>
            </a:extLst>
          </p:cNvPr>
          <p:cNvPicPr>
            <a:picLocks noChangeAspect="1"/>
          </p:cNvPicPr>
          <p:nvPr/>
        </p:nvPicPr>
        <p:blipFill>
          <a:blip r:embed="rId4"/>
          <a:stretch>
            <a:fillRect/>
          </a:stretch>
        </p:blipFill>
        <p:spPr>
          <a:xfrm>
            <a:off x="6422303" y="4087312"/>
            <a:ext cx="4889051" cy="565208"/>
          </a:xfrm>
          <a:prstGeom prst="rect">
            <a:avLst/>
          </a:prstGeom>
        </p:spPr>
      </p:pic>
      <p:sp>
        <p:nvSpPr>
          <p:cNvPr id="8" name="TextBox 7">
            <a:extLst>
              <a:ext uri="{FF2B5EF4-FFF2-40B4-BE49-F238E27FC236}">
                <a16:creationId xmlns:a16="http://schemas.microsoft.com/office/drawing/2014/main" id="{65F4BEDC-60D3-2620-81A4-31690AAEB5C9}"/>
              </a:ext>
            </a:extLst>
          </p:cNvPr>
          <p:cNvSpPr txBox="1"/>
          <p:nvPr/>
        </p:nvSpPr>
        <p:spPr>
          <a:xfrm>
            <a:off x="7636042" y="3614391"/>
            <a:ext cx="4555958" cy="369332"/>
          </a:xfrm>
          <a:prstGeom prst="rect">
            <a:avLst/>
          </a:prstGeom>
          <a:noFill/>
        </p:spPr>
        <p:txBody>
          <a:bodyPr wrap="square" rtlCol="0">
            <a:spAutoFit/>
          </a:bodyPr>
          <a:lstStyle/>
          <a:p>
            <a:r>
              <a:rPr lang="da-DK" dirty="0"/>
              <a:t>Place in </a:t>
            </a:r>
            <a:r>
              <a:rPr lang="da-DK" dirty="0" err="1"/>
              <a:t>your</a:t>
            </a:r>
            <a:r>
              <a:rPr lang="da-DK" dirty="0"/>
              <a:t> </a:t>
            </a:r>
            <a:r>
              <a:rPr lang="da-DK" dirty="0" err="1"/>
              <a:t>library</a:t>
            </a:r>
            <a:r>
              <a:rPr lang="da-DK" dirty="0"/>
              <a:t> folder</a:t>
            </a:r>
          </a:p>
        </p:txBody>
      </p:sp>
    </p:spTree>
    <p:extLst>
      <p:ext uri="{BB962C8B-B14F-4D97-AF65-F5344CB8AC3E}">
        <p14:creationId xmlns:p14="http://schemas.microsoft.com/office/powerpoint/2010/main" val="204448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CD9E-3AC7-7DA9-C278-DC88E581CBB5}"/>
              </a:ext>
            </a:extLst>
          </p:cNvPr>
          <p:cNvSpPr>
            <a:spLocks noGrp="1"/>
          </p:cNvSpPr>
          <p:nvPr>
            <p:ph type="title"/>
          </p:nvPr>
        </p:nvSpPr>
        <p:spPr>
          <a:xfrm>
            <a:off x="0" y="365125"/>
            <a:ext cx="12024986" cy="1325563"/>
          </a:xfrm>
        </p:spPr>
        <p:txBody>
          <a:bodyPr/>
          <a:lstStyle/>
          <a:p>
            <a:pPr algn="ctr"/>
            <a:r>
              <a:rPr lang="da-DK" dirty="0" err="1"/>
              <a:t>Establish</a:t>
            </a:r>
            <a:r>
              <a:rPr lang="da-DK" dirty="0"/>
              <a:t> WIFI </a:t>
            </a:r>
            <a:r>
              <a:rPr lang="da-DK" dirty="0" err="1"/>
              <a:t>connection</a:t>
            </a:r>
            <a:r>
              <a:rPr lang="da-DK" dirty="0"/>
              <a:t> </a:t>
            </a:r>
            <a:r>
              <a:rPr lang="da-DK" dirty="0" err="1"/>
              <a:t>using</a:t>
            </a:r>
            <a:r>
              <a:rPr lang="da-DK" dirty="0"/>
              <a:t> the </a:t>
            </a:r>
            <a:br>
              <a:rPr lang="da-DK" dirty="0"/>
            </a:br>
            <a:r>
              <a:rPr lang="da-DK" dirty="0"/>
              <a:t>ESP8266WiFi.h </a:t>
            </a:r>
            <a:r>
              <a:rPr lang="da-DK" dirty="0" err="1"/>
              <a:t>library</a:t>
            </a:r>
            <a:endParaRPr lang="da-DK" dirty="0"/>
          </a:p>
        </p:txBody>
      </p:sp>
      <p:pic>
        <p:nvPicPr>
          <p:cNvPr id="4" name="Picture 3">
            <a:extLst>
              <a:ext uri="{FF2B5EF4-FFF2-40B4-BE49-F238E27FC236}">
                <a16:creationId xmlns:a16="http://schemas.microsoft.com/office/drawing/2014/main" id="{2362465E-5831-35FC-8489-D6EC25BC9288}"/>
              </a:ext>
            </a:extLst>
          </p:cNvPr>
          <p:cNvPicPr>
            <a:picLocks noChangeAspect="1"/>
          </p:cNvPicPr>
          <p:nvPr/>
        </p:nvPicPr>
        <p:blipFill>
          <a:blip r:embed="rId3"/>
          <a:stretch>
            <a:fillRect/>
          </a:stretch>
        </p:blipFill>
        <p:spPr>
          <a:xfrm>
            <a:off x="4948077" y="1825625"/>
            <a:ext cx="2295845" cy="4544059"/>
          </a:xfrm>
          <a:prstGeom prst="rect">
            <a:avLst/>
          </a:prstGeom>
        </p:spPr>
      </p:pic>
    </p:spTree>
    <p:extLst>
      <p:ext uri="{BB962C8B-B14F-4D97-AF65-F5344CB8AC3E}">
        <p14:creationId xmlns:p14="http://schemas.microsoft.com/office/powerpoint/2010/main" val="35156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E3B-67C9-55EB-0753-BBA9C22A4674}"/>
              </a:ext>
            </a:extLst>
          </p:cNvPr>
          <p:cNvSpPr>
            <a:spLocks noGrp="1"/>
          </p:cNvSpPr>
          <p:nvPr>
            <p:ph type="title"/>
          </p:nvPr>
        </p:nvSpPr>
        <p:spPr>
          <a:xfrm>
            <a:off x="225468" y="365125"/>
            <a:ext cx="11786992" cy="1325563"/>
          </a:xfrm>
        </p:spPr>
        <p:txBody>
          <a:bodyPr/>
          <a:lstStyle/>
          <a:p>
            <a:r>
              <a:rPr lang="da-DK" dirty="0"/>
              <a:t>Connect to </a:t>
            </a:r>
            <a:r>
              <a:rPr lang="da-DK" dirty="0" err="1"/>
              <a:t>to</a:t>
            </a:r>
            <a:r>
              <a:rPr lang="da-DK" dirty="0"/>
              <a:t> </a:t>
            </a:r>
            <a:r>
              <a:rPr lang="da-DK" dirty="0" err="1"/>
              <a:t>wifi</a:t>
            </a:r>
            <a:r>
              <a:rPr lang="da-DK" dirty="0"/>
              <a:t> (IP </a:t>
            </a:r>
            <a:r>
              <a:rPr lang="da-DK" dirty="0" err="1"/>
              <a:t>address</a:t>
            </a:r>
            <a:r>
              <a:rPr lang="da-DK" dirty="0"/>
              <a:t> via DHCP)</a:t>
            </a:r>
          </a:p>
        </p:txBody>
      </p:sp>
      <p:pic>
        <p:nvPicPr>
          <p:cNvPr id="7" name="Content Placeholder 6">
            <a:extLst>
              <a:ext uri="{FF2B5EF4-FFF2-40B4-BE49-F238E27FC236}">
                <a16:creationId xmlns:a16="http://schemas.microsoft.com/office/drawing/2014/main" id="{E6E6238D-B475-350F-49D3-42BB2FF4008C}"/>
              </a:ext>
            </a:extLst>
          </p:cNvPr>
          <p:cNvPicPr>
            <a:picLocks noGrp="1" noChangeAspect="1"/>
          </p:cNvPicPr>
          <p:nvPr>
            <p:ph idx="1"/>
          </p:nvPr>
        </p:nvPicPr>
        <p:blipFill>
          <a:blip r:embed="rId3"/>
          <a:stretch>
            <a:fillRect/>
          </a:stretch>
        </p:blipFill>
        <p:spPr>
          <a:xfrm>
            <a:off x="4235512" y="1740792"/>
            <a:ext cx="2543530" cy="276264"/>
          </a:xfrm>
        </p:spPr>
      </p:pic>
      <p:pic>
        <p:nvPicPr>
          <p:cNvPr id="5" name="Picture 4">
            <a:extLst>
              <a:ext uri="{FF2B5EF4-FFF2-40B4-BE49-F238E27FC236}">
                <a16:creationId xmlns:a16="http://schemas.microsoft.com/office/drawing/2014/main" id="{E6B06E22-F9CA-DFCE-C739-7704318211D3}"/>
              </a:ext>
            </a:extLst>
          </p:cNvPr>
          <p:cNvPicPr>
            <a:picLocks noChangeAspect="1"/>
          </p:cNvPicPr>
          <p:nvPr/>
        </p:nvPicPr>
        <p:blipFill>
          <a:blip r:embed="rId4"/>
          <a:stretch>
            <a:fillRect/>
          </a:stretch>
        </p:blipFill>
        <p:spPr>
          <a:xfrm>
            <a:off x="4235512" y="3820391"/>
            <a:ext cx="4153480" cy="1991003"/>
          </a:xfrm>
          <a:prstGeom prst="rect">
            <a:avLst/>
          </a:prstGeom>
        </p:spPr>
      </p:pic>
      <p:pic>
        <p:nvPicPr>
          <p:cNvPr id="9" name="Picture 8">
            <a:extLst>
              <a:ext uri="{FF2B5EF4-FFF2-40B4-BE49-F238E27FC236}">
                <a16:creationId xmlns:a16="http://schemas.microsoft.com/office/drawing/2014/main" id="{C79A06B1-FC69-F383-B1F5-5177CF734AB7}"/>
              </a:ext>
            </a:extLst>
          </p:cNvPr>
          <p:cNvPicPr>
            <a:picLocks noChangeAspect="1"/>
          </p:cNvPicPr>
          <p:nvPr/>
        </p:nvPicPr>
        <p:blipFill>
          <a:blip r:embed="rId5"/>
          <a:stretch>
            <a:fillRect/>
          </a:stretch>
        </p:blipFill>
        <p:spPr>
          <a:xfrm>
            <a:off x="4235512" y="2273143"/>
            <a:ext cx="4020111" cy="476316"/>
          </a:xfrm>
          <a:prstGeom prst="rect">
            <a:avLst/>
          </a:prstGeom>
        </p:spPr>
      </p:pic>
      <p:pic>
        <p:nvPicPr>
          <p:cNvPr id="8" name="Picture 7">
            <a:extLst>
              <a:ext uri="{FF2B5EF4-FFF2-40B4-BE49-F238E27FC236}">
                <a16:creationId xmlns:a16="http://schemas.microsoft.com/office/drawing/2014/main" id="{80FB4129-E782-C668-A83B-FA8B7FBC3824}"/>
              </a:ext>
            </a:extLst>
          </p:cNvPr>
          <p:cNvPicPr>
            <a:picLocks noChangeAspect="1"/>
          </p:cNvPicPr>
          <p:nvPr/>
        </p:nvPicPr>
        <p:blipFill>
          <a:blip r:embed="rId6"/>
          <a:stretch>
            <a:fillRect/>
          </a:stretch>
        </p:blipFill>
        <p:spPr>
          <a:xfrm>
            <a:off x="4256389" y="2974970"/>
            <a:ext cx="3534268" cy="752580"/>
          </a:xfrm>
          <a:prstGeom prst="rect">
            <a:avLst/>
          </a:prstGeom>
        </p:spPr>
      </p:pic>
      <p:pic>
        <p:nvPicPr>
          <p:cNvPr id="11" name="Picture 10">
            <a:extLst>
              <a:ext uri="{FF2B5EF4-FFF2-40B4-BE49-F238E27FC236}">
                <a16:creationId xmlns:a16="http://schemas.microsoft.com/office/drawing/2014/main" id="{C1863411-3E6B-A681-F2EB-BBA0CA377DCC}"/>
              </a:ext>
            </a:extLst>
          </p:cNvPr>
          <p:cNvPicPr>
            <a:picLocks noChangeAspect="1"/>
          </p:cNvPicPr>
          <p:nvPr/>
        </p:nvPicPr>
        <p:blipFill>
          <a:blip r:embed="rId7"/>
          <a:stretch>
            <a:fillRect/>
          </a:stretch>
        </p:blipFill>
        <p:spPr>
          <a:xfrm>
            <a:off x="4235512" y="5914586"/>
            <a:ext cx="171474" cy="304843"/>
          </a:xfrm>
          <a:prstGeom prst="rect">
            <a:avLst/>
          </a:prstGeom>
        </p:spPr>
      </p:pic>
    </p:spTree>
    <p:extLst>
      <p:ext uri="{BB962C8B-B14F-4D97-AF65-F5344CB8AC3E}">
        <p14:creationId xmlns:p14="http://schemas.microsoft.com/office/powerpoint/2010/main" val="50101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221D-2D0E-8400-A040-BF2D842AB1D9}"/>
              </a:ext>
            </a:extLst>
          </p:cNvPr>
          <p:cNvSpPr>
            <a:spLocks noGrp="1"/>
          </p:cNvSpPr>
          <p:nvPr>
            <p:ph type="title"/>
          </p:nvPr>
        </p:nvSpPr>
        <p:spPr/>
        <p:txBody>
          <a:bodyPr/>
          <a:lstStyle/>
          <a:p>
            <a:r>
              <a:rPr lang="da-DK" dirty="0" err="1"/>
              <a:t>Summarize</a:t>
            </a:r>
            <a:r>
              <a:rPr lang="da-DK" dirty="0"/>
              <a:t> </a:t>
            </a:r>
            <a:r>
              <a:rPr lang="da-DK" dirty="0" err="1"/>
              <a:t>utilizing</a:t>
            </a:r>
            <a:r>
              <a:rPr lang="da-DK" dirty="0"/>
              <a:t> </a:t>
            </a:r>
            <a:r>
              <a:rPr lang="da-DK" dirty="0" err="1"/>
              <a:t>wifi</a:t>
            </a:r>
            <a:endParaRPr lang="da-DK" dirty="0"/>
          </a:p>
        </p:txBody>
      </p:sp>
      <p:sp>
        <p:nvSpPr>
          <p:cNvPr id="3" name="Content Placeholder 2">
            <a:extLst>
              <a:ext uri="{FF2B5EF4-FFF2-40B4-BE49-F238E27FC236}">
                <a16:creationId xmlns:a16="http://schemas.microsoft.com/office/drawing/2014/main" id="{91792EA4-CAA2-F1EC-3A72-2B14F08E5258}"/>
              </a:ext>
            </a:extLst>
          </p:cNvPr>
          <p:cNvSpPr>
            <a:spLocks noGrp="1"/>
          </p:cNvSpPr>
          <p:nvPr>
            <p:ph idx="1"/>
          </p:nvPr>
        </p:nvSpPr>
        <p:spPr/>
        <p:txBody>
          <a:bodyPr/>
          <a:lstStyle/>
          <a:p>
            <a:r>
              <a:rPr lang="da-DK" dirty="0" err="1"/>
              <a:t>What</a:t>
            </a:r>
            <a:r>
              <a:rPr lang="da-DK" dirty="0"/>
              <a:t> have </a:t>
            </a:r>
            <a:r>
              <a:rPr lang="da-DK" dirty="0" err="1"/>
              <a:t>we</a:t>
            </a:r>
            <a:r>
              <a:rPr lang="da-DK" dirty="0"/>
              <a:t> </a:t>
            </a:r>
            <a:r>
              <a:rPr lang="da-DK" dirty="0" err="1"/>
              <a:t>learned</a:t>
            </a:r>
            <a:r>
              <a:rPr lang="da-DK" dirty="0"/>
              <a:t>?</a:t>
            </a:r>
          </a:p>
        </p:txBody>
      </p:sp>
    </p:spTree>
    <p:extLst>
      <p:ext uri="{BB962C8B-B14F-4D97-AF65-F5344CB8AC3E}">
        <p14:creationId xmlns:p14="http://schemas.microsoft.com/office/powerpoint/2010/main" val="296704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7499-E961-9D17-0917-4BFD5BC35E59}"/>
              </a:ext>
            </a:extLst>
          </p:cNvPr>
          <p:cNvSpPr>
            <a:spLocks noGrp="1"/>
          </p:cNvSpPr>
          <p:nvPr>
            <p:ph type="title"/>
          </p:nvPr>
        </p:nvSpPr>
        <p:spPr/>
        <p:txBody>
          <a:bodyPr/>
          <a:lstStyle/>
          <a:p>
            <a:pPr algn="ctr"/>
            <a:r>
              <a:rPr lang="da-DK" dirty="0"/>
              <a:t>Basic </a:t>
            </a:r>
            <a:r>
              <a:rPr lang="da-DK" dirty="0" err="1"/>
              <a:t>webserver</a:t>
            </a:r>
            <a:r>
              <a:rPr lang="da-DK" dirty="0"/>
              <a:t> </a:t>
            </a:r>
            <a:r>
              <a:rPr lang="da-DK" dirty="0" err="1"/>
              <a:t>setup</a:t>
            </a:r>
            <a:r>
              <a:rPr lang="da-DK" dirty="0"/>
              <a:t> with </a:t>
            </a:r>
            <a:r>
              <a:rPr lang="da-DK" dirty="0" err="1"/>
              <a:t>compressed</a:t>
            </a:r>
            <a:r>
              <a:rPr lang="da-DK" dirty="0"/>
              <a:t> html </a:t>
            </a:r>
            <a:r>
              <a:rPr lang="da-DK" dirty="0" err="1"/>
              <a:t>strings</a:t>
            </a:r>
            <a:endParaRPr lang="da-DK" dirty="0"/>
          </a:p>
        </p:txBody>
      </p:sp>
      <p:pic>
        <p:nvPicPr>
          <p:cNvPr id="4" name="Picture 3">
            <a:extLst>
              <a:ext uri="{FF2B5EF4-FFF2-40B4-BE49-F238E27FC236}">
                <a16:creationId xmlns:a16="http://schemas.microsoft.com/office/drawing/2014/main" id="{418712B8-9521-2619-59DC-DC0BE654EDB1}"/>
              </a:ext>
            </a:extLst>
          </p:cNvPr>
          <p:cNvPicPr>
            <a:picLocks noChangeAspect="1"/>
          </p:cNvPicPr>
          <p:nvPr/>
        </p:nvPicPr>
        <p:blipFill>
          <a:blip r:embed="rId3"/>
          <a:stretch>
            <a:fillRect/>
          </a:stretch>
        </p:blipFill>
        <p:spPr>
          <a:xfrm>
            <a:off x="4305050" y="1510605"/>
            <a:ext cx="3581900" cy="4982270"/>
          </a:xfrm>
          <a:prstGeom prst="rect">
            <a:avLst/>
          </a:prstGeom>
        </p:spPr>
      </p:pic>
    </p:spTree>
    <p:extLst>
      <p:ext uri="{BB962C8B-B14F-4D97-AF65-F5344CB8AC3E}">
        <p14:creationId xmlns:p14="http://schemas.microsoft.com/office/powerpoint/2010/main" val="85886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3266</Words>
  <Application>Microsoft Office PowerPoint</Application>
  <PresentationFormat>Widescreen</PresentationFormat>
  <Paragraphs>345</Paragraphs>
  <Slides>27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Helvetica</vt:lpstr>
      <vt:lpstr>Open Sans</vt:lpstr>
      <vt:lpstr>Söhne</vt:lpstr>
      <vt:lpstr>Söhne Mono</vt:lpstr>
      <vt:lpstr>Office Theme</vt:lpstr>
      <vt:lpstr>Practice on configuring &amp; creating WIFI &amp; webservers using ESP8266</vt:lpstr>
      <vt:lpstr>ESP8266 - webserver</vt:lpstr>
      <vt:lpstr>PowerPoint Presentation</vt:lpstr>
      <vt:lpstr>WIFI end WebServer Libraries</vt:lpstr>
      <vt:lpstr>PowerPoint Presentation</vt:lpstr>
      <vt:lpstr>Establish WIFI connection using the  ESP8266WiFi.h library</vt:lpstr>
      <vt:lpstr>Connect to to wifi (IP address via DHCP)</vt:lpstr>
      <vt:lpstr>Summarize utilizing wifi</vt:lpstr>
      <vt:lpstr>Basic webserver setup with compressed html strings</vt:lpstr>
      <vt:lpstr>HTML editor ( notepad, sublime text, word…)  - and compressing it </vt:lpstr>
      <vt:lpstr>1 webserver: compressed html string </vt:lpstr>
      <vt:lpstr>Result:</vt:lpstr>
      <vt:lpstr>- Random number generator</vt:lpstr>
      <vt:lpstr>Time interval for random number generator</vt:lpstr>
      <vt:lpstr>Webserver with websockets  from server(ESP8266)  Client (Web browser)</vt:lpstr>
      <vt:lpstr>Communication from ESP8266 to client (web browser)   - instead of a string we will now introduce a new concept:  raw string literal in C++, which is often used for embedding large chunks of text (such as HTML or JSON) directly in the code.</vt:lpstr>
      <vt:lpstr>HTML/JavaScript </vt:lpstr>
      <vt:lpstr>configure the ESP8266 (variables, setup &amp; loop)</vt:lpstr>
      <vt:lpstr>ESP8266 - functions</vt:lpstr>
      <vt:lpstr>Result: automatic updates of the random number every second.</vt:lpstr>
      <vt:lpstr>Webserver with websockets - Bidirectional communication</vt:lpstr>
      <vt:lpstr>We will be building on our previous example so i will only be going through the changes in the code.</vt:lpstr>
      <vt:lpstr>Changes in HTML/CSS section</vt:lpstr>
      <vt:lpstr>Changes in JavaScript section</vt:lpstr>
      <vt:lpstr>Changes in arduino IDE  – Variables &amp; Setup()</vt:lpstr>
      <vt:lpstr>Changes in arduino IDE – loop()</vt:lpstr>
      <vt:lpstr>Changes in arduino IDE –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armstrong</dc:creator>
  <cp:lastModifiedBy>hans armstrong</cp:lastModifiedBy>
  <cp:revision>1</cp:revision>
  <dcterms:created xsi:type="dcterms:W3CDTF">2023-11-23T01:08:20Z</dcterms:created>
  <dcterms:modified xsi:type="dcterms:W3CDTF">2023-12-05T00:19:09Z</dcterms:modified>
</cp:coreProperties>
</file>