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1" r:id="rId2"/>
    <p:sldId id="298" r:id="rId3"/>
    <p:sldId id="306" r:id="rId4"/>
    <p:sldId id="279" r:id="rId5"/>
    <p:sldId id="294" r:id="rId6"/>
    <p:sldId id="261" r:id="rId7"/>
    <p:sldId id="263" r:id="rId8"/>
    <p:sldId id="285" r:id="rId9"/>
    <p:sldId id="299" r:id="rId10"/>
    <p:sldId id="295" r:id="rId11"/>
    <p:sldId id="260" r:id="rId12"/>
    <p:sldId id="291" r:id="rId13"/>
    <p:sldId id="292" r:id="rId14"/>
    <p:sldId id="293" r:id="rId15"/>
    <p:sldId id="262" r:id="rId16"/>
    <p:sldId id="300" r:id="rId17"/>
    <p:sldId id="274" r:id="rId18"/>
    <p:sldId id="305" r:id="rId19"/>
    <p:sldId id="265" r:id="rId20"/>
    <p:sldId id="278" r:id="rId21"/>
    <p:sldId id="282" r:id="rId22"/>
    <p:sldId id="296" r:id="rId23"/>
    <p:sldId id="301" r:id="rId24"/>
    <p:sldId id="286" r:id="rId25"/>
    <p:sldId id="276" r:id="rId26"/>
    <p:sldId id="287" r:id="rId27"/>
    <p:sldId id="309" r:id="rId28"/>
    <p:sldId id="302" r:id="rId29"/>
    <p:sldId id="281" r:id="rId30"/>
    <p:sldId id="275" r:id="rId31"/>
    <p:sldId id="288" r:id="rId32"/>
    <p:sldId id="289" r:id="rId33"/>
    <p:sldId id="303" r:id="rId34"/>
    <p:sldId id="304" r:id="rId35"/>
    <p:sldId id="310" r:id="rId36"/>
    <p:sldId id="297" r:id="rId37"/>
    <p:sldId id="311" r:id="rId38"/>
    <p:sldId id="307" r:id="rId39"/>
    <p:sldId id="280" r:id="rId4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4B505F-3EFB-4AD0-9951-C658E3909603}" v="42" dt="2023-11-30T08:47:49.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66094" autoAdjust="0"/>
  </p:normalViewPr>
  <p:slideViewPr>
    <p:cSldViewPr snapToGrid="0">
      <p:cViewPr varScale="1">
        <p:scale>
          <a:sx n="77" d="100"/>
          <a:sy n="77" d="100"/>
        </p:scale>
        <p:origin x="19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s armstrong" userId="db58b1ceb4554dc5" providerId="LiveId" clId="{DC4B505F-3EFB-4AD0-9951-C658E3909603}"/>
    <pc:docChg chg="undo custSel addSld delSld modSld sldOrd">
      <pc:chgData name="hans armstrong" userId="db58b1ceb4554dc5" providerId="LiveId" clId="{DC4B505F-3EFB-4AD0-9951-C658E3909603}" dt="2023-11-30T08:51:49.922" v="6601"/>
      <pc:docMkLst>
        <pc:docMk/>
      </pc:docMkLst>
      <pc:sldChg chg="modSp del mod">
        <pc:chgData name="hans armstrong" userId="db58b1ceb4554dc5" providerId="LiveId" clId="{DC4B505F-3EFB-4AD0-9951-C658E3909603}" dt="2023-11-27T04:07:39.531" v="4115" actId="47"/>
        <pc:sldMkLst>
          <pc:docMk/>
          <pc:sldMk cId="4086460891" sldId="256"/>
        </pc:sldMkLst>
        <pc:spChg chg="mod">
          <ac:chgData name="hans armstrong" userId="db58b1ceb4554dc5" providerId="LiveId" clId="{DC4B505F-3EFB-4AD0-9951-C658E3909603}" dt="2023-11-27T03:28:37.303" v="3872" actId="20577"/>
          <ac:spMkLst>
            <pc:docMk/>
            <pc:sldMk cId="4086460891" sldId="256"/>
            <ac:spMk id="2" creationId="{91178814-D3A4-82D8-4D13-436B64571EA0}"/>
          </ac:spMkLst>
        </pc:spChg>
      </pc:sldChg>
      <pc:sldChg chg="modSp del mod">
        <pc:chgData name="hans armstrong" userId="db58b1ceb4554dc5" providerId="LiveId" clId="{DC4B505F-3EFB-4AD0-9951-C658E3909603}" dt="2023-11-27T04:01:59.789" v="4034" actId="47"/>
        <pc:sldMkLst>
          <pc:docMk/>
          <pc:sldMk cId="889296009" sldId="258"/>
        </pc:sldMkLst>
        <pc:spChg chg="mod">
          <ac:chgData name="hans armstrong" userId="db58b1ceb4554dc5" providerId="LiveId" clId="{DC4B505F-3EFB-4AD0-9951-C658E3909603}" dt="2023-11-27T01:37:53.302" v="2954" actId="20577"/>
          <ac:spMkLst>
            <pc:docMk/>
            <pc:sldMk cId="889296009" sldId="258"/>
            <ac:spMk id="2" creationId="{D71A30B5-85C0-C398-86FA-0E5AF984270D}"/>
          </ac:spMkLst>
        </pc:spChg>
        <pc:spChg chg="mod">
          <ac:chgData name="hans armstrong" userId="db58b1ceb4554dc5" providerId="LiveId" clId="{DC4B505F-3EFB-4AD0-9951-C658E3909603}" dt="2023-11-25T15:29:49.636" v="68" actId="20577"/>
          <ac:spMkLst>
            <pc:docMk/>
            <pc:sldMk cId="889296009" sldId="258"/>
            <ac:spMk id="6" creationId="{551F55E0-7DCD-7515-BEFC-75E20978D317}"/>
          </ac:spMkLst>
        </pc:spChg>
      </pc:sldChg>
      <pc:sldChg chg="del">
        <pc:chgData name="hans armstrong" userId="db58b1ceb4554dc5" providerId="LiveId" clId="{DC4B505F-3EFB-4AD0-9951-C658E3909603}" dt="2023-11-27T03:22:22.348" v="3675" actId="2696"/>
        <pc:sldMkLst>
          <pc:docMk/>
          <pc:sldMk cId="1897266043" sldId="259"/>
        </pc:sldMkLst>
      </pc:sldChg>
      <pc:sldChg chg="modSp mod">
        <pc:chgData name="hans armstrong" userId="db58b1ceb4554dc5" providerId="LiveId" clId="{DC4B505F-3EFB-4AD0-9951-C658E3909603}" dt="2023-11-27T01:01:56.660" v="2561" actId="20577"/>
        <pc:sldMkLst>
          <pc:docMk/>
          <pc:sldMk cId="3791689795" sldId="260"/>
        </pc:sldMkLst>
        <pc:spChg chg="mod">
          <ac:chgData name="hans armstrong" userId="db58b1ceb4554dc5" providerId="LiveId" clId="{DC4B505F-3EFB-4AD0-9951-C658E3909603}" dt="2023-11-27T01:01:56.660" v="2561" actId="20577"/>
          <ac:spMkLst>
            <pc:docMk/>
            <pc:sldMk cId="3791689795" sldId="260"/>
            <ac:spMk id="2" creationId="{067D0186-8663-130A-6B51-AC473A6F61B6}"/>
          </ac:spMkLst>
        </pc:spChg>
        <pc:spChg chg="mod">
          <ac:chgData name="hans armstrong" userId="db58b1ceb4554dc5" providerId="LiveId" clId="{DC4B505F-3EFB-4AD0-9951-C658E3909603}" dt="2023-11-27T00:53:28.122" v="2407" actId="20577"/>
          <ac:spMkLst>
            <pc:docMk/>
            <pc:sldMk cId="3791689795" sldId="260"/>
            <ac:spMk id="3" creationId="{9A000BE0-6D41-E50F-AC22-9D63B8FE4BCE}"/>
          </ac:spMkLst>
        </pc:spChg>
      </pc:sldChg>
      <pc:sldChg chg="ord">
        <pc:chgData name="hans armstrong" userId="db58b1ceb4554dc5" providerId="LiveId" clId="{DC4B505F-3EFB-4AD0-9951-C658E3909603}" dt="2023-11-25T23:29:41.297" v="204"/>
        <pc:sldMkLst>
          <pc:docMk/>
          <pc:sldMk cId="1858649909" sldId="261"/>
        </pc:sldMkLst>
      </pc:sldChg>
      <pc:sldChg chg="modSp mod ord modNotesTx">
        <pc:chgData name="hans armstrong" userId="db58b1ceb4554dc5" providerId="LiveId" clId="{DC4B505F-3EFB-4AD0-9951-C658E3909603}" dt="2023-11-26T00:41:54.402" v="1186"/>
        <pc:sldMkLst>
          <pc:docMk/>
          <pc:sldMk cId="1647891031" sldId="263"/>
        </pc:sldMkLst>
        <pc:spChg chg="mod">
          <ac:chgData name="hans armstrong" userId="db58b1ceb4554dc5" providerId="LiveId" clId="{DC4B505F-3EFB-4AD0-9951-C658E3909603}" dt="2023-11-25T23:18:48.465" v="196" actId="20577"/>
          <ac:spMkLst>
            <pc:docMk/>
            <pc:sldMk cId="1647891031" sldId="263"/>
            <ac:spMk id="2" creationId="{41EFD077-7E17-5155-B746-7D9A143EEEB3}"/>
          </ac:spMkLst>
        </pc:spChg>
        <pc:spChg chg="mod">
          <ac:chgData name="hans armstrong" userId="db58b1ceb4554dc5" providerId="LiveId" clId="{DC4B505F-3EFB-4AD0-9951-C658E3909603}" dt="2023-11-25T23:18:39.669" v="181" actId="27636"/>
          <ac:spMkLst>
            <pc:docMk/>
            <pc:sldMk cId="1647891031" sldId="263"/>
            <ac:spMk id="3" creationId="{C9D98010-990C-8573-0C8F-50B658F3F43E}"/>
          </ac:spMkLst>
        </pc:spChg>
      </pc:sldChg>
      <pc:sldChg chg="modSp mod">
        <pc:chgData name="hans armstrong" userId="db58b1ceb4554dc5" providerId="LiveId" clId="{DC4B505F-3EFB-4AD0-9951-C658E3909603}" dt="2023-11-27T01:41:41.459" v="3048" actId="20577"/>
        <pc:sldMkLst>
          <pc:docMk/>
          <pc:sldMk cId="1560583818" sldId="265"/>
        </pc:sldMkLst>
        <pc:spChg chg="mod">
          <ac:chgData name="hans armstrong" userId="db58b1ceb4554dc5" providerId="LiveId" clId="{DC4B505F-3EFB-4AD0-9951-C658E3909603}" dt="2023-11-27T01:41:41.459" v="3048" actId="20577"/>
          <ac:spMkLst>
            <pc:docMk/>
            <pc:sldMk cId="1560583818" sldId="265"/>
            <ac:spMk id="2" creationId="{7AA1990C-111E-199B-3D7E-3A3494EDEF3A}"/>
          </ac:spMkLst>
        </pc:spChg>
      </pc:sldChg>
      <pc:sldChg chg="modSp del mod">
        <pc:chgData name="hans armstrong" userId="db58b1ceb4554dc5" providerId="LiveId" clId="{DC4B505F-3EFB-4AD0-9951-C658E3909603}" dt="2023-11-26T00:30:01.010" v="1137" actId="47"/>
        <pc:sldMkLst>
          <pc:docMk/>
          <pc:sldMk cId="100932135" sldId="266"/>
        </pc:sldMkLst>
        <pc:spChg chg="mod">
          <ac:chgData name="hans armstrong" userId="db58b1ceb4554dc5" providerId="LiveId" clId="{DC4B505F-3EFB-4AD0-9951-C658E3909603}" dt="2023-11-26T00:24:13.697" v="1130" actId="20577"/>
          <ac:spMkLst>
            <pc:docMk/>
            <pc:sldMk cId="100932135" sldId="266"/>
            <ac:spMk id="7" creationId="{D29815FE-DAB8-6DEA-B00C-03D6A602938E}"/>
          </ac:spMkLst>
        </pc:spChg>
        <pc:spChg chg="mod">
          <ac:chgData name="hans armstrong" userId="db58b1ceb4554dc5" providerId="LiveId" clId="{DC4B505F-3EFB-4AD0-9951-C658E3909603}" dt="2023-11-26T00:24:27.602" v="1132" actId="1076"/>
          <ac:spMkLst>
            <pc:docMk/>
            <pc:sldMk cId="100932135" sldId="266"/>
            <ac:spMk id="10" creationId="{9D3C6087-295B-D542-78B3-DF33F51B3F9B}"/>
          </ac:spMkLst>
        </pc:spChg>
        <pc:spChg chg="mod">
          <ac:chgData name="hans armstrong" userId="db58b1ceb4554dc5" providerId="LiveId" clId="{DC4B505F-3EFB-4AD0-9951-C658E3909603}" dt="2023-11-26T00:24:22.985" v="1131" actId="1076"/>
          <ac:spMkLst>
            <pc:docMk/>
            <pc:sldMk cId="100932135" sldId="266"/>
            <ac:spMk id="13" creationId="{FDE63C80-F106-7D2E-2EBB-A876653FABCD}"/>
          </ac:spMkLst>
        </pc:spChg>
        <pc:picChg chg="mod">
          <ac:chgData name="hans armstrong" userId="db58b1ceb4554dc5" providerId="LiveId" clId="{DC4B505F-3EFB-4AD0-9951-C658E3909603}" dt="2023-11-26T00:24:33.490" v="1134" actId="1076"/>
          <ac:picMkLst>
            <pc:docMk/>
            <pc:sldMk cId="100932135" sldId="266"/>
            <ac:picMk id="6" creationId="{49561B94-EE44-2E15-82A9-9ABF04E7DB0E}"/>
          </ac:picMkLst>
        </pc:picChg>
        <pc:picChg chg="mod">
          <ac:chgData name="hans armstrong" userId="db58b1ceb4554dc5" providerId="LiveId" clId="{DC4B505F-3EFB-4AD0-9951-C658E3909603}" dt="2023-11-26T00:24:29.491" v="1133" actId="1076"/>
          <ac:picMkLst>
            <pc:docMk/>
            <pc:sldMk cId="100932135" sldId="266"/>
            <ac:picMk id="9" creationId="{CF789F0B-FE67-B949-ACEE-45A2178FCF2F}"/>
          </ac:picMkLst>
        </pc:picChg>
      </pc:sldChg>
      <pc:sldChg chg="del">
        <pc:chgData name="hans armstrong" userId="db58b1ceb4554dc5" providerId="LiveId" clId="{DC4B505F-3EFB-4AD0-9951-C658E3909603}" dt="2023-11-26T00:30:04.996" v="1138" actId="47"/>
        <pc:sldMkLst>
          <pc:docMk/>
          <pc:sldMk cId="4121583401" sldId="267"/>
        </pc:sldMkLst>
      </pc:sldChg>
      <pc:sldChg chg="del">
        <pc:chgData name="hans armstrong" userId="db58b1ceb4554dc5" providerId="LiveId" clId="{DC4B505F-3EFB-4AD0-9951-C658E3909603}" dt="2023-11-26T00:30:07.383" v="1139" actId="47"/>
        <pc:sldMkLst>
          <pc:docMk/>
          <pc:sldMk cId="927975716" sldId="268"/>
        </pc:sldMkLst>
      </pc:sldChg>
      <pc:sldChg chg="del">
        <pc:chgData name="hans armstrong" userId="db58b1ceb4554dc5" providerId="LiveId" clId="{DC4B505F-3EFB-4AD0-9951-C658E3909603}" dt="2023-11-26T00:29:58.693" v="1136" actId="47"/>
        <pc:sldMkLst>
          <pc:docMk/>
          <pc:sldMk cId="375539004" sldId="269"/>
        </pc:sldMkLst>
      </pc:sldChg>
      <pc:sldChg chg="del">
        <pc:chgData name="hans armstrong" userId="db58b1ceb4554dc5" providerId="LiveId" clId="{DC4B505F-3EFB-4AD0-9951-C658E3909603}" dt="2023-11-26T00:29:56.895" v="1135" actId="47"/>
        <pc:sldMkLst>
          <pc:docMk/>
          <pc:sldMk cId="3090325949" sldId="270"/>
        </pc:sldMkLst>
      </pc:sldChg>
      <pc:sldChg chg="addSp modSp mod modNotesTx">
        <pc:chgData name="hans armstrong" userId="db58b1ceb4554dc5" providerId="LiveId" clId="{DC4B505F-3EFB-4AD0-9951-C658E3909603}" dt="2023-11-28T12:32:03.196" v="6355" actId="20577"/>
        <pc:sldMkLst>
          <pc:docMk/>
          <pc:sldMk cId="391704452" sldId="271"/>
        </pc:sldMkLst>
        <pc:spChg chg="mod">
          <ac:chgData name="hans armstrong" userId="db58b1ceb4554dc5" providerId="LiveId" clId="{DC4B505F-3EFB-4AD0-9951-C658E3909603}" dt="2023-11-27T04:07:11.327" v="4110" actId="122"/>
          <ac:spMkLst>
            <pc:docMk/>
            <pc:sldMk cId="391704452" sldId="271"/>
            <ac:spMk id="2" creationId="{79362E1C-0C3A-BA8F-0A2E-35BA5AD479BA}"/>
          </ac:spMkLst>
        </pc:spChg>
        <pc:spChg chg="mod">
          <ac:chgData name="hans armstrong" userId="db58b1ceb4554dc5" providerId="LiveId" clId="{DC4B505F-3EFB-4AD0-9951-C658E3909603}" dt="2023-11-28T12:32:03.196" v="6355" actId="20577"/>
          <ac:spMkLst>
            <pc:docMk/>
            <pc:sldMk cId="391704452" sldId="271"/>
            <ac:spMk id="3" creationId="{622F27F1-3237-4286-75D0-479719C47319}"/>
          </ac:spMkLst>
        </pc:spChg>
        <pc:picChg chg="add mod">
          <ac:chgData name="hans armstrong" userId="db58b1ceb4554dc5" providerId="LiveId" clId="{DC4B505F-3EFB-4AD0-9951-C658E3909603}" dt="2023-11-27T04:07:35.441" v="4114" actId="1076"/>
          <ac:picMkLst>
            <pc:docMk/>
            <pc:sldMk cId="391704452" sldId="271"/>
            <ac:picMk id="4" creationId="{6F8841FF-64C3-43DF-09A9-842D5FCAF134}"/>
          </ac:picMkLst>
        </pc:picChg>
        <pc:picChg chg="add mod ord">
          <ac:chgData name="hans armstrong" userId="db58b1ceb4554dc5" providerId="LiveId" clId="{DC4B505F-3EFB-4AD0-9951-C658E3909603}" dt="2023-11-27T04:08:51.241" v="4122" actId="1076"/>
          <ac:picMkLst>
            <pc:docMk/>
            <pc:sldMk cId="391704452" sldId="271"/>
            <ac:picMk id="6" creationId="{C2FF7073-6AEE-E3E3-664D-9748BB02B29A}"/>
          </ac:picMkLst>
        </pc:picChg>
      </pc:sldChg>
      <pc:sldChg chg="del">
        <pc:chgData name="hans armstrong" userId="db58b1ceb4554dc5" providerId="LiveId" clId="{DC4B505F-3EFB-4AD0-9951-C658E3909603}" dt="2023-11-27T01:34:31.814" v="2740" actId="47"/>
        <pc:sldMkLst>
          <pc:docMk/>
          <pc:sldMk cId="465910360" sldId="272"/>
        </pc:sldMkLst>
      </pc:sldChg>
      <pc:sldChg chg="del">
        <pc:chgData name="hans armstrong" userId="db58b1ceb4554dc5" providerId="LiveId" clId="{DC4B505F-3EFB-4AD0-9951-C658E3909603}" dt="2023-11-27T03:21:50.335" v="3674" actId="2696"/>
        <pc:sldMkLst>
          <pc:docMk/>
          <pc:sldMk cId="2274283401" sldId="273"/>
        </pc:sldMkLst>
      </pc:sldChg>
      <pc:sldChg chg="modSp mod">
        <pc:chgData name="hans armstrong" userId="db58b1ceb4554dc5" providerId="LiveId" clId="{DC4B505F-3EFB-4AD0-9951-C658E3909603}" dt="2023-11-28T12:30:12.328" v="6309" actId="5793"/>
        <pc:sldMkLst>
          <pc:docMk/>
          <pc:sldMk cId="3956186335" sldId="274"/>
        </pc:sldMkLst>
        <pc:spChg chg="mod">
          <ac:chgData name="hans armstrong" userId="db58b1ceb4554dc5" providerId="LiveId" clId="{DC4B505F-3EFB-4AD0-9951-C658E3909603}" dt="2023-11-28T12:30:12.328" v="6309" actId="5793"/>
          <ac:spMkLst>
            <pc:docMk/>
            <pc:sldMk cId="3956186335" sldId="274"/>
            <ac:spMk id="3" creationId="{7005A5E8-9BDD-9553-5A7A-3945560CD458}"/>
          </ac:spMkLst>
        </pc:spChg>
      </pc:sldChg>
      <pc:sldChg chg="add">
        <pc:chgData name="hans armstrong" userId="db58b1ceb4554dc5" providerId="LiveId" clId="{DC4B505F-3EFB-4AD0-9951-C658E3909603}" dt="2023-11-28T12:28:08.728" v="6235"/>
        <pc:sldMkLst>
          <pc:docMk/>
          <pc:sldMk cId="2399041878" sldId="275"/>
        </pc:sldMkLst>
      </pc:sldChg>
      <pc:sldChg chg="addSp delSp modSp del mod ord modNotesTx">
        <pc:chgData name="hans armstrong" userId="db58b1ceb4554dc5" providerId="LiveId" clId="{DC4B505F-3EFB-4AD0-9951-C658E3909603}" dt="2023-11-28T12:28:00.393" v="6234" actId="2696"/>
        <pc:sldMkLst>
          <pc:docMk/>
          <pc:sldMk cId="3503046174" sldId="275"/>
        </pc:sldMkLst>
        <pc:spChg chg="mod">
          <ac:chgData name="hans armstrong" userId="db58b1ceb4554dc5" providerId="LiveId" clId="{DC4B505F-3EFB-4AD0-9951-C658E3909603}" dt="2023-11-27T01:39:24.818" v="2963" actId="20577"/>
          <ac:spMkLst>
            <pc:docMk/>
            <pc:sldMk cId="3503046174" sldId="275"/>
            <ac:spMk id="2" creationId="{5DE4D140-C652-2BA3-CDA1-E8DEB5E267B7}"/>
          </ac:spMkLst>
        </pc:spChg>
        <pc:spChg chg="mod">
          <ac:chgData name="hans armstrong" userId="db58b1ceb4554dc5" providerId="LiveId" clId="{DC4B505F-3EFB-4AD0-9951-C658E3909603}" dt="2023-11-25T06:51:09.841" v="18"/>
          <ac:spMkLst>
            <pc:docMk/>
            <pc:sldMk cId="3503046174" sldId="275"/>
            <ac:spMk id="3" creationId="{78893335-EB92-4C94-BF4B-B7682F456316}"/>
          </ac:spMkLst>
        </pc:spChg>
        <pc:spChg chg="add mod">
          <ac:chgData name="hans armstrong" userId="db58b1ceb4554dc5" providerId="LiveId" clId="{DC4B505F-3EFB-4AD0-9951-C658E3909603}" dt="2023-11-26T00:30:56.106" v="1168" actId="20577"/>
          <ac:spMkLst>
            <pc:docMk/>
            <pc:sldMk cId="3503046174" sldId="275"/>
            <ac:spMk id="4" creationId="{212A34C9-9FCE-4D85-AA34-5085739AFAC5}"/>
          </ac:spMkLst>
        </pc:spChg>
        <pc:spChg chg="add del mod">
          <ac:chgData name="hans armstrong" userId="db58b1ceb4554dc5" providerId="LiveId" clId="{DC4B505F-3EFB-4AD0-9951-C658E3909603}" dt="2023-11-25T06:51:44.368" v="22" actId="478"/>
          <ac:spMkLst>
            <pc:docMk/>
            <pc:sldMk cId="3503046174" sldId="275"/>
            <ac:spMk id="8" creationId="{2E06480E-57FB-40CD-814C-274FADA59364}"/>
          </ac:spMkLst>
        </pc:spChg>
        <pc:picChg chg="add mod">
          <ac:chgData name="hans armstrong" userId="db58b1ceb4554dc5" providerId="LiveId" clId="{DC4B505F-3EFB-4AD0-9951-C658E3909603}" dt="2023-11-25T23:45:49.184" v="587" actId="1076"/>
          <ac:picMkLst>
            <pc:docMk/>
            <pc:sldMk cId="3503046174" sldId="275"/>
            <ac:picMk id="5" creationId="{D9C0A868-5DBA-7965-D97F-BFBDAFD970C3}"/>
          </ac:picMkLst>
        </pc:picChg>
        <pc:picChg chg="del">
          <ac:chgData name="hans armstrong" userId="db58b1ceb4554dc5" providerId="LiveId" clId="{DC4B505F-3EFB-4AD0-9951-C658E3909603}" dt="2023-11-25T06:51:41.611" v="21" actId="478"/>
          <ac:picMkLst>
            <pc:docMk/>
            <pc:sldMk cId="3503046174" sldId="275"/>
            <ac:picMk id="6" creationId="{22D99CA8-4326-45FD-A463-C0C8E5349E85}"/>
          </ac:picMkLst>
        </pc:picChg>
        <pc:picChg chg="add mod">
          <ac:chgData name="hans armstrong" userId="db58b1ceb4554dc5" providerId="LiveId" clId="{DC4B505F-3EFB-4AD0-9951-C658E3909603}" dt="2023-11-25T23:45:56.750" v="590" actId="14100"/>
          <ac:picMkLst>
            <pc:docMk/>
            <pc:sldMk cId="3503046174" sldId="275"/>
            <ac:picMk id="6" creationId="{8ACFF4DE-1C45-4263-0340-FF551045F084}"/>
          </ac:picMkLst>
        </pc:picChg>
      </pc:sldChg>
      <pc:sldChg chg="modSp mod ord">
        <pc:chgData name="hans armstrong" userId="db58b1ceb4554dc5" providerId="LiveId" clId="{DC4B505F-3EFB-4AD0-9951-C658E3909603}" dt="2023-11-28T03:23:55.700" v="5857"/>
        <pc:sldMkLst>
          <pc:docMk/>
          <pc:sldMk cId="1241031394" sldId="276"/>
        </pc:sldMkLst>
        <pc:spChg chg="mod">
          <ac:chgData name="hans armstrong" userId="db58b1ceb4554dc5" providerId="LiveId" clId="{DC4B505F-3EFB-4AD0-9951-C658E3909603}" dt="2023-11-28T03:23:28.574" v="5855" actId="20577"/>
          <ac:spMkLst>
            <pc:docMk/>
            <pc:sldMk cId="1241031394" sldId="276"/>
            <ac:spMk id="2" creationId="{01FBF626-AFCE-C7AC-77ED-C223A0C44461}"/>
          </ac:spMkLst>
        </pc:spChg>
      </pc:sldChg>
      <pc:sldChg chg="del">
        <pc:chgData name="hans armstrong" userId="db58b1ceb4554dc5" providerId="LiveId" clId="{DC4B505F-3EFB-4AD0-9951-C658E3909603}" dt="2023-11-25T23:44:38.059" v="580" actId="47"/>
        <pc:sldMkLst>
          <pc:docMk/>
          <pc:sldMk cId="2949516285" sldId="277"/>
        </pc:sldMkLst>
      </pc:sldChg>
      <pc:sldChg chg="modSp mod modNotesTx">
        <pc:chgData name="hans armstrong" userId="db58b1ceb4554dc5" providerId="LiveId" clId="{DC4B505F-3EFB-4AD0-9951-C658E3909603}" dt="2023-11-27T01:41:27.531" v="3042" actId="20577"/>
        <pc:sldMkLst>
          <pc:docMk/>
          <pc:sldMk cId="3178500531" sldId="278"/>
        </pc:sldMkLst>
        <pc:spChg chg="mod">
          <ac:chgData name="hans armstrong" userId="db58b1ceb4554dc5" providerId="LiveId" clId="{DC4B505F-3EFB-4AD0-9951-C658E3909603}" dt="2023-11-27T01:41:27.531" v="3042" actId="20577"/>
          <ac:spMkLst>
            <pc:docMk/>
            <pc:sldMk cId="3178500531" sldId="278"/>
            <ac:spMk id="2" creationId="{0225AD9B-4E68-97AF-01D3-1D6E1D07E1AC}"/>
          </ac:spMkLst>
        </pc:spChg>
      </pc:sldChg>
      <pc:sldChg chg="modSp new mod modNotesTx">
        <pc:chgData name="hans armstrong" userId="db58b1ceb4554dc5" providerId="LiveId" clId="{DC4B505F-3EFB-4AD0-9951-C658E3909603}" dt="2023-11-26T00:41:41.889" v="1184" actId="20577"/>
        <pc:sldMkLst>
          <pc:docMk/>
          <pc:sldMk cId="1834253066" sldId="279"/>
        </pc:sldMkLst>
        <pc:spChg chg="mod">
          <ac:chgData name="hans armstrong" userId="db58b1ceb4554dc5" providerId="LiveId" clId="{DC4B505F-3EFB-4AD0-9951-C658E3909603}" dt="2023-11-25T23:53:34.690" v="672" actId="255"/>
          <ac:spMkLst>
            <pc:docMk/>
            <pc:sldMk cId="1834253066" sldId="279"/>
            <ac:spMk id="2" creationId="{B7B2207A-104E-64F7-AAB4-74AF4B8D7E8E}"/>
          </ac:spMkLst>
        </pc:spChg>
        <pc:spChg chg="mod">
          <ac:chgData name="hans armstrong" userId="db58b1ceb4554dc5" providerId="LiveId" clId="{DC4B505F-3EFB-4AD0-9951-C658E3909603}" dt="2023-11-26T00:41:41.889" v="1184" actId="20577"/>
          <ac:spMkLst>
            <pc:docMk/>
            <pc:sldMk cId="1834253066" sldId="279"/>
            <ac:spMk id="3" creationId="{BEDCDC92-8523-9A80-E241-383EDABA5240}"/>
          </ac:spMkLst>
        </pc:spChg>
      </pc:sldChg>
      <pc:sldChg chg="addSp delSp modSp new mod ord modNotesTx">
        <pc:chgData name="hans armstrong" userId="db58b1ceb4554dc5" providerId="LiveId" clId="{DC4B505F-3EFB-4AD0-9951-C658E3909603}" dt="2023-11-28T00:11:39.728" v="5279"/>
        <pc:sldMkLst>
          <pc:docMk/>
          <pc:sldMk cId="2001608075" sldId="280"/>
        </pc:sldMkLst>
        <pc:spChg chg="mod">
          <ac:chgData name="hans armstrong" userId="db58b1ceb4554dc5" providerId="LiveId" clId="{DC4B505F-3EFB-4AD0-9951-C658E3909603}" dt="2023-11-25T23:37:01.379" v="479" actId="20577"/>
          <ac:spMkLst>
            <pc:docMk/>
            <pc:sldMk cId="2001608075" sldId="280"/>
            <ac:spMk id="2" creationId="{0CAA57BF-C0DA-3F53-7A24-E96B33C00DB0}"/>
          </ac:spMkLst>
        </pc:spChg>
        <pc:spChg chg="add del">
          <ac:chgData name="hans armstrong" userId="db58b1ceb4554dc5" providerId="LiveId" clId="{DC4B505F-3EFB-4AD0-9951-C658E3909603}" dt="2023-11-26T00:19:09.735" v="1003"/>
          <ac:spMkLst>
            <pc:docMk/>
            <pc:sldMk cId="2001608075" sldId="280"/>
            <ac:spMk id="3" creationId="{FACE0103-C004-CBE5-DF65-377B512E0379}"/>
          </ac:spMkLst>
        </pc:spChg>
        <pc:spChg chg="add del">
          <ac:chgData name="hans armstrong" userId="db58b1ceb4554dc5" providerId="LiveId" clId="{DC4B505F-3EFB-4AD0-9951-C658E3909603}" dt="2023-11-26T00:19:52.124" v="1008" actId="478"/>
          <ac:spMkLst>
            <pc:docMk/>
            <pc:sldMk cId="2001608075" sldId="280"/>
            <ac:spMk id="4" creationId="{5942F189-1766-EF69-350C-6ACA684BB938}"/>
          </ac:spMkLst>
        </pc:spChg>
        <pc:spChg chg="add del mod">
          <ac:chgData name="hans armstrong" userId="db58b1ceb4554dc5" providerId="LiveId" clId="{DC4B505F-3EFB-4AD0-9951-C658E3909603}" dt="2023-11-26T00:18:53.297" v="1002"/>
          <ac:spMkLst>
            <pc:docMk/>
            <pc:sldMk cId="2001608075" sldId="280"/>
            <ac:spMk id="5" creationId="{B8B01E4D-D0DF-A541-074A-AC23A5B01F2C}"/>
          </ac:spMkLst>
        </pc:spChg>
        <pc:spChg chg="add del mod">
          <ac:chgData name="hans armstrong" userId="db58b1ceb4554dc5" providerId="LiveId" clId="{DC4B505F-3EFB-4AD0-9951-C658E3909603}" dt="2023-11-26T00:19:26.811" v="1005" actId="478"/>
          <ac:spMkLst>
            <pc:docMk/>
            <pc:sldMk cId="2001608075" sldId="280"/>
            <ac:spMk id="6" creationId="{856041EB-6DCD-84A0-8535-9BB1226705FA}"/>
          </ac:spMkLst>
        </pc:spChg>
        <pc:spChg chg="add del mod">
          <ac:chgData name="hans armstrong" userId="db58b1ceb4554dc5" providerId="LiveId" clId="{DC4B505F-3EFB-4AD0-9951-C658E3909603}" dt="2023-11-26T00:19:48.762" v="1007"/>
          <ac:spMkLst>
            <pc:docMk/>
            <pc:sldMk cId="2001608075" sldId="280"/>
            <ac:spMk id="7" creationId="{BBF2EC10-0CCD-6775-63B6-79AF085119ED}"/>
          </ac:spMkLst>
        </pc:spChg>
        <pc:spChg chg="add del mod">
          <ac:chgData name="hans armstrong" userId="db58b1ceb4554dc5" providerId="LiveId" clId="{DC4B505F-3EFB-4AD0-9951-C658E3909603}" dt="2023-11-26T00:20:08.394" v="1014"/>
          <ac:spMkLst>
            <pc:docMk/>
            <pc:sldMk cId="2001608075" sldId="280"/>
            <ac:spMk id="8" creationId="{8F5241D9-BEF1-0455-B459-8511A9030A2E}"/>
          </ac:spMkLst>
        </pc:spChg>
        <pc:spChg chg="add del mod">
          <ac:chgData name="hans armstrong" userId="db58b1ceb4554dc5" providerId="LiveId" clId="{DC4B505F-3EFB-4AD0-9951-C658E3909603}" dt="2023-11-26T00:20:08.383" v="1012" actId="478"/>
          <ac:spMkLst>
            <pc:docMk/>
            <pc:sldMk cId="2001608075" sldId="280"/>
            <ac:spMk id="9" creationId="{E59CC759-D614-F221-90A7-8B1F8119CF9C}"/>
          </ac:spMkLst>
        </pc:spChg>
        <pc:spChg chg="add mod">
          <ac:chgData name="hans armstrong" userId="db58b1ceb4554dc5" providerId="LiveId" clId="{DC4B505F-3EFB-4AD0-9951-C658E3909603}" dt="2023-11-26T00:21:44.095" v="1026" actId="20577"/>
          <ac:spMkLst>
            <pc:docMk/>
            <pc:sldMk cId="2001608075" sldId="280"/>
            <ac:spMk id="10" creationId="{6D42411A-6565-EFE0-A507-5927E6337F5E}"/>
          </ac:spMkLst>
        </pc:spChg>
        <pc:picChg chg="add mod">
          <ac:chgData name="hans armstrong" userId="db58b1ceb4554dc5" providerId="LiveId" clId="{DC4B505F-3EFB-4AD0-9951-C658E3909603}" dt="2023-11-26T00:36:08.692" v="1170" actId="1076"/>
          <ac:picMkLst>
            <pc:docMk/>
            <pc:sldMk cId="2001608075" sldId="280"/>
            <ac:picMk id="12" creationId="{2B2057D7-6366-986E-8802-A184156C565F}"/>
          </ac:picMkLst>
        </pc:picChg>
      </pc:sldChg>
      <pc:sldChg chg="modSp new mod ord">
        <pc:chgData name="hans armstrong" userId="db58b1ceb4554dc5" providerId="LiveId" clId="{DC4B505F-3EFB-4AD0-9951-C658E3909603}" dt="2023-11-28T12:29:22.569" v="6305" actId="20577"/>
        <pc:sldMkLst>
          <pc:docMk/>
          <pc:sldMk cId="2254571670" sldId="281"/>
        </pc:sldMkLst>
        <pc:spChg chg="mod">
          <ac:chgData name="hans armstrong" userId="db58b1ceb4554dc5" providerId="LiveId" clId="{DC4B505F-3EFB-4AD0-9951-C658E3909603}" dt="2023-11-28T12:26:22.164" v="6230" actId="20577"/>
          <ac:spMkLst>
            <pc:docMk/>
            <pc:sldMk cId="2254571670" sldId="281"/>
            <ac:spMk id="2" creationId="{7DB49181-9F21-CFB0-6DB0-358E6D9D69E1}"/>
          </ac:spMkLst>
        </pc:spChg>
        <pc:spChg chg="mod">
          <ac:chgData name="hans armstrong" userId="db58b1ceb4554dc5" providerId="LiveId" clId="{DC4B505F-3EFB-4AD0-9951-C658E3909603}" dt="2023-11-28T12:29:22.569" v="6305" actId="20577"/>
          <ac:spMkLst>
            <pc:docMk/>
            <pc:sldMk cId="2254571670" sldId="281"/>
            <ac:spMk id="3" creationId="{27DCB7B8-1763-3B20-385A-4D57F0D36437}"/>
          </ac:spMkLst>
        </pc:spChg>
      </pc:sldChg>
      <pc:sldChg chg="add">
        <pc:chgData name="hans armstrong" userId="db58b1ceb4554dc5" providerId="LiveId" clId="{DC4B505F-3EFB-4AD0-9951-C658E3909603}" dt="2023-11-25T23:44:35.280" v="579"/>
        <pc:sldMkLst>
          <pc:docMk/>
          <pc:sldMk cId="3907317456" sldId="282"/>
        </pc:sldMkLst>
      </pc:sldChg>
      <pc:sldChg chg="modSp new del mod ord">
        <pc:chgData name="hans armstrong" userId="db58b1ceb4554dc5" providerId="LiveId" clId="{DC4B505F-3EFB-4AD0-9951-C658E3909603}" dt="2023-11-26T00:09:59.987" v="788" actId="47"/>
        <pc:sldMkLst>
          <pc:docMk/>
          <pc:sldMk cId="688142769" sldId="283"/>
        </pc:sldMkLst>
        <pc:spChg chg="mod">
          <ac:chgData name="hans armstrong" userId="db58b1ceb4554dc5" providerId="LiveId" clId="{DC4B505F-3EFB-4AD0-9951-C658E3909603}" dt="2023-11-26T00:05:11.750" v="756" actId="21"/>
          <ac:spMkLst>
            <pc:docMk/>
            <pc:sldMk cId="688142769" sldId="283"/>
            <ac:spMk id="2" creationId="{5CC5FAEC-F9A6-C2AE-0A87-22BA56CA59A3}"/>
          </ac:spMkLst>
        </pc:spChg>
        <pc:spChg chg="mod">
          <ac:chgData name="hans armstrong" userId="db58b1ceb4554dc5" providerId="LiveId" clId="{DC4B505F-3EFB-4AD0-9951-C658E3909603}" dt="2023-11-25T23:54:58.438" v="724" actId="5793"/>
          <ac:spMkLst>
            <pc:docMk/>
            <pc:sldMk cId="688142769" sldId="283"/>
            <ac:spMk id="3" creationId="{BCE4785F-99DA-52BD-6FA0-DE01BA97CD3F}"/>
          </ac:spMkLst>
        </pc:spChg>
      </pc:sldChg>
      <pc:sldChg chg="addSp delSp modSp new del mod">
        <pc:chgData name="hans armstrong" userId="db58b1ceb4554dc5" providerId="LiveId" clId="{DC4B505F-3EFB-4AD0-9951-C658E3909603}" dt="2023-11-26T00:10:01.737" v="789" actId="47"/>
        <pc:sldMkLst>
          <pc:docMk/>
          <pc:sldMk cId="2973214012" sldId="284"/>
        </pc:sldMkLst>
        <pc:spChg chg="mod">
          <ac:chgData name="hans armstrong" userId="db58b1ceb4554dc5" providerId="LiveId" clId="{DC4B505F-3EFB-4AD0-9951-C658E3909603}" dt="2023-11-26T00:09:44.912" v="783" actId="27636"/>
          <ac:spMkLst>
            <pc:docMk/>
            <pc:sldMk cId="2973214012" sldId="284"/>
            <ac:spMk id="2" creationId="{0BA9D8A4-C0EF-06ED-1A5F-8CC16F0516CA}"/>
          </ac:spMkLst>
        </pc:spChg>
        <pc:spChg chg="del">
          <ac:chgData name="hans armstrong" userId="db58b1ceb4554dc5" providerId="LiveId" clId="{DC4B505F-3EFB-4AD0-9951-C658E3909603}" dt="2023-11-26T00:06:16.464" v="760" actId="22"/>
          <ac:spMkLst>
            <pc:docMk/>
            <pc:sldMk cId="2973214012" sldId="284"/>
            <ac:spMk id="3" creationId="{24D0EB8E-5809-5D42-3336-588D820F3456}"/>
          </ac:spMkLst>
        </pc:spChg>
        <pc:spChg chg="del">
          <ac:chgData name="hans armstrong" userId="db58b1ceb4554dc5" providerId="LiveId" clId="{DC4B505F-3EFB-4AD0-9951-C658E3909603}" dt="2023-11-26T00:08:04.425" v="772" actId="478"/>
          <ac:spMkLst>
            <pc:docMk/>
            <pc:sldMk cId="2973214012" sldId="284"/>
            <ac:spMk id="4" creationId="{51E57A70-DA42-09B3-98B9-193BF8572DE6}"/>
          </ac:spMkLst>
        </pc:spChg>
        <pc:spChg chg="add mod">
          <ac:chgData name="hans armstrong" userId="db58b1ceb4554dc5" providerId="LiveId" clId="{DC4B505F-3EFB-4AD0-9951-C658E3909603}" dt="2023-11-26T00:09:22.853" v="776" actId="478"/>
          <ac:spMkLst>
            <pc:docMk/>
            <pc:sldMk cId="2973214012" sldId="284"/>
            <ac:spMk id="16" creationId="{129A000B-03AC-D2E3-BBBD-CE3AF61060FE}"/>
          </ac:spMkLst>
        </pc:spChg>
        <pc:picChg chg="add del mod ord">
          <ac:chgData name="hans armstrong" userId="db58b1ceb4554dc5" providerId="LiveId" clId="{DC4B505F-3EFB-4AD0-9951-C658E3909603}" dt="2023-11-26T00:09:22.853" v="776" actId="478"/>
          <ac:picMkLst>
            <pc:docMk/>
            <pc:sldMk cId="2973214012" sldId="284"/>
            <ac:picMk id="6" creationId="{01D446C6-9DB5-7F26-6754-0834C0D8F29F}"/>
          </ac:picMkLst>
        </pc:picChg>
        <pc:picChg chg="add del mod">
          <ac:chgData name="hans armstrong" userId="db58b1ceb4554dc5" providerId="LiveId" clId="{DC4B505F-3EFB-4AD0-9951-C658E3909603}" dt="2023-11-26T00:09:25.975" v="780" actId="478"/>
          <ac:picMkLst>
            <pc:docMk/>
            <pc:sldMk cId="2973214012" sldId="284"/>
            <ac:picMk id="8" creationId="{4E07C702-96AB-2C1B-E315-40B1FB4B6AC4}"/>
          </ac:picMkLst>
        </pc:picChg>
        <pc:picChg chg="add del mod">
          <ac:chgData name="hans armstrong" userId="db58b1ceb4554dc5" providerId="LiveId" clId="{DC4B505F-3EFB-4AD0-9951-C658E3909603}" dt="2023-11-26T00:09:23.583" v="777" actId="478"/>
          <ac:picMkLst>
            <pc:docMk/>
            <pc:sldMk cId="2973214012" sldId="284"/>
            <ac:picMk id="10" creationId="{D291DE1F-E236-74C2-BFC7-D9984DC4BDA5}"/>
          </ac:picMkLst>
        </pc:picChg>
        <pc:picChg chg="add del mod">
          <ac:chgData name="hans armstrong" userId="db58b1ceb4554dc5" providerId="LiveId" clId="{DC4B505F-3EFB-4AD0-9951-C658E3909603}" dt="2023-11-26T00:09:24.320" v="778" actId="478"/>
          <ac:picMkLst>
            <pc:docMk/>
            <pc:sldMk cId="2973214012" sldId="284"/>
            <ac:picMk id="12" creationId="{501B6532-B394-D30D-FA8B-396B151363F3}"/>
          </ac:picMkLst>
        </pc:picChg>
        <pc:picChg chg="add del mod">
          <ac:chgData name="hans armstrong" userId="db58b1ceb4554dc5" providerId="LiveId" clId="{DC4B505F-3EFB-4AD0-9951-C658E3909603}" dt="2023-11-26T00:09:25.124" v="779" actId="478"/>
          <ac:picMkLst>
            <pc:docMk/>
            <pc:sldMk cId="2973214012" sldId="284"/>
            <ac:picMk id="14" creationId="{06A61EC1-CC22-AB90-A31A-FE6C4946D213}"/>
          </ac:picMkLst>
        </pc:picChg>
      </pc:sldChg>
      <pc:sldChg chg="addSp modSp new mod ord modNotesTx">
        <pc:chgData name="hans armstrong" userId="db58b1ceb4554dc5" providerId="LiveId" clId="{DC4B505F-3EFB-4AD0-9951-C658E3909603}" dt="2023-11-27T03:30:09.656" v="3878"/>
        <pc:sldMkLst>
          <pc:docMk/>
          <pc:sldMk cId="2310083470" sldId="285"/>
        </pc:sldMkLst>
        <pc:spChg chg="mod">
          <ac:chgData name="hans armstrong" userId="db58b1ceb4554dc5" providerId="LiveId" clId="{DC4B505F-3EFB-4AD0-9951-C658E3909603}" dt="2023-11-26T00:09:54.457" v="787" actId="27636"/>
          <ac:spMkLst>
            <pc:docMk/>
            <pc:sldMk cId="2310083470" sldId="285"/>
            <ac:spMk id="2" creationId="{2094FEEC-1CA7-86BF-99C5-CB5E13E5FE71}"/>
          </ac:spMkLst>
        </pc:spChg>
        <pc:spChg chg="mod">
          <ac:chgData name="hans armstrong" userId="db58b1ceb4554dc5" providerId="LiveId" clId="{DC4B505F-3EFB-4AD0-9951-C658E3909603}" dt="2023-11-26T00:46:39.994" v="1332" actId="5793"/>
          <ac:spMkLst>
            <pc:docMk/>
            <pc:sldMk cId="2310083470" sldId="285"/>
            <ac:spMk id="3" creationId="{50E77910-9BD9-BAA7-762A-E44D04A485D1}"/>
          </ac:spMkLst>
        </pc:spChg>
        <pc:spChg chg="mod">
          <ac:chgData name="hans armstrong" userId="db58b1ceb4554dc5" providerId="LiveId" clId="{DC4B505F-3EFB-4AD0-9951-C658E3909603}" dt="2023-11-26T00:46:45.497" v="1336" actId="5793"/>
          <ac:spMkLst>
            <pc:docMk/>
            <pc:sldMk cId="2310083470" sldId="285"/>
            <ac:spMk id="4" creationId="{67E5D037-ACFF-ECE1-1618-5A282D8B8A23}"/>
          </ac:spMkLst>
        </pc:spChg>
        <pc:picChg chg="add mod">
          <ac:chgData name="hans armstrong" userId="db58b1ceb4554dc5" providerId="LiveId" clId="{DC4B505F-3EFB-4AD0-9951-C658E3909603}" dt="2023-11-26T00:11:22.402" v="800" actId="1076"/>
          <ac:picMkLst>
            <pc:docMk/>
            <pc:sldMk cId="2310083470" sldId="285"/>
            <ac:picMk id="6" creationId="{53373D37-FE13-49FF-E346-C52F63870099}"/>
          </ac:picMkLst>
        </pc:picChg>
        <pc:picChg chg="add mod">
          <ac:chgData name="hans armstrong" userId="db58b1ceb4554dc5" providerId="LiveId" clId="{DC4B505F-3EFB-4AD0-9951-C658E3909603}" dt="2023-11-26T00:11:45.427" v="804" actId="1076"/>
          <ac:picMkLst>
            <pc:docMk/>
            <pc:sldMk cId="2310083470" sldId="285"/>
            <ac:picMk id="8" creationId="{3BB144F6-FA2E-4E1C-52FB-52E770FF821A}"/>
          </ac:picMkLst>
        </pc:picChg>
        <pc:picChg chg="add mod">
          <ac:chgData name="hans armstrong" userId="db58b1ceb4554dc5" providerId="LiveId" clId="{DC4B505F-3EFB-4AD0-9951-C658E3909603}" dt="2023-11-26T00:46:51.591" v="1338" actId="1076"/>
          <ac:picMkLst>
            <pc:docMk/>
            <pc:sldMk cId="2310083470" sldId="285"/>
            <ac:picMk id="10" creationId="{32834E4E-FCC8-EFD8-FDEC-C2B9971245AE}"/>
          </ac:picMkLst>
        </pc:picChg>
        <pc:picChg chg="add mod">
          <ac:chgData name="hans armstrong" userId="db58b1ceb4554dc5" providerId="LiveId" clId="{DC4B505F-3EFB-4AD0-9951-C658E3909603}" dt="2023-11-26T00:46:48.534" v="1337" actId="1076"/>
          <ac:picMkLst>
            <pc:docMk/>
            <pc:sldMk cId="2310083470" sldId="285"/>
            <ac:picMk id="12" creationId="{3947141F-B83E-DC67-9E79-D1CABCE9FCCE}"/>
          </ac:picMkLst>
        </pc:picChg>
      </pc:sldChg>
      <pc:sldChg chg="modSp new mod modNotesTx">
        <pc:chgData name="hans armstrong" userId="db58b1ceb4554dc5" providerId="LiveId" clId="{DC4B505F-3EFB-4AD0-9951-C658E3909603}" dt="2023-11-28T03:38:09.347" v="5977" actId="6549"/>
        <pc:sldMkLst>
          <pc:docMk/>
          <pc:sldMk cId="2430561041" sldId="286"/>
        </pc:sldMkLst>
        <pc:spChg chg="mod">
          <ac:chgData name="hans armstrong" userId="db58b1ceb4554dc5" providerId="LiveId" clId="{DC4B505F-3EFB-4AD0-9951-C658E3909603}" dt="2023-11-28T03:38:09.347" v="5977" actId="6549"/>
          <ac:spMkLst>
            <pc:docMk/>
            <pc:sldMk cId="2430561041" sldId="286"/>
            <ac:spMk id="2" creationId="{216411BF-5431-C521-B916-769E49023982}"/>
          </ac:spMkLst>
        </pc:spChg>
        <pc:spChg chg="mod">
          <ac:chgData name="hans armstrong" userId="db58b1ceb4554dc5" providerId="LiveId" clId="{DC4B505F-3EFB-4AD0-9951-C658E3909603}" dt="2023-11-28T02:34:45.570" v="5757" actId="27636"/>
          <ac:spMkLst>
            <pc:docMk/>
            <pc:sldMk cId="2430561041" sldId="286"/>
            <ac:spMk id="3" creationId="{93FC3304-6B1B-9600-1920-98A123084552}"/>
          </ac:spMkLst>
        </pc:spChg>
        <pc:spChg chg="mod">
          <ac:chgData name="hans armstrong" userId="db58b1ceb4554dc5" providerId="LiveId" clId="{DC4B505F-3EFB-4AD0-9951-C658E3909603}" dt="2023-11-28T02:36:10.363" v="5830" actId="5793"/>
          <ac:spMkLst>
            <pc:docMk/>
            <pc:sldMk cId="2430561041" sldId="286"/>
            <ac:spMk id="4" creationId="{2FA2242B-8AAD-485A-D900-B1AEB77876B2}"/>
          </ac:spMkLst>
        </pc:spChg>
      </pc:sldChg>
      <pc:sldChg chg="addSp delSp modSp new mod modNotesTx">
        <pc:chgData name="hans armstrong" userId="db58b1ceb4554dc5" providerId="LiveId" clId="{DC4B505F-3EFB-4AD0-9951-C658E3909603}" dt="2023-11-28T12:32:38.538" v="6356" actId="1076"/>
        <pc:sldMkLst>
          <pc:docMk/>
          <pc:sldMk cId="501012255" sldId="287"/>
        </pc:sldMkLst>
        <pc:spChg chg="mod">
          <ac:chgData name="hans armstrong" userId="db58b1ceb4554dc5" providerId="LiveId" clId="{DC4B505F-3EFB-4AD0-9951-C658E3909603}" dt="2023-11-28T03:26:22.770" v="5898" actId="20577"/>
          <ac:spMkLst>
            <pc:docMk/>
            <pc:sldMk cId="501012255" sldId="287"/>
            <ac:spMk id="2" creationId="{D9063E3B-67C9-55EB-0753-BBA9C22A4674}"/>
          </ac:spMkLst>
        </pc:spChg>
        <pc:spChg chg="add del mod">
          <ac:chgData name="hans armstrong" userId="db58b1ceb4554dc5" providerId="LiveId" clId="{DC4B505F-3EFB-4AD0-9951-C658E3909603}" dt="2023-11-28T03:33:24.043" v="5937" actId="478"/>
          <ac:spMkLst>
            <pc:docMk/>
            <pc:sldMk cId="501012255" sldId="287"/>
            <ac:spMk id="3" creationId="{8B85B5B1-1453-7D99-5000-DECACB651E34}"/>
          </ac:spMkLst>
        </pc:spChg>
        <pc:spChg chg="del mod">
          <ac:chgData name="hans armstrong" userId="db58b1ceb4554dc5" providerId="LiveId" clId="{DC4B505F-3EFB-4AD0-9951-C658E3909603}" dt="2023-11-26T02:35:34.448" v="1698" actId="22"/>
          <ac:spMkLst>
            <pc:docMk/>
            <pc:sldMk cId="501012255" sldId="287"/>
            <ac:spMk id="3" creationId="{F41B837B-F7DF-2E08-1764-6F742B190C47}"/>
          </ac:spMkLst>
        </pc:spChg>
        <pc:picChg chg="add mod">
          <ac:chgData name="hans armstrong" userId="db58b1ceb4554dc5" providerId="LiveId" clId="{DC4B505F-3EFB-4AD0-9951-C658E3909603}" dt="2023-11-27T00:51:13.499" v="2277" actId="1076"/>
          <ac:picMkLst>
            <pc:docMk/>
            <pc:sldMk cId="501012255" sldId="287"/>
            <ac:picMk id="5" creationId="{E6B06E22-F9CA-DFCE-C739-7704318211D3}"/>
          </ac:picMkLst>
        </pc:picChg>
        <pc:picChg chg="add mod">
          <ac:chgData name="hans armstrong" userId="db58b1ceb4554dc5" providerId="LiveId" clId="{DC4B505F-3EFB-4AD0-9951-C658E3909603}" dt="2023-11-28T12:32:38.538" v="6356" actId="1076"/>
          <ac:picMkLst>
            <pc:docMk/>
            <pc:sldMk cId="501012255" sldId="287"/>
            <ac:picMk id="6" creationId="{EFBBE485-1B2F-491A-CA4A-E40E6793BC5E}"/>
          </ac:picMkLst>
        </pc:picChg>
        <pc:picChg chg="add mod ord">
          <ac:chgData name="hans armstrong" userId="db58b1ceb4554dc5" providerId="LiveId" clId="{DC4B505F-3EFB-4AD0-9951-C658E3909603}" dt="2023-11-27T00:51:08.222" v="2275" actId="1076"/>
          <ac:picMkLst>
            <pc:docMk/>
            <pc:sldMk cId="501012255" sldId="287"/>
            <ac:picMk id="7" creationId="{E6E6238D-B475-350F-49D3-42BB2FF4008C}"/>
          </ac:picMkLst>
        </pc:picChg>
        <pc:picChg chg="add mod">
          <ac:chgData name="hans armstrong" userId="db58b1ceb4554dc5" providerId="LiveId" clId="{DC4B505F-3EFB-4AD0-9951-C658E3909603}" dt="2023-11-27T00:51:11.280" v="2276" actId="1076"/>
          <ac:picMkLst>
            <pc:docMk/>
            <pc:sldMk cId="501012255" sldId="287"/>
            <ac:picMk id="9" creationId="{C79A06B1-FC69-F383-B1F5-5177CF734AB7}"/>
          </ac:picMkLst>
        </pc:picChg>
      </pc:sldChg>
      <pc:sldChg chg="addSp delSp modSp new mod ord modNotesTx">
        <pc:chgData name="hans armstrong" userId="db58b1ceb4554dc5" providerId="LiveId" clId="{DC4B505F-3EFB-4AD0-9951-C658E3909603}" dt="2023-11-28T03:21:57.098" v="5841"/>
        <pc:sldMkLst>
          <pc:docMk/>
          <pc:sldMk cId="539732771" sldId="288"/>
        </pc:sldMkLst>
        <pc:spChg chg="mod">
          <ac:chgData name="hans armstrong" userId="db58b1ceb4554dc5" providerId="LiveId" clId="{DC4B505F-3EFB-4AD0-9951-C658E3909603}" dt="2023-11-27T02:10:32.942" v="3631" actId="20577"/>
          <ac:spMkLst>
            <pc:docMk/>
            <pc:sldMk cId="539732771" sldId="288"/>
            <ac:spMk id="2" creationId="{497CF753-6B58-17B8-486A-0039BCC2C086}"/>
          </ac:spMkLst>
        </pc:spChg>
        <pc:spChg chg="mod">
          <ac:chgData name="hans armstrong" userId="db58b1ceb4554dc5" providerId="LiveId" clId="{DC4B505F-3EFB-4AD0-9951-C658E3909603}" dt="2023-11-26T02:50:31.907" v="2241" actId="20577"/>
          <ac:spMkLst>
            <pc:docMk/>
            <pc:sldMk cId="539732771" sldId="288"/>
            <ac:spMk id="3" creationId="{D584A872-5DE1-72B0-1C1A-5014121507B8}"/>
          </ac:spMkLst>
        </pc:spChg>
        <pc:picChg chg="add del mod">
          <ac:chgData name="hans armstrong" userId="db58b1ceb4554dc5" providerId="LiveId" clId="{DC4B505F-3EFB-4AD0-9951-C658E3909603}" dt="2023-11-26T02:49:23.475" v="2142" actId="478"/>
          <ac:picMkLst>
            <pc:docMk/>
            <pc:sldMk cId="539732771" sldId="288"/>
            <ac:picMk id="4" creationId="{ACA9C51D-75ED-5276-5C8A-269D6101F2BA}"/>
          </ac:picMkLst>
        </pc:picChg>
        <pc:picChg chg="add mod">
          <ac:chgData name="hans armstrong" userId="db58b1ceb4554dc5" providerId="LiveId" clId="{DC4B505F-3EFB-4AD0-9951-C658E3909603}" dt="2023-11-27T01:59:51.317" v="3295" actId="14100"/>
          <ac:picMkLst>
            <pc:docMk/>
            <pc:sldMk cId="539732771" sldId="288"/>
            <ac:picMk id="5" creationId="{F3BBA6E7-FDED-E7FB-8129-D6F9072A9413}"/>
          </ac:picMkLst>
        </pc:picChg>
      </pc:sldChg>
      <pc:sldChg chg="modSp new del mod">
        <pc:chgData name="hans armstrong" userId="db58b1ceb4554dc5" providerId="LiveId" clId="{DC4B505F-3EFB-4AD0-9951-C658E3909603}" dt="2023-11-26T02:26:13.571" v="1635" actId="47"/>
        <pc:sldMkLst>
          <pc:docMk/>
          <pc:sldMk cId="1062912667" sldId="288"/>
        </pc:sldMkLst>
        <pc:spChg chg="mod">
          <ac:chgData name="hans armstrong" userId="db58b1ceb4554dc5" providerId="LiveId" clId="{DC4B505F-3EFB-4AD0-9951-C658E3909603}" dt="2023-11-26T02:25:38.503" v="1634" actId="20577"/>
          <ac:spMkLst>
            <pc:docMk/>
            <pc:sldMk cId="1062912667" sldId="288"/>
            <ac:spMk id="2" creationId="{EEA9CE76-58F4-628D-6778-690FEEEA3106}"/>
          </ac:spMkLst>
        </pc:spChg>
        <pc:spChg chg="mod">
          <ac:chgData name="hans armstrong" userId="db58b1ceb4554dc5" providerId="LiveId" clId="{DC4B505F-3EFB-4AD0-9951-C658E3909603}" dt="2023-11-26T02:25:34.023" v="1630"/>
          <ac:spMkLst>
            <pc:docMk/>
            <pc:sldMk cId="1062912667" sldId="288"/>
            <ac:spMk id="4" creationId="{1682D8F9-3B94-E078-28EF-9BAFC235C81F}"/>
          </ac:spMkLst>
        </pc:spChg>
      </pc:sldChg>
      <pc:sldChg chg="new del">
        <pc:chgData name="hans armstrong" userId="db58b1ceb4554dc5" providerId="LiveId" clId="{DC4B505F-3EFB-4AD0-9951-C658E3909603}" dt="2023-11-26T02:37:53.938" v="1744" actId="2696"/>
        <pc:sldMkLst>
          <pc:docMk/>
          <pc:sldMk cId="3401245946" sldId="288"/>
        </pc:sldMkLst>
      </pc:sldChg>
      <pc:sldChg chg="addSp delSp modSp new mod modNotesTx">
        <pc:chgData name="hans armstrong" userId="db58b1ceb4554dc5" providerId="LiveId" clId="{DC4B505F-3EFB-4AD0-9951-C658E3909603}" dt="2023-11-27T02:01:03.515" v="3425" actId="20577"/>
        <pc:sldMkLst>
          <pc:docMk/>
          <pc:sldMk cId="3978716407" sldId="289"/>
        </pc:sldMkLst>
        <pc:spChg chg="del">
          <ac:chgData name="hans armstrong" userId="db58b1ceb4554dc5" providerId="LiveId" clId="{DC4B505F-3EFB-4AD0-9951-C658E3909603}" dt="2023-11-26T02:54:56.288" v="2245" actId="478"/>
          <ac:spMkLst>
            <pc:docMk/>
            <pc:sldMk cId="3978716407" sldId="289"/>
            <ac:spMk id="3" creationId="{C6BFB7AC-03F0-C2A2-7910-322C2485185B}"/>
          </ac:spMkLst>
        </pc:spChg>
        <pc:picChg chg="add del mod">
          <ac:chgData name="hans armstrong" userId="db58b1ceb4554dc5" providerId="LiveId" clId="{DC4B505F-3EFB-4AD0-9951-C658E3909603}" dt="2023-11-26T02:55:00.476" v="2247" actId="478"/>
          <ac:picMkLst>
            <pc:docMk/>
            <pc:sldMk cId="3978716407" sldId="289"/>
            <ac:picMk id="5" creationId="{2EB2AEA3-6AF2-234F-8E12-629CFCF829FF}"/>
          </ac:picMkLst>
        </pc:picChg>
        <pc:picChg chg="add">
          <ac:chgData name="hans armstrong" userId="db58b1ceb4554dc5" providerId="LiveId" clId="{DC4B505F-3EFB-4AD0-9951-C658E3909603}" dt="2023-11-26T02:55:56.001" v="2248" actId="22"/>
          <ac:picMkLst>
            <pc:docMk/>
            <pc:sldMk cId="3978716407" sldId="289"/>
            <ac:picMk id="7" creationId="{DBF8B066-99C6-FB35-1ABA-837B0D86B8EC}"/>
          </ac:picMkLst>
        </pc:picChg>
      </pc:sldChg>
      <pc:sldChg chg="addSp delSp modSp new del mod">
        <pc:chgData name="hans armstrong" userId="db58b1ceb4554dc5" providerId="LiveId" clId="{DC4B505F-3EFB-4AD0-9951-C658E3909603}" dt="2023-11-27T00:55:08.419" v="2438" actId="47"/>
        <pc:sldMkLst>
          <pc:docMk/>
          <pc:sldMk cId="4052493358" sldId="290"/>
        </pc:sldMkLst>
        <pc:spChg chg="mod">
          <ac:chgData name="hans armstrong" userId="db58b1ceb4554dc5" providerId="LiveId" clId="{DC4B505F-3EFB-4AD0-9951-C658E3909603}" dt="2023-11-27T00:55:04.437" v="2436" actId="21"/>
          <ac:spMkLst>
            <pc:docMk/>
            <pc:sldMk cId="4052493358" sldId="290"/>
            <ac:spMk id="2" creationId="{5F32D239-D40F-4E23-40A3-70B79612D004}"/>
          </ac:spMkLst>
        </pc:spChg>
        <pc:spChg chg="add del">
          <ac:chgData name="hans armstrong" userId="db58b1ceb4554dc5" providerId="LiveId" clId="{DC4B505F-3EFB-4AD0-9951-C658E3909603}" dt="2023-11-27T00:54:40.981" v="2432"/>
          <ac:spMkLst>
            <pc:docMk/>
            <pc:sldMk cId="4052493358" sldId="290"/>
            <ac:spMk id="3" creationId="{82779DFF-F7B1-7FD2-FD92-F43053EA02E3}"/>
          </ac:spMkLst>
        </pc:spChg>
        <pc:spChg chg="add del mod">
          <ac:chgData name="hans armstrong" userId="db58b1ceb4554dc5" providerId="LiveId" clId="{DC4B505F-3EFB-4AD0-9951-C658E3909603}" dt="2023-11-27T00:54:26.186" v="2431"/>
          <ac:spMkLst>
            <pc:docMk/>
            <pc:sldMk cId="4052493358" sldId="290"/>
            <ac:spMk id="4" creationId="{30A7A065-1486-2C4D-C686-99B776521978}"/>
          </ac:spMkLst>
        </pc:spChg>
        <pc:spChg chg="add del mod">
          <ac:chgData name="hans armstrong" userId="db58b1ceb4554dc5" providerId="LiveId" clId="{DC4B505F-3EFB-4AD0-9951-C658E3909603}" dt="2023-11-27T00:54:50.701" v="2434" actId="478"/>
          <ac:spMkLst>
            <pc:docMk/>
            <pc:sldMk cId="4052493358" sldId="290"/>
            <ac:spMk id="5" creationId="{1DDF3083-F3C4-6BCA-8C82-6CED3E435995}"/>
          </ac:spMkLst>
        </pc:spChg>
      </pc:sldChg>
      <pc:sldChg chg="addSp delSp modSp new mod modNotesTx">
        <pc:chgData name="hans armstrong" userId="db58b1ceb4554dc5" providerId="LiveId" clId="{DC4B505F-3EFB-4AD0-9951-C658E3909603}" dt="2023-11-27T01:09:14.765" v="2667" actId="5793"/>
        <pc:sldMkLst>
          <pc:docMk/>
          <pc:sldMk cId="745663367" sldId="291"/>
        </pc:sldMkLst>
        <pc:spChg chg="mod">
          <ac:chgData name="hans armstrong" userId="db58b1ceb4554dc5" providerId="LiveId" clId="{DC4B505F-3EFB-4AD0-9951-C658E3909603}" dt="2023-11-27T01:02:39.127" v="2588" actId="20577"/>
          <ac:spMkLst>
            <pc:docMk/>
            <pc:sldMk cId="745663367" sldId="291"/>
            <ac:spMk id="2" creationId="{8BA47E55-2C86-577F-E114-34C18DF453C8}"/>
          </ac:spMkLst>
        </pc:spChg>
        <pc:spChg chg="mod">
          <ac:chgData name="hans armstrong" userId="db58b1ceb4554dc5" providerId="LiveId" clId="{DC4B505F-3EFB-4AD0-9951-C658E3909603}" dt="2023-11-27T01:09:14.765" v="2667" actId="5793"/>
          <ac:spMkLst>
            <pc:docMk/>
            <pc:sldMk cId="745663367" sldId="291"/>
            <ac:spMk id="3" creationId="{4A78BA36-6266-8640-8043-10BB123D3945}"/>
          </ac:spMkLst>
        </pc:spChg>
        <pc:spChg chg="del">
          <ac:chgData name="hans armstrong" userId="db58b1ceb4554dc5" providerId="LiveId" clId="{DC4B505F-3EFB-4AD0-9951-C658E3909603}" dt="2023-11-27T01:00:20.424" v="2545" actId="478"/>
          <ac:spMkLst>
            <pc:docMk/>
            <pc:sldMk cId="745663367" sldId="291"/>
            <ac:spMk id="4" creationId="{84E2F9B0-6AEC-2B2E-3C57-2F17AAEF92D0}"/>
          </ac:spMkLst>
        </pc:spChg>
        <pc:picChg chg="add del mod">
          <ac:chgData name="hans armstrong" userId="db58b1ceb4554dc5" providerId="LiveId" clId="{DC4B505F-3EFB-4AD0-9951-C658E3909603}" dt="2023-11-27T01:01:23.259" v="2547" actId="478"/>
          <ac:picMkLst>
            <pc:docMk/>
            <pc:sldMk cId="745663367" sldId="291"/>
            <ac:picMk id="6" creationId="{D0E0CA55-48CC-9DF9-F524-3F78AD06576B}"/>
          </ac:picMkLst>
        </pc:picChg>
        <pc:picChg chg="add mod ord">
          <ac:chgData name="hans armstrong" userId="db58b1ceb4554dc5" providerId="LiveId" clId="{DC4B505F-3EFB-4AD0-9951-C658E3909603}" dt="2023-11-27T01:01:39.368" v="2553" actId="1076"/>
          <ac:picMkLst>
            <pc:docMk/>
            <pc:sldMk cId="745663367" sldId="291"/>
            <ac:picMk id="8" creationId="{81FE3FB7-D77A-A8C5-A50C-31B5C402DD0A}"/>
          </ac:picMkLst>
        </pc:picChg>
      </pc:sldChg>
      <pc:sldChg chg="modSp new mod">
        <pc:chgData name="hans armstrong" userId="db58b1ceb4554dc5" providerId="LiveId" clId="{DC4B505F-3EFB-4AD0-9951-C658E3909603}" dt="2023-11-27T01:02:31.828" v="2581" actId="20577"/>
        <pc:sldMkLst>
          <pc:docMk/>
          <pc:sldMk cId="812016859" sldId="292"/>
        </pc:sldMkLst>
        <pc:spChg chg="mod">
          <ac:chgData name="hans armstrong" userId="db58b1ceb4554dc5" providerId="LiveId" clId="{DC4B505F-3EFB-4AD0-9951-C658E3909603}" dt="2023-11-27T01:02:31.828" v="2581" actId="20577"/>
          <ac:spMkLst>
            <pc:docMk/>
            <pc:sldMk cId="812016859" sldId="292"/>
            <ac:spMk id="2" creationId="{8E993805-60B9-6E6E-D2E1-D2A70E745857}"/>
          </ac:spMkLst>
        </pc:spChg>
      </pc:sldChg>
      <pc:sldChg chg="modSp new mod">
        <pc:chgData name="hans armstrong" userId="db58b1ceb4554dc5" providerId="LiveId" clId="{DC4B505F-3EFB-4AD0-9951-C658E3909603}" dt="2023-11-27T01:03:07.508" v="2602" actId="20577"/>
        <pc:sldMkLst>
          <pc:docMk/>
          <pc:sldMk cId="2397921097" sldId="293"/>
        </pc:sldMkLst>
        <pc:spChg chg="mod">
          <ac:chgData name="hans armstrong" userId="db58b1ceb4554dc5" providerId="LiveId" clId="{DC4B505F-3EFB-4AD0-9951-C658E3909603}" dt="2023-11-27T01:03:07.508" v="2602" actId="20577"/>
          <ac:spMkLst>
            <pc:docMk/>
            <pc:sldMk cId="2397921097" sldId="293"/>
            <ac:spMk id="2" creationId="{465744A3-BDF5-AC60-9104-B4085E8A66A6}"/>
          </ac:spMkLst>
        </pc:spChg>
      </pc:sldChg>
      <pc:sldChg chg="addSp delSp new mod">
        <pc:chgData name="hans armstrong" userId="db58b1ceb4554dc5" providerId="LiveId" clId="{DC4B505F-3EFB-4AD0-9951-C658E3909603}" dt="2023-11-27T01:05:19.298" v="2606" actId="478"/>
        <pc:sldMkLst>
          <pc:docMk/>
          <pc:sldMk cId="193562128" sldId="294"/>
        </pc:sldMkLst>
        <pc:spChg chg="del">
          <ac:chgData name="hans armstrong" userId="db58b1ceb4554dc5" providerId="LiveId" clId="{DC4B505F-3EFB-4AD0-9951-C658E3909603}" dt="2023-11-27T01:05:17.878" v="2605" actId="478"/>
          <ac:spMkLst>
            <pc:docMk/>
            <pc:sldMk cId="193562128" sldId="294"/>
            <ac:spMk id="2" creationId="{469A83E3-2A48-B2A8-54D0-64FCB16715BC}"/>
          </ac:spMkLst>
        </pc:spChg>
        <pc:spChg chg="del">
          <ac:chgData name="hans armstrong" userId="db58b1ceb4554dc5" providerId="LiveId" clId="{DC4B505F-3EFB-4AD0-9951-C658E3909603}" dt="2023-11-27T01:05:19.298" v="2606" actId="478"/>
          <ac:spMkLst>
            <pc:docMk/>
            <pc:sldMk cId="193562128" sldId="294"/>
            <ac:spMk id="3" creationId="{A7A9A462-00CD-E5D5-1A79-418E2DA17161}"/>
          </ac:spMkLst>
        </pc:spChg>
        <pc:picChg chg="add">
          <ac:chgData name="hans armstrong" userId="db58b1ceb4554dc5" providerId="LiveId" clId="{DC4B505F-3EFB-4AD0-9951-C658E3909603}" dt="2023-11-27T01:05:14.222" v="2604" actId="22"/>
          <ac:picMkLst>
            <pc:docMk/>
            <pc:sldMk cId="193562128" sldId="294"/>
            <ac:picMk id="5" creationId="{9CF6E373-01D6-4BFE-D6D0-4BFDEA552761}"/>
          </ac:picMkLst>
        </pc:picChg>
      </pc:sldChg>
      <pc:sldChg chg="add">
        <pc:chgData name="hans armstrong" userId="db58b1ceb4554dc5" providerId="LiveId" clId="{DC4B505F-3EFB-4AD0-9951-C658E3909603}" dt="2023-11-27T01:34:30.034" v="2739"/>
        <pc:sldMkLst>
          <pc:docMk/>
          <pc:sldMk cId="1239726714" sldId="295"/>
        </pc:sldMkLst>
      </pc:sldChg>
      <pc:sldChg chg="modSp add mod">
        <pc:chgData name="hans armstrong" userId="db58b1ceb4554dc5" providerId="LiveId" clId="{DC4B505F-3EFB-4AD0-9951-C658E3909603}" dt="2023-11-27T04:04:09.661" v="4040" actId="5793"/>
        <pc:sldMkLst>
          <pc:docMk/>
          <pc:sldMk cId="130491389" sldId="296"/>
        </pc:sldMkLst>
        <pc:spChg chg="mod">
          <ac:chgData name="hans armstrong" userId="db58b1ceb4554dc5" providerId="LiveId" clId="{DC4B505F-3EFB-4AD0-9951-C658E3909603}" dt="2023-11-27T04:04:09.661" v="4040" actId="5793"/>
          <ac:spMkLst>
            <pc:docMk/>
            <pc:sldMk cId="130491389" sldId="296"/>
            <ac:spMk id="3" creationId="{9F0B2F6B-8B65-8A8B-069F-968BA928F28C}"/>
          </ac:spMkLst>
        </pc:spChg>
      </pc:sldChg>
      <pc:sldChg chg="addSp delSp modSp new mod ord modNotesTx">
        <pc:chgData name="hans armstrong" userId="db58b1ceb4554dc5" providerId="LiveId" clId="{DC4B505F-3EFB-4AD0-9951-C658E3909603}" dt="2023-11-30T08:51:49.922" v="6601"/>
        <pc:sldMkLst>
          <pc:docMk/>
          <pc:sldMk cId="2366240343" sldId="297"/>
        </pc:sldMkLst>
        <pc:spChg chg="mod">
          <ac:chgData name="hans armstrong" userId="db58b1ceb4554dc5" providerId="LiveId" clId="{DC4B505F-3EFB-4AD0-9951-C658E3909603}" dt="2023-11-30T08:50:40.083" v="6593" actId="20577"/>
          <ac:spMkLst>
            <pc:docMk/>
            <pc:sldMk cId="2366240343" sldId="297"/>
            <ac:spMk id="2" creationId="{771FF4F4-41B1-5822-3481-6B2E4CC17996}"/>
          </ac:spMkLst>
        </pc:spChg>
        <pc:spChg chg="mod">
          <ac:chgData name="hans armstrong" userId="db58b1ceb4554dc5" providerId="LiveId" clId="{DC4B505F-3EFB-4AD0-9951-C658E3909603}" dt="2023-11-30T08:51:49.922" v="6601"/>
          <ac:spMkLst>
            <pc:docMk/>
            <pc:sldMk cId="2366240343" sldId="297"/>
            <ac:spMk id="3" creationId="{D431A85B-3FCF-233A-05E5-8D3EEAC5FE2F}"/>
          </ac:spMkLst>
        </pc:spChg>
        <pc:spChg chg="add del">
          <ac:chgData name="hans armstrong" userId="db58b1ceb4554dc5" providerId="LiveId" clId="{DC4B505F-3EFB-4AD0-9951-C658E3909603}" dt="2023-11-30T08:47:49.255" v="6559"/>
          <ac:spMkLst>
            <pc:docMk/>
            <pc:sldMk cId="2366240343" sldId="297"/>
            <ac:spMk id="4" creationId="{3D7BC559-BFD6-B1C2-2110-A7D071785E3C}"/>
          </ac:spMkLst>
        </pc:spChg>
      </pc:sldChg>
      <pc:sldChg chg="addSp delSp modSp new mod">
        <pc:chgData name="hans armstrong" userId="db58b1ceb4554dc5" providerId="LiveId" clId="{DC4B505F-3EFB-4AD0-9951-C658E3909603}" dt="2023-11-27T03:33:43.070" v="3891" actId="1076"/>
        <pc:sldMkLst>
          <pc:docMk/>
          <pc:sldMk cId="2959115396" sldId="298"/>
        </pc:sldMkLst>
        <pc:spChg chg="del">
          <ac:chgData name="hans armstrong" userId="db58b1ceb4554dc5" providerId="LiveId" clId="{DC4B505F-3EFB-4AD0-9951-C658E3909603}" dt="2023-11-27T03:29:37.898" v="3876" actId="478"/>
          <ac:spMkLst>
            <pc:docMk/>
            <pc:sldMk cId="2959115396" sldId="298"/>
            <ac:spMk id="2" creationId="{223FCD97-31A8-8E8D-8395-1649C6A932F5}"/>
          </ac:spMkLst>
        </pc:spChg>
        <pc:spChg chg="del">
          <ac:chgData name="hans armstrong" userId="db58b1ceb4554dc5" providerId="LiveId" clId="{DC4B505F-3EFB-4AD0-9951-C658E3909603}" dt="2023-11-27T03:29:36.490" v="3875" actId="478"/>
          <ac:spMkLst>
            <pc:docMk/>
            <pc:sldMk cId="2959115396" sldId="298"/>
            <ac:spMk id="3" creationId="{1FFAFDBE-F013-F406-B8D7-4EF9441000E7}"/>
          </ac:spMkLst>
        </pc:spChg>
        <pc:picChg chg="add del">
          <ac:chgData name="hans armstrong" userId="db58b1ceb4554dc5" providerId="LiveId" clId="{DC4B505F-3EFB-4AD0-9951-C658E3909603}" dt="2023-11-27T03:31:39.739" v="3884" actId="478"/>
          <ac:picMkLst>
            <pc:docMk/>
            <pc:sldMk cId="2959115396" sldId="298"/>
            <ac:picMk id="5" creationId="{616B04E2-400B-B5C5-5EAE-93E64B5EC926}"/>
          </ac:picMkLst>
        </pc:picChg>
        <pc:picChg chg="add mod">
          <ac:chgData name="hans armstrong" userId="db58b1ceb4554dc5" providerId="LiveId" clId="{DC4B505F-3EFB-4AD0-9951-C658E3909603}" dt="2023-11-27T03:31:43.267" v="3886" actId="1076"/>
          <ac:picMkLst>
            <pc:docMk/>
            <pc:sldMk cId="2959115396" sldId="298"/>
            <ac:picMk id="7" creationId="{62340B78-D13E-088D-1678-6E1E9E170430}"/>
          </ac:picMkLst>
        </pc:picChg>
        <pc:picChg chg="add mod">
          <ac:chgData name="hans armstrong" userId="db58b1ceb4554dc5" providerId="LiveId" clId="{DC4B505F-3EFB-4AD0-9951-C658E3909603}" dt="2023-11-27T03:33:43.070" v="3891" actId="1076"/>
          <ac:picMkLst>
            <pc:docMk/>
            <pc:sldMk cId="2959115396" sldId="298"/>
            <ac:picMk id="9" creationId="{A994AE38-DCED-570C-1AB4-970B1DAFC0F7}"/>
          </ac:picMkLst>
        </pc:picChg>
      </pc:sldChg>
      <pc:sldChg chg="addSp delSp modSp new mod">
        <pc:chgData name="hans armstrong" userId="db58b1ceb4554dc5" providerId="LiveId" clId="{DC4B505F-3EFB-4AD0-9951-C658E3909603}" dt="2023-11-27T03:34:15.075" v="3895" actId="1076"/>
        <pc:sldMkLst>
          <pc:docMk/>
          <pc:sldMk cId="165343379" sldId="299"/>
        </pc:sldMkLst>
        <pc:spChg chg="del">
          <ac:chgData name="hans armstrong" userId="db58b1ceb4554dc5" providerId="LiveId" clId="{DC4B505F-3EFB-4AD0-9951-C658E3909603}" dt="2023-11-27T03:30:57.836" v="3882" actId="478"/>
          <ac:spMkLst>
            <pc:docMk/>
            <pc:sldMk cId="165343379" sldId="299"/>
            <ac:spMk id="2" creationId="{D0F46E5F-9B24-CAFF-5356-0E94B9548A9D}"/>
          </ac:spMkLst>
        </pc:spChg>
        <pc:spChg chg="del">
          <ac:chgData name="hans armstrong" userId="db58b1ceb4554dc5" providerId="LiveId" clId="{DC4B505F-3EFB-4AD0-9951-C658E3909603}" dt="2023-11-27T03:30:56.720" v="3881" actId="478"/>
          <ac:spMkLst>
            <pc:docMk/>
            <pc:sldMk cId="165343379" sldId="299"/>
            <ac:spMk id="3" creationId="{05F10E65-E513-262F-1449-2171F82C3092}"/>
          </ac:spMkLst>
        </pc:spChg>
        <pc:spChg chg="del">
          <ac:chgData name="hans armstrong" userId="db58b1ceb4554dc5" providerId="LiveId" clId="{DC4B505F-3EFB-4AD0-9951-C658E3909603}" dt="2023-11-27T03:31:01.679" v="3883" actId="478"/>
          <ac:spMkLst>
            <pc:docMk/>
            <pc:sldMk cId="165343379" sldId="299"/>
            <ac:spMk id="4" creationId="{31DDE335-A5D2-1C73-C9C9-EBED1CEAB23C}"/>
          </ac:spMkLst>
        </pc:spChg>
        <pc:picChg chg="add mod">
          <ac:chgData name="hans armstrong" userId="db58b1ceb4554dc5" providerId="LiveId" clId="{DC4B505F-3EFB-4AD0-9951-C658E3909603}" dt="2023-11-27T03:34:12.794" v="3894" actId="1076"/>
          <ac:picMkLst>
            <pc:docMk/>
            <pc:sldMk cId="165343379" sldId="299"/>
            <ac:picMk id="6" creationId="{2572D064-D9AD-F24B-3D61-A43D779A6E67}"/>
          </ac:picMkLst>
        </pc:picChg>
        <pc:picChg chg="add mod">
          <ac:chgData name="hans armstrong" userId="db58b1ceb4554dc5" providerId="LiveId" clId="{DC4B505F-3EFB-4AD0-9951-C658E3909603}" dt="2023-11-27T03:34:15.075" v="3895" actId="1076"/>
          <ac:picMkLst>
            <pc:docMk/>
            <pc:sldMk cId="165343379" sldId="299"/>
            <ac:picMk id="8" creationId="{A96A9D0F-897E-97D4-AB36-5BA107AAA57B}"/>
          </ac:picMkLst>
        </pc:picChg>
      </pc:sldChg>
      <pc:sldChg chg="addSp modSp new mod">
        <pc:chgData name="hans armstrong" userId="db58b1ceb4554dc5" providerId="LiveId" clId="{DC4B505F-3EFB-4AD0-9951-C658E3909603}" dt="2023-11-27T03:34:37.774" v="3897" actId="1076"/>
        <pc:sldMkLst>
          <pc:docMk/>
          <pc:sldMk cId="4010308119" sldId="300"/>
        </pc:sldMkLst>
        <pc:picChg chg="add mod">
          <ac:chgData name="hans armstrong" userId="db58b1ceb4554dc5" providerId="LiveId" clId="{DC4B505F-3EFB-4AD0-9951-C658E3909603}" dt="2023-11-27T03:32:30.770" v="3889" actId="1076"/>
          <ac:picMkLst>
            <pc:docMk/>
            <pc:sldMk cId="4010308119" sldId="300"/>
            <ac:picMk id="3" creationId="{D7EC2328-9196-5831-97F3-1083CC90B37C}"/>
          </ac:picMkLst>
        </pc:picChg>
        <pc:picChg chg="add mod">
          <ac:chgData name="hans armstrong" userId="db58b1ceb4554dc5" providerId="LiveId" clId="{DC4B505F-3EFB-4AD0-9951-C658E3909603}" dt="2023-11-27T03:34:37.774" v="3897" actId="1076"/>
          <ac:picMkLst>
            <pc:docMk/>
            <pc:sldMk cId="4010308119" sldId="300"/>
            <ac:picMk id="5" creationId="{532EEA91-4866-DA75-FF10-B172B0F67E79}"/>
          </ac:picMkLst>
        </pc:picChg>
      </pc:sldChg>
      <pc:sldChg chg="addSp modSp new mod">
        <pc:chgData name="hans armstrong" userId="db58b1ceb4554dc5" providerId="LiveId" clId="{DC4B505F-3EFB-4AD0-9951-C658E3909603}" dt="2023-11-27T03:35:34.060" v="3902" actId="1076"/>
        <pc:sldMkLst>
          <pc:docMk/>
          <pc:sldMk cId="3152910834" sldId="301"/>
        </pc:sldMkLst>
        <pc:picChg chg="add mod">
          <ac:chgData name="hans armstrong" userId="db58b1ceb4554dc5" providerId="LiveId" clId="{DC4B505F-3EFB-4AD0-9951-C658E3909603}" dt="2023-11-27T03:35:11.388" v="3900" actId="1076"/>
          <ac:picMkLst>
            <pc:docMk/>
            <pc:sldMk cId="3152910834" sldId="301"/>
            <ac:picMk id="3" creationId="{26E4554D-8FB4-8ECF-759C-DCFA40B8B709}"/>
          </ac:picMkLst>
        </pc:picChg>
        <pc:picChg chg="add mod">
          <ac:chgData name="hans armstrong" userId="db58b1ceb4554dc5" providerId="LiveId" clId="{DC4B505F-3EFB-4AD0-9951-C658E3909603}" dt="2023-11-27T03:35:34.060" v="3902" actId="1076"/>
          <ac:picMkLst>
            <pc:docMk/>
            <pc:sldMk cId="3152910834" sldId="301"/>
            <ac:picMk id="5" creationId="{2DE53870-38A0-CC95-C101-62A04C7483B8}"/>
          </ac:picMkLst>
        </pc:picChg>
      </pc:sldChg>
      <pc:sldChg chg="addSp modSp new mod">
        <pc:chgData name="hans armstrong" userId="db58b1ceb4554dc5" providerId="LiveId" clId="{DC4B505F-3EFB-4AD0-9951-C658E3909603}" dt="2023-11-27T03:37:18.609" v="3909" actId="1076"/>
        <pc:sldMkLst>
          <pc:docMk/>
          <pc:sldMk cId="2571517388" sldId="302"/>
        </pc:sldMkLst>
        <pc:picChg chg="add mod">
          <ac:chgData name="hans armstrong" userId="db58b1ceb4554dc5" providerId="LiveId" clId="{DC4B505F-3EFB-4AD0-9951-C658E3909603}" dt="2023-11-27T03:37:01.246" v="3907" actId="1076"/>
          <ac:picMkLst>
            <pc:docMk/>
            <pc:sldMk cId="2571517388" sldId="302"/>
            <ac:picMk id="3" creationId="{06CA0121-4FDB-99D6-75AE-9E92C321004A}"/>
          </ac:picMkLst>
        </pc:picChg>
        <pc:picChg chg="add mod">
          <ac:chgData name="hans armstrong" userId="db58b1ceb4554dc5" providerId="LiveId" clId="{DC4B505F-3EFB-4AD0-9951-C658E3909603}" dt="2023-11-27T03:37:18.609" v="3909" actId="1076"/>
          <ac:picMkLst>
            <pc:docMk/>
            <pc:sldMk cId="2571517388" sldId="302"/>
            <ac:picMk id="5" creationId="{77413E83-79DE-95D2-D667-41C19257B64D}"/>
          </ac:picMkLst>
        </pc:picChg>
      </pc:sldChg>
      <pc:sldChg chg="addSp modSp new mod modNotesTx">
        <pc:chgData name="hans armstrong" userId="db58b1ceb4554dc5" providerId="LiveId" clId="{DC4B505F-3EFB-4AD0-9951-C658E3909603}" dt="2023-11-27T03:57:02.839" v="4032"/>
        <pc:sldMkLst>
          <pc:docMk/>
          <pc:sldMk cId="484419344" sldId="303"/>
        </pc:sldMkLst>
        <pc:picChg chg="add mod">
          <ac:chgData name="hans armstrong" userId="db58b1ceb4554dc5" providerId="LiveId" clId="{DC4B505F-3EFB-4AD0-9951-C658E3909603}" dt="2023-11-27T03:44:25.251" v="3978" actId="1076"/>
          <ac:picMkLst>
            <pc:docMk/>
            <pc:sldMk cId="484419344" sldId="303"/>
            <ac:picMk id="3" creationId="{74D06E1D-9A16-B899-0094-909D15B0A788}"/>
          </ac:picMkLst>
        </pc:picChg>
        <pc:picChg chg="add mod">
          <ac:chgData name="hans armstrong" userId="db58b1ceb4554dc5" providerId="LiveId" clId="{DC4B505F-3EFB-4AD0-9951-C658E3909603}" dt="2023-11-27T03:44:40.673" v="3980" actId="1076"/>
          <ac:picMkLst>
            <pc:docMk/>
            <pc:sldMk cId="484419344" sldId="303"/>
            <ac:picMk id="5" creationId="{5DF69AC0-A3AF-DCEE-B955-40930DB85464}"/>
          </ac:picMkLst>
        </pc:picChg>
      </pc:sldChg>
      <pc:sldChg chg="modSp new mod ord modNotesTx">
        <pc:chgData name="hans armstrong" userId="db58b1ceb4554dc5" providerId="LiveId" clId="{DC4B505F-3EFB-4AD0-9951-C658E3909603}" dt="2023-11-30T07:36:35.994" v="6362" actId="20577"/>
        <pc:sldMkLst>
          <pc:docMk/>
          <pc:sldMk cId="1641150233" sldId="304"/>
        </pc:sldMkLst>
        <pc:spChg chg="mod">
          <ac:chgData name="hans armstrong" userId="db58b1ceb4554dc5" providerId="LiveId" clId="{DC4B505F-3EFB-4AD0-9951-C658E3909603}" dt="2023-11-28T03:49:08.449" v="6051" actId="20577"/>
          <ac:spMkLst>
            <pc:docMk/>
            <pc:sldMk cId="1641150233" sldId="304"/>
            <ac:spMk id="2" creationId="{EA8C465B-D7A2-E07C-CDF5-788E2E0EEC63}"/>
          </ac:spMkLst>
        </pc:spChg>
        <pc:spChg chg="mod">
          <ac:chgData name="hans armstrong" userId="db58b1ceb4554dc5" providerId="LiveId" clId="{DC4B505F-3EFB-4AD0-9951-C658E3909603}" dt="2023-11-30T07:36:35.994" v="6362" actId="20577"/>
          <ac:spMkLst>
            <pc:docMk/>
            <pc:sldMk cId="1641150233" sldId="304"/>
            <ac:spMk id="3" creationId="{AAC4A4D2-C26A-0C1B-0B2D-2BB7C5C3DE3E}"/>
          </ac:spMkLst>
        </pc:spChg>
      </pc:sldChg>
      <pc:sldChg chg="add">
        <pc:chgData name="hans armstrong" userId="db58b1ceb4554dc5" providerId="LiveId" clId="{DC4B505F-3EFB-4AD0-9951-C658E3909603}" dt="2023-11-27T04:01:56.756" v="4033"/>
        <pc:sldMkLst>
          <pc:docMk/>
          <pc:sldMk cId="3926399259" sldId="305"/>
        </pc:sldMkLst>
      </pc:sldChg>
      <pc:sldChg chg="modSp new mod">
        <pc:chgData name="hans armstrong" userId="db58b1ceb4554dc5" providerId="LiveId" clId="{DC4B505F-3EFB-4AD0-9951-C658E3909603}" dt="2023-11-27T04:13:28.394" v="4595" actId="20577"/>
        <pc:sldMkLst>
          <pc:docMk/>
          <pc:sldMk cId="968242679" sldId="306"/>
        </pc:sldMkLst>
        <pc:spChg chg="mod">
          <ac:chgData name="hans armstrong" userId="db58b1ceb4554dc5" providerId="LiveId" clId="{DC4B505F-3EFB-4AD0-9951-C658E3909603}" dt="2023-11-27T04:13:28.394" v="4595" actId="20577"/>
          <ac:spMkLst>
            <pc:docMk/>
            <pc:sldMk cId="968242679" sldId="306"/>
            <ac:spMk id="3" creationId="{DF6227DE-DE6A-948D-591E-1BCD117B8DF4}"/>
          </ac:spMkLst>
        </pc:spChg>
      </pc:sldChg>
      <pc:sldChg chg="modSp new mod">
        <pc:chgData name="hans armstrong" userId="db58b1ceb4554dc5" providerId="LiveId" clId="{DC4B505F-3EFB-4AD0-9951-C658E3909603}" dt="2023-11-28T00:13:31.731" v="5326" actId="20577"/>
        <pc:sldMkLst>
          <pc:docMk/>
          <pc:sldMk cId="1239072616" sldId="307"/>
        </pc:sldMkLst>
        <pc:spChg chg="mod">
          <ac:chgData name="hans armstrong" userId="db58b1ceb4554dc5" providerId="LiveId" clId="{DC4B505F-3EFB-4AD0-9951-C658E3909603}" dt="2023-11-28T00:13:31.731" v="5326" actId="20577"/>
          <ac:spMkLst>
            <pc:docMk/>
            <pc:sldMk cId="1239072616" sldId="307"/>
            <ac:spMk id="2" creationId="{872A8501-6A8A-60C3-BF20-115E1B3C7F1B}"/>
          </ac:spMkLst>
        </pc:spChg>
      </pc:sldChg>
      <pc:sldChg chg="addSp delSp modSp new del mod">
        <pc:chgData name="hans armstrong" userId="db58b1ceb4554dc5" providerId="LiveId" clId="{DC4B505F-3EFB-4AD0-9951-C658E3909603}" dt="2023-11-28T03:35:08.155" v="5946" actId="47"/>
        <pc:sldMkLst>
          <pc:docMk/>
          <pc:sldMk cId="1007857276" sldId="308"/>
        </pc:sldMkLst>
        <pc:picChg chg="add del mod">
          <ac:chgData name="hans armstrong" userId="db58b1ceb4554dc5" providerId="LiveId" clId="{DC4B505F-3EFB-4AD0-9951-C658E3909603}" dt="2023-11-28T03:33:57.417" v="5938" actId="21"/>
          <ac:picMkLst>
            <pc:docMk/>
            <pc:sldMk cId="1007857276" sldId="308"/>
            <ac:picMk id="3" creationId="{91640690-0FE5-CA25-363B-767860E2F6A6}"/>
          </ac:picMkLst>
        </pc:picChg>
        <pc:picChg chg="add del mod">
          <ac:chgData name="hans armstrong" userId="db58b1ceb4554dc5" providerId="LiveId" clId="{DC4B505F-3EFB-4AD0-9951-C658E3909603}" dt="2023-11-28T03:32:44.179" v="5928" actId="21"/>
          <ac:picMkLst>
            <pc:docMk/>
            <pc:sldMk cId="1007857276" sldId="308"/>
            <ac:picMk id="5" creationId="{D812B753-FFCD-C5ED-3902-B7B3FCB630E5}"/>
          </ac:picMkLst>
        </pc:picChg>
        <pc:picChg chg="add del mod">
          <ac:chgData name="hans armstrong" userId="db58b1ceb4554dc5" providerId="LiveId" clId="{DC4B505F-3EFB-4AD0-9951-C658E3909603}" dt="2023-11-28T03:33:01.727" v="5932" actId="21"/>
          <ac:picMkLst>
            <pc:docMk/>
            <pc:sldMk cId="1007857276" sldId="308"/>
            <ac:picMk id="7" creationId="{52B64409-96C9-54BF-1019-A3696C1699C6}"/>
          </ac:picMkLst>
        </pc:picChg>
      </pc:sldChg>
      <pc:sldChg chg="addSp delSp modSp new mod">
        <pc:chgData name="hans armstrong" userId="db58b1ceb4554dc5" providerId="LiveId" clId="{DC4B505F-3EFB-4AD0-9951-C658E3909603}" dt="2023-11-28T03:34:09.142" v="5942" actId="1076"/>
        <pc:sldMkLst>
          <pc:docMk/>
          <pc:sldMk cId="3600138650" sldId="309"/>
        </pc:sldMkLst>
        <pc:spChg chg="mod">
          <ac:chgData name="hans armstrong" userId="db58b1ceb4554dc5" providerId="LiveId" clId="{DC4B505F-3EFB-4AD0-9951-C658E3909603}" dt="2023-11-28T03:32:39.160" v="5927" actId="20577"/>
          <ac:spMkLst>
            <pc:docMk/>
            <pc:sldMk cId="3600138650" sldId="309"/>
            <ac:spMk id="2" creationId="{78F00C5E-ADC4-1356-4E60-68B766F3AC1A}"/>
          </ac:spMkLst>
        </pc:spChg>
        <pc:spChg chg="del">
          <ac:chgData name="hans armstrong" userId="db58b1ceb4554dc5" providerId="LiveId" clId="{DC4B505F-3EFB-4AD0-9951-C658E3909603}" dt="2023-11-28T03:32:52.549" v="5930" actId="478"/>
          <ac:spMkLst>
            <pc:docMk/>
            <pc:sldMk cId="3600138650" sldId="309"/>
            <ac:spMk id="3" creationId="{2566A526-9FF8-E2FC-B4DF-7077D1819804}"/>
          </ac:spMkLst>
        </pc:spChg>
        <pc:picChg chg="add mod">
          <ac:chgData name="hans armstrong" userId="db58b1ceb4554dc5" providerId="LiveId" clId="{DC4B505F-3EFB-4AD0-9951-C658E3909603}" dt="2023-11-28T03:32:55.184" v="5931" actId="1076"/>
          <ac:picMkLst>
            <pc:docMk/>
            <pc:sldMk cId="3600138650" sldId="309"/>
            <ac:picMk id="4" creationId="{4170785A-806E-FFA6-9F4C-BDB71475FDCA}"/>
          </ac:picMkLst>
        </pc:picChg>
        <pc:picChg chg="add mod">
          <ac:chgData name="hans armstrong" userId="db58b1ceb4554dc5" providerId="LiveId" clId="{DC4B505F-3EFB-4AD0-9951-C658E3909603}" dt="2023-11-28T03:33:09.244" v="5934" actId="1076"/>
          <ac:picMkLst>
            <pc:docMk/>
            <pc:sldMk cId="3600138650" sldId="309"/>
            <ac:picMk id="5" creationId="{35D3F03B-11FE-E3DB-3607-0BF1765900DC}"/>
          </ac:picMkLst>
        </pc:picChg>
        <pc:picChg chg="add mod">
          <ac:chgData name="hans armstrong" userId="db58b1ceb4554dc5" providerId="LiveId" clId="{DC4B505F-3EFB-4AD0-9951-C658E3909603}" dt="2023-11-28T03:34:09.142" v="5942" actId="1076"/>
          <ac:picMkLst>
            <pc:docMk/>
            <pc:sldMk cId="3600138650" sldId="309"/>
            <ac:picMk id="6" creationId="{E7948100-300C-0208-3BBB-C8108F59ECF5}"/>
          </ac:picMkLst>
        </pc:picChg>
      </pc:sldChg>
      <pc:sldChg chg="modSp new del mod">
        <pc:chgData name="hans armstrong" userId="db58b1ceb4554dc5" providerId="LiveId" clId="{DC4B505F-3EFB-4AD0-9951-C658E3909603}" dt="2023-11-28T03:39:26.353" v="5997" actId="47"/>
        <pc:sldMkLst>
          <pc:docMk/>
          <pc:sldMk cId="609937593" sldId="310"/>
        </pc:sldMkLst>
        <pc:spChg chg="mod">
          <ac:chgData name="hans armstrong" userId="db58b1ceb4554dc5" providerId="LiveId" clId="{DC4B505F-3EFB-4AD0-9951-C658E3909603}" dt="2023-11-28T03:39:23.272" v="5996" actId="20577"/>
          <ac:spMkLst>
            <pc:docMk/>
            <pc:sldMk cId="609937593" sldId="310"/>
            <ac:spMk id="2" creationId="{B14B1139-DAE9-6E57-13F5-4BEEF86E097D}"/>
          </ac:spMkLst>
        </pc:spChg>
      </pc:sldChg>
      <pc:sldChg chg="modSp new mod modNotesTx">
        <pc:chgData name="hans armstrong" userId="db58b1ceb4554dc5" providerId="LiveId" clId="{DC4B505F-3EFB-4AD0-9951-C658E3909603}" dt="2023-11-30T07:41:59.618" v="6498" actId="20577"/>
        <pc:sldMkLst>
          <pc:docMk/>
          <pc:sldMk cId="1577455278" sldId="310"/>
        </pc:sldMkLst>
        <pc:spChg chg="mod">
          <ac:chgData name="hans armstrong" userId="db58b1ceb4554dc5" providerId="LiveId" clId="{DC4B505F-3EFB-4AD0-9951-C658E3909603}" dt="2023-11-30T07:41:59.618" v="6498" actId="20577"/>
          <ac:spMkLst>
            <pc:docMk/>
            <pc:sldMk cId="1577455278" sldId="310"/>
            <ac:spMk id="2" creationId="{E16709D4-EFAA-A3C2-553B-00F48B4EA108}"/>
          </ac:spMkLst>
        </pc:spChg>
        <pc:spChg chg="mod">
          <ac:chgData name="hans armstrong" userId="db58b1ceb4554dc5" providerId="LiveId" clId="{DC4B505F-3EFB-4AD0-9951-C658E3909603}" dt="2023-11-28T03:56:38.485" v="6200" actId="20577"/>
          <ac:spMkLst>
            <pc:docMk/>
            <pc:sldMk cId="1577455278" sldId="310"/>
            <ac:spMk id="3" creationId="{42E87579-2C71-ADDE-7DB9-E3FB9A67B019}"/>
          </ac:spMkLst>
        </pc:spChg>
      </pc:sldChg>
      <pc:sldChg chg="modSp new mod">
        <pc:chgData name="hans armstrong" userId="db58b1ceb4554dc5" providerId="LiveId" clId="{DC4B505F-3EFB-4AD0-9951-C658E3909603}" dt="2023-11-30T07:42:23.546" v="6519" actId="20577"/>
        <pc:sldMkLst>
          <pc:docMk/>
          <pc:sldMk cId="3948209754" sldId="311"/>
        </pc:sldMkLst>
        <pc:spChg chg="mod">
          <ac:chgData name="hans armstrong" userId="db58b1ceb4554dc5" providerId="LiveId" clId="{DC4B505F-3EFB-4AD0-9951-C658E3909603}" dt="2023-11-30T07:42:23.546" v="6519" actId="20577"/>
          <ac:spMkLst>
            <pc:docMk/>
            <pc:sldMk cId="3948209754" sldId="311"/>
            <ac:spMk id="2" creationId="{FA5FC7E1-E350-2496-5666-40CBF8A3E6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E0F1-CC7E-4427-99CB-942F7616EA3E}" type="datetimeFigureOut">
              <a:rPr lang="da-DK" smtClean="0"/>
              <a:t>30-11-2023</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16947-EF3B-4C7D-BF5C-8BF271C3A9E0}" type="slidenum">
              <a:rPr lang="da-DK" smtClean="0"/>
              <a:t>‹#›</a:t>
            </a:fld>
            <a:endParaRPr lang="da-DK"/>
          </a:p>
        </p:txBody>
      </p:sp>
    </p:spTree>
    <p:extLst>
      <p:ext uri="{BB962C8B-B14F-4D97-AF65-F5344CB8AC3E}">
        <p14:creationId xmlns:p14="http://schemas.microsoft.com/office/powerpoint/2010/main" val="207711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rduino-esp8266.readthedocs.io/"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a:p>
            <a:endParaRPr lang="da-DK" dirty="0"/>
          </a:p>
          <a:p>
            <a:endParaRPr lang="da-DK" dirty="0"/>
          </a:p>
          <a:p>
            <a:endParaRPr lang="da-DK" dirty="0"/>
          </a:p>
          <a:p>
            <a:r>
              <a:rPr lang="da-DK" dirty="0"/>
              <a:t>6) </a:t>
            </a:r>
            <a:r>
              <a:rPr lang="en-US" b="0" i="0" dirty="0">
                <a:solidFill>
                  <a:srgbClr val="0F0F0F"/>
                </a:solidFill>
                <a:effectLst/>
                <a:latin typeface="Söhne"/>
              </a:rPr>
              <a:t>By combining official documentation, examples, and hands-on experimentation, you'll gain a solid understanding of creating web servers with the ESP8266 using the Arduino framework.</a:t>
            </a:r>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1</a:t>
            </a:fld>
            <a:endParaRPr lang="da-DK"/>
          </a:p>
        </p:txBody>
      </p:sp>
    </p:spTree>
    <p:extLst>
      <p:ext uri="{BB962C8B-B14F-4D97-AF65-F5344CB8AC3E}">
        <p14:creationId xmlns:p14="http://schemas.microsoft.com/office/powerpoint/2010/main" val="1601919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Also</a:t>
            </a:r>
            <a:r>
              <a:rPr lang="da-DK" dirty="0"/>
              <a:t> it is ok in </a:t>
            </a:r>
            <a:r>
              <a:rPr lang="da-DK" dirty="0" err="1"/>
              <a:t>some</a:t>
            </a:r>
            <a:r>
              <a:rPr lang="da-DK" dirty="0"/>
              <a:t> </a:t>
            </a:r>
            <a:r>
              <a:rPr lang="da-DK" dirty="0" err="1"/>
              <a:t>degree</a:t>
            </a:r>
            <a:r>
              <a:rPr lang="da-DK" dirty="0"/>
              <a:t> to </a:t>
            </a:r>
            <a:r>
              <a:rPr lang="da-DK" dirty="0" err="1"/>
              <a:t>use</a:t>
            </a:r>
            <a:r>
              <a:rPr lang="da-DK" dirty="0"/>
              <a:t> </a:t>
            </a:r>
            <a:r>
              <a:rPr lang="da-DK" dirty="0" err="1"/>
              <a:t>delay</a:t>
            </a:r>
            <a:r>
              <a:rPr lang="da-DK" dirty="0"/>
              <a:t>() </a:t>
            </a:r>
            <a:r>
              <a:rPr lang="da-DK" dirty="0" err="1"/>
              <a:t>function</a:t>
            </a:r>
            <a:r>
              <a:rPr lang="da-DK" dirty="0"/>
              <a:t> </a:t>
            </a:r>
            <a:r>
              <a:rPr lang="da-DK" dirty="0" err="1"/>
              <a:t>here</a:t>
            </a:r>
            <a:r>
              <a:rPr lang="da-DK" dirty="0"/>
              <a:t>.. </a:t>
            </a:r>
            <a:r>
              <a:rPr lang="da-DK" dirty="0" err="1"/>
              <a:t>Where</a:t>
            </a:r>
            <a:r>
              <a:rPr lang="da-DK" dirty="0"/>
              <a:t> it is more </a:t>
            </a:r>
            <a:r>
              <a:rPr lang="da-DK" dirty="0" err="1"/>
              <a:t>critical</a:t>
            </a:r>
            <a:r>
              <a:rPr lang="da-DK" dirty="0"/>
              <a:t> to limit the </a:t>
            </a:r>
            <a:r>
              <a:rPr lang="da-DK" dirty="0" err="1"/>
              <a:t>use</a:t>
            </a:r>
            <a:r>
              <a:rPr lang="da-DK" dirty="0"/>
              <a:t> in the loop().. More on </a:t>
            </a:r>
            <a:r>
              <a:rPr lang="da-DK" dirty="0" err="1"/>
              <a:t>that</a:t>
            </a:r>
            <a:r>
              <a:rPr lang="da-DK" dirty="0"/>
              <a:t>..</a:t>
            </a:r>
          </a:p>
          <a:p>
            <a:endParaRPr lang="da-DK" dirty="0"/>
          </a:p>
          <a:p>
            <a:r>
              <a:rPr lang="da-DK" dirty="0" err="1"/>
              <a:t>Server.on</a:t>
            </a:r>
            <a:r>
              <a:rPr lang="da-DK" dirty="0"/>
              <a:t>(</a:t>
            </a:r>
          </a:p>
        </p:txBody>
      </p:sp>
      <p:sp>
        <p:nvSpPr>
          <p:cNvPr id="4" name="Slide Number Placeholder 3"/>
          <p:cNvSpPr>
            <a:spLocks noGrp="1"/>
          </p:cNvSpPr>
          <p:nvPr>
            <p:ph type="sldNum" sz="quarter" idx="5"/>
          </p:nvPr>
        </p:nvSpPr>
        <p:spPr/>
        <p:txBody>
          <a:bodyPr/>
          <a:lstStyle/>
          <a:p>
            <a:fld id="{1CF16947-EF3B-4C7D-BF5C-8BF271C3A9E0}" type="slidenum">
              <a:rPr lang="da-DK" smtClean="0"/>
              <a:t>20</a:t>
            </a:fld>
            <a:endParaRPr lang="da-DK"/>
          </a:p>
        </p:txBody>
      </p:sp>
    </p:spTree>
    <p:extLst>
      <p:ext uri="{BB962C8B-B14F-4D97-AF65-F5344CB8AC3E}">
        <p14:creationId xmlns:p14="http://schemas.microsoft.com/office/powerpoint/2010/main" val="3419574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da-DK" dirty="0"/>
              <a:t>Here it is </a:t>
            </a:r>
            <a:r>
              <a:rPr lang="da-DK" dirty="0" err="1"/>
              <a:t>good</a:t>
            </a:r>
            <a:r>
              <a:rPr lang="da-DK" dirty="0"/>
              <a:t> practice to </a:t>
            </a:r>
            <a:r>
              <a:rPr lang="da-DK" dirty="0" err="1"/>
              <a:t>use</a:t>
            </a:r>
            <a:r>
              <a:rPr lang="da-DK" dirty="0"/>
              <a:t> the </a:t>
            </a:r>
            <a:r>
              <a:rPr lang="da-DK" dirty="0" err="1"/>
              <a:t>millis</a:t>
            </a:r>
            <a:r>
              <a:rPr lang="da-DK" dirty="0"/>
              <a:t>() </a:t>
            </a:r>
            <a:r>
              <a:rPr lang="da-DK" dirty="0" err="1"/>
              <a:t>function</a:t>
            </a:r>
            <a:r>
              <a:rPr lang="da-DK" dirty="0"/>
              <a:t> </a:t>
            </a:r>
            <a:r>
              <a:rPr lang="da-DK" dirty="0" err="1"/>
              <a:t>instead</a:t>
            </a:r>
            <a:r>
              <a:rPr lang="da-DK" dirty="0"/>
              <a:t> of </a:t>
            </a:r>
            <a:r>
              <a:rPr lang="da-DK" dirty="0" err="1"/>
              <a:t>delay</a:t>
            </a:r>
            <a:r>
              <a:rPr lang="da-DK"/>
              <a:t>()</a:t>
            </a:r>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21</a:t>
            </a:fld>
            <a:endParaRPr lang="da-DK"/>
          </a:p>
        </p:txBody>
      </p:sp>
    </p:spTree>
    <p:extLst>
      <p:ext uri="{BB962C8B-B14F-4D97-AF65-F5344CB8AC3E}">
        <p14:creationId xmlns:p14="http://schemas.microsoft.com/office/powerpoint/2010/main" val="2238584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23</a:t>
            </a:fld>
            <a:endParaRPr lang="da-DK"/>
          </a:p>
        </p:txBody>
      </p:sp>
    </p:spTree>
    <p:extLst>
      <p:ext uri="{BB962C8B-B14F-4D97-AF65-F5344CB8AC3E}">
        <p14:creationId xmlns:p14="http://schemas.microsoft.com/office/powerpoint/2010/main" val="862929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F0F0F"/>
                </a:solidFill>
                <a:effectLst/>
                <a:latin typeface="Söhne"/>
              </a:rPr>
              <a:t>The choice of networking option depends on the specific requirements of your project, such as range, power consumption, and the need for internet connectivity. </a:t>
            </a:r>
          </a:p>
          <a:p>
            <a:endParaRPr lang="en-US" b="0" i="0" dirty="0">
              <a:solidFill>
                <a:srgbClr val="0F0F0F"/>
              </a:solidFill>
              <a:effectLst/>
              <a:latin typeface="Söhne"/>
            </a:endParaRPr>
          </a:p>
          <a:p>
            <a:r>
              <a:rPr lang="en-US" b="0" i="0" dirty="0">
                <a:solidFill>
                  <a:srgbClr val="0F0F0F"/>
                </a:solidFill>
                <a:effectLst/>
                <a:latin typeface="Söhne"/>
              </a:rPr>
              <a:t>Additionally, consider the capabilities of the microcontroller and the available libraries or frameworks that support the desired networking option.</a:t>
            </a:r>
          </a:p>
          <a:p>
            <a:endParaRPr lang="en-US" b="0" i="0" dirty="0">
              <a:solidFill>
                <a:srgbClr val="0F0F0F"/>
              </a:solidFill>
              <a:effectLst/>
              <a:latin typeface="Söhne"/>
            </a:endParaRPr>
          </a:p>
          <a:p>
            <a:endParaRPr lang="en-US" b="0" i="0" dirty="0">
              <a:solidFill>
                <a:srgbClr val="0F0F0F"/>
              </a:solidFill>
              <a:effectLst/>
              <a:latin typeface="Söhne"/>
            </a:endParaRPr>
          </a:p>
          <a:p>
            <a:r>
              <a:rPr lang="en-US" b="0" i="0" dirty="0">
                <a:solidFill>
                  <a:srgbClr val="0F0F0F"/>
                </a:solidFill>
                <a:effectLst/>
                <a:latin typeface="Söhne"/>
              </a:rPr>
              <a:t>DHCP:</a:t>
            </a:r>
          </a:p>
          <a:p>
            <a:pPr algn="l">
              <a:buFont typeface="+mj-lt"/>
              <a:buAutoNum type="arabicPeriod"/>
            </a:pPr>
            <a:r>
              <a:rPr lang="en-US" b="1" i="0" dirty="0">
                <a:effectLst/>
                <a:latin typeface="Söhne"/>
              </a:rPr>
              <a:t>Request by Device:</a:t>
            </a:r>
            <a:endParaRPr lang="en-US" b="0" i="0" dirty="0">
              <a:effectLst/>
              <a:latin typeface="Söhne"/>
            </a:endParaRPr>
          </a:p>
          <a:p>
            <a:pPr marL="457200" lvl="1" indent="0" algn="l">
              <a:buFont typeface="+mj-lt"/>
              <a:buNone/>
            </a:pPr>
            <a:r>
              <a:rPr lang="en-US" b="0" i="0" dirty="0">
                <a:effectLst/>
                <a:latin typeface="Söhne"/>
              </a:rPr>
              <a:t>When a device (such as a computer, smartphone, or Raspberry Pi) joins a network and is configured to use DHCP, it sends a DHCP request to the network.</a:t>
            </a:r>
          </a:p>
          <a:p>
            <a:pPr algn="l">
              <a:buFont typeface="+mj-lt"/>
              <a:buAutoNum type="arabicPeriod"/>
            </a:pPr>
            <a:r>
              <a:rPr lang="en-US" b="1" i="0" dirty="0">
                <a:effectLst/>
                <a:latin typeface="Söhne"/>
              </a:rPr>
              <a:t>DHCP Server Response:</a:t>
            </a:r>
            <a:endParaRPr lang="en-US" b="0" i="0" dirty="0">
              <a:effectLst/>
              <a:latin typeface="Söhne"/>
            </a:endParaRPr>
          </a:p>
          <a:p>
            <a:pPr marL="457200" lvl="1" indent="0" algn="l">
              <a:buFont typeface="+mj-lt"/>
              <a:buNone/>
            </a:pPr>
            <a:r>
              <a:rPr lang="en-US" b="0" i="0" dirty="0">
                <a:effectLst/>
                <a:latin typeface="Söhne"/>
              </a:rPr>
              <a:t>A DHCP server on the network responds to the request by providing the requesting device with an IP address, subnet mask, default gateway, and other configuration information.</a:t>
            </a:r>
          </a:p>
          <a:p>
            <a:pPr algn="l">
              <a:buFont typeface="+mj-lt"/>
              <a:buAutoNum type="arabicPeriod"/>
            </a:pPr>
            <a:r>
              <a:rPr lang="en-US" b="1" i="0" dirty="0">
                <a:effectLst/>
                <a:latin typeface="Söhne"/>
              </a:rPr>
              <a:t>Lease Duration:</a:t>
            </a:r>
            <a:endParaRPr lang="en-US" b="0" i="0" dirty="0">
              <a:effectLst/>
              <a:latin typeface="Söhne"/>
            </a:endParaRPr>
          </a:p>
          <a:p>
            <a:pPr marL="457200" lvl="1" indent="0" algn="l">
              <a:buFont typeface="+mj-lt"/>
              <a:buNone/>
            </a:pPr>
            <a:r>
              <a:rPr lang="en-US" b="0" i="0" dirty="0">
                <a:effectLst/>
                <a:latin typeface="Söhne"/>
              </a:rPr>
              <a:t>The DHCP server typically assigns IP addresses on a lease basis. The lease duration specifies how long the device is allowed to use the assigned IP address. Before the lease expires, the device may request a lease renewal.</a:t>
            </a:r>
          </a:p>
          <a:p>
            <a:pPr algn="l">
              <a:buFont typeface="+mj-lt"/>
              <a:buAutoNum type="arabicPeriod"/>
            </a:pPr>
            <a:r>
              <a:rPr lang="en-US" b="1" i="0" dirty="0">
                <a:effectLst/>
                <a:latin typeface="Söhne"/>
              </a:rPr>
              <a:t>Dynamic Assignment:</a:t>
            </a:r>
            <a:endParaRPr lang="en-US" b="0" i="0" dirty="0">
              <a:effectLst/>
              <a:latin typeface="Söhne"/>
            </a:endParaRPr>
          </a:p>
          <a:p>
            <a:pPr marL="457200" lvl="1" indent="0" algn="l">
              <a:buFont typeface="+mj-lt"/>
              <a:buNone/>
            </a:pPr>
            <a:r>
              <a:rPr lang="en-US" b="0" i="0" dirty="0">
                <a:effectLst/>
                <a:latin typeface="Söhne"/>
              </a:rPr>
              <a:t>DHCP allows for dynamic assignment of IP addresses, meaning that devices can receive different IP addresses each time they connect to the network. This dynamic assignment is in contrast to static IP addressing, where devices are manually configured with fixed IP addresses.</a:t>
            </a:r>
          </a:p>
          <a:p>
            <a:pPr algn="l">
              <a:buFont typeface="+mj-lt"/>
              <a:buAutoNum type="arabicPeriod"/>
            </a:pPr>
            <a:r>
              <a:rPr lang="en-US" b="1" i="0" dirty="0">
                <a:effectLst/>
                <a:latin typeface="Söhne"/>
              </a:rPr>
              <a:t>Centralized Management:</a:t>
            </a:r>
            <a:endParaRPr lang="en-US" b="0" i="0" dirty="0">
              <a:effectLst/>
              <a:latin typeface="Söhne"/>
            </a:endParaRPr>
          </a:p>
          <a:p>
            <a:pPr marL="457200" lvl="1" indent="0" algn="l">
              <a:buFont typeface="+mj-lt"/>
              <a:buNone/>
            </a:pPr>
            <a:r>
              <a:rPr lang="en-US" b="0" i="0" dirty="0">
                <a:effectLst/>
                <a:latin typeface="Söhne"/>
              </a:rPr>
              <a:t>DHCP provides a centralized and automated way to manage IP addresses, reducing the administrative overhead associated with IP address configuration.</a:t>
            </a:r>
          </a:p>
          <a:p>
            <a:pPr marL="457200" lvl="1" indent="0" algn="l">
              <a:buFont typeface="+mj-lt"/>
              <a:buNone/>
            </a:pPr>
            <a:endParaRPr lang="en-US" b="0" i="0" dirty="0">
              <a:effectLst/>
              <a:latin typeface="Söhne"/>
            </a:endParaRP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24</a:t>
            </a:fld>
            <a:endParaRPr lang="da-DK"/>
          </a:p>
        </p:txBody>
      </p:sp>
    </p:spTree>
    <p:extLst>
      <p:ext uri="{BB962C8B-B14F-4D97-AF65-F5344CB8AC3E}">
        <p14:creationId xmlns:p14="http://schemas.microsoft.com/office/powerpoint/2010/main" val="2495303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DHCP: </a:t>
            </a:r>
            <a:r>
              <a:rPr lang="da-DK" b="0" i="0" dirty="0">
                <a:solidFill>
                  <a:srgbClr val="0F0F0F"/>
                </a:solidFill>
                <a:effectLst/>
                <a:latin typeface="Söhne"/>
              </a:rPr>
              <a:t>Dynamic Host Configuration Protocol.</a:t>
            </a:r>
          </a:p>
          <a:p>
            <a:endParaRPr lang="da-DK" b="0" i="0" dirty="0">
              <a:solidFill>
                <a:srgbClr val="0F0F0F"/>
              </a:solidFill>
              <a:effectLst/>
              <a:latin typeface="Söhne"/>
            </a:endParaRPr>
          </a:p>
          <a:p>
            <a:pPr algn="l">
              <a:buFont typeface="+mj-lt"/>
              <a:buAutoNum type="arabicPeriod"/>
            </a:pPr>
            <a:r>
              <a:rPr lang="en-US" b="1" i="0" dirty="0">
                <a:effectLst/>
                <a:latin typeface="Söhne"/>
              </a:rPr>
              <a:t>Request by Device:</a:t>
            </a:r>
            <a:endParaRPr lang="en-US" b="0" i="0" dirty="0">
              <a:effectLst/>
              <a:latin typeface="Söhne"/>
            </a:endParaRPr>
          </a:p>
          <a:p>
            <a:pPr marL="457200" lvl="1" indent="0" algn="l">
              <a:buFont typeface="+mj-lt"/>
              <a:buNone/>
            </a:pPr>
            <a:r>
              <a:rPr lang="en-US" b="0" i="0" dirty="0">
                <a:effectLst/>
                <a:latin typeface="Söhne"/>
              </a:rPr>
              <a:t>When a device (such as a computer, smartphone, or Raspberry Pi) joins a network and is configured to use DHCP, it sends a DHCP request to the network.</a:t>
            </a:r>
          </a:p>
          <a:p>
            <a:pPr algn="l">
              <a:buFont typeface="+mj-lt"/>
              <a:buAutoNum type="arabicPeriod"/>
            </a:pPr>
            <a:r>
              <a:rPr lang="en-US" b="1" i="0" dirty="0">
                <a:effectLst/>
                <a:latin typeface="Söhne"/>
              </a:rPr>
              <a:t>DHCP Server Response:</a:t>
            </a:r>
            <a:endParaRPr lang="en-US" b="0" i="0" dirty="0">
              <a:effectLst/>
              <a:latin typeface="Söhne"/>
            </a:endParaRPr>
          </a:p>
          <a:p>
            <a:pPr marL="457200" lvl="1" indent="0" algn="l">
              <a:buFont typeface="+mj-lt"/>
              <a:buNone/>
            </a:pPr>
            <a:r>
              <a:rPr lang="en-US" b="0" i="0" dirty="0">
                <a:effectLst/>
                <a:latin typeface="Söhne"/>
              </a:rPr>
              <a:t>A DHCP server on the network responds to the request by providing the requesting device with an IP address, subnet mask, default gateway, and other configuration information.</a:t>
            </a:r>
          </a:p>
          <a:p>
            <a:pPr algn="l">
              <a:buFont typeface="+mj-lt"/>
              <a:buAutoNum type="arabicPeriod"/>
            </a:pPr>
            <a:r>
              <a:rPr lang="en-US" b="1" i="0" dirty="0">
                <a:effectLst/>
                <a:latin typeface="Söhne"/>
              </a:rPr>
              <a:t>Lease Duration:</a:t>
            </a:r>
            <a:endParaRPr lang="en-US" b="0" i="0" dirty="0">
              <a:effectLst/>
              <a:latin typeface="Söhne"/>
            </a:endParaRPr>
          </a:p>
          <a:p>
            <a:pPr marL="457200" lvl="1" indent="0" algn="l">
              <a:buFont typeface="+mj-lt"/>
              <a:buNone/>
            </a:pPr>
            <a:r>
              <a:rPr lang="en-US" b="0" i="0" dirty="0">
                <a:effectLst/>
                <a:latin typeface="Söhne"/>
              </a:rPr>
              <a:t>The DHCP server typically assigns IP addresses on a lease basis. The lease duration specifies how long the device is allowed to use the assigned IP address. Before the lease expires, the device may request a lease renewal.</a:t>
            </a:r>
          </a:p>
          <a:p>
            <a:pPr algn="l">
              <a:buFont typeface="+mj-lt"/>
              <a:buAutoNum type="arabicPeriod"/>
            </a:pPr>
            <a:r>
              <a:rPr lang="en-US" b="1" i="0" dirty="0">
                <a:effectLst/>
                <a:latin typeface="Söhne"/>
              </a:rPr>
              <a:t>Dynamic Assignment:</a:t>
            </a:r>
            <a:endParaRPr lang="en-US" b="0" i="0" dirty="0">
              <a:effectLst/>
              <a:latin typeface="Söhne"/>
            </a:endParaRPr>
          </a:p>
          <a:p>
            <a:pPr marL="457200" lvl="1" indent="0" algn="l">
              <a:buFont typeface="+mj-lt"/>
              <a:buNone/>
            </a:pPr>
            <a:r>
              <a:rPr lang="en-US" b="0" i="0" dirty="0">
                <a:effectLst/>
                <a:latin typeface="Söhne"/>
              </a:rPr>
              <a:t>DHCP allows for dynamic assignment of IP addresses, meaning that devices can receive different IP addresses each time they connect to the network. This dynamic assignment is in contrast to static IP addressing, where devices are manually configured with fixed IP addresses.</a:t>
            </a:r>
          </a:p>
          <a:p>
            <a:pPr algn="l">
              <a:buFont typeface="+mj-lt"/>
              <a:buAutoNum type="arabicPeriod"/>
            </a:pPr>
            <a:r>
              <a:rPr lang="en-US" b="1" i="0" dirty="0">
                <a:effectLst/>
                <a:latin typeface="Söhne"/>
              </a:rPr>
              <a:t>Centralized Management:</a:t>
            </a:r>
            <a:endParaRPr lang="en-US" b="0" i="0" dirty="0">
              <a:effectLst/>
              <a:latin typeface="Söhne"/>
            </a:endParaRPr>
          </a:p>
          <a:p>
            <a:pPr marL="457200" lvl="1" indent="0" algn="l">
              <a:buFont typeface="+mj-lt"/>
              <a:buNone/>
            </a:pPr>
            <a:r>
              <a:rPr lang="en-US" b="0" i="0" dirty="0">
                <a:effectLst/>
                <a:latin typeface="Söhne"/>
              </a:rPr>
              <a:t>DHCP provides a centralized and automated way to manage IP addresses, reducing the administrative overhead associated with IP address configuration.</a:t>
            </a:r>
          </a:p>
          <a:p>
            <a:pPr marL="457200" lvl="1" indent="0" algn="l">
              <a:buFont typeface="+mj-lt"/>
              <a:buNone/>
            </a:pPr>
            <a:endParaRPr lang="en-US" b="0" i="0" dirty="0">
              <a:effectLst/>
              <a:latin typeface="Söhne"/>
            </a:endParaRP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26</a:t>
            </a:fld>
            <a:endParaRPr lang="da-DK"/>
          </a:p>
        </p:txBody>
      </p:sp>
    </p:spTree>
    <p:extLst>
      <p:ext uri="{BB962C8B-B14F-4D97-AF65-F5344CB8AC3E}">
        <p14:creationId xmlns:p14="http://schemas.microsoft.com/office/powerpoint/2010/main" val="1201496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err="1">
                <a:effectLst/>
                <a:latin typeface="Söhne"/>
              </a:rPr>
              <a:t>ReturnType</a:t>
            </a:r>
            <a:r>
              <a:rPr lang="en-US" b="0" i="0" dirty="0">
                <a:effectLst/>
                <a:latin typeface="Söhne"/>
              </a:rPr>
              <a:t>: This is where you specify the type of data that the function will return. It can be a fundamental data type (like int, float, char, etc.) or a more complex type, including user-defined types (e.g., structures or classes).</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1" i="0" dirty="0" err="1">
                <a:effectLst/>
                <a:latin typeface="Söhne"/>
              </a:rPr>
              <a:t>functionName</a:t>
            </a:r>
            <a:r>
              <a:rPr lang="en-US" b="0" i="0" dirty="0">
                <a:effectLst/>
                <a:latin typeface="Söhne"/>
              </a:rPr>
              <a:t>: The name of the function.</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1" i="0" dirty="0">
                <a:effectLst/>
                <a:latin typeface="Söhne"/>
              </a:rPr>
              <a:t>parameters</a:t>
            </a:r>
            <a:r>
              <a:rPr lang="en-US" b="0" i="0" dirty="0">
                <a:effectLst/>
                <a:latin typeface="Söhne"/>
              </a:rPr>
              <a:t>: If the function takes input parameters, they are listed inside the parentheses.</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1" i="0" dirty="0">
                <a:effectLst/>
                <a:latin typeface="Söhne"/>
              </a:rPr>
              <a:t>return value;</a:t>
            </a:r>
            <a:r>
              <a:rPr lang="en-US" b="0" i="0" dirty="0">
                <a:effectLst/>
                <a:latin typeface="Söhne"/>
              </a:rPr>
              <a:t>: This statement is optional. If present, it specifies the value that the function will return. If the return type is void, this statement is omitted.</a:t>
            </a:r>
          </a:p>
          <a:p>
            <a:endParaRPr lang="en-US" b="0" i="0" dirty="0">
              <a:effectLst/>
              <a:latin typeface="Söhne"/>
            </a:endParaRPr>
          </a:p>
          <a:p>
            <a:r>
              <a:rPr lang="en-US" sz="1400" b="0" i="0" u="sng" dirty="0">
                <a:solidFill>
                  <a:srgbClr val="0F0F0F"/>
                </a:solidFill>
                <a:effectLst/>
                <a:latin typeface="Söhne"/>
              </a:rPr>
              <a:t>Arduino programming environment, functions can either return data or not</a:t>
            </a:r>
          </a:p>
          <a:p>
            <a:endParaRPr lang="en-US" b="0" i="0" dirty="0">
              <a:solidFill>
                <a:srgbClr val="0F0F0F"/>
              </a:solidFill>
              <a:effectLst/>
              <a:latin typeface="Söhne"/>
            </a:endParaRPr>
          </a:p>
          <a:p>
            <a:pPr algn="l">
              <a:buFont typeface="Arial" panose="020B0604020202020204" pitchFamily="34" charset="0"/>
              <a:buChar char="•"/>
            </a:pPr>
            <a:r>
              <a:rPr lang="en-US" b="1" i="0" dirty="0">
                <a:effectLst/>
                <a:latin typeface="Söhne"/>
              </a:rPr>
              <a:t>void</a:t>
            </a:r>
            <a:r>
              <a:rPr lang="en-US" b="0" i="0" dirty="0">
                <a:effectLst/>
                <a:latin typeface="Söhne"/>
              </a:rPr>
              <a:t>: This is the return type of the setup function. In C++, void is used to indicate that the function does not return any value.</a:t>
            </a:r>
          </a:p>
          <a:p>
            <a:pPr algn="l">
              <a:buFont typeface="Arial" panose="020B0604020202020204" pitchFamily="34" charset="0"/>
              <a:buChar char="•"/>
            </a:pPr>
            <a:r>
              <a:rPr lang="en-US" b="1" i="0" dirty="0">
                <a:effectLst/>
                <a:latin typeface="Söhne"/>
              </a:rPr>
              <a:t>No Return Statement</a:t>
            </a:r>
            <a:r>
              <a:rPr lang="en-US" b="0" i="0" dirty="0">
                <a:effectLst/>
                <a:latin typeface="Söhne"/>
              </a:rPr>
              <a:t>: The setup function does not contain a return statement because it doesn't need to return any specific value.</a:t>
            </a:r>
          </a:p>
          <a:p>
            <a:endParaRPr lang="en-US" b="0" i="0" dirty="0">
              <a:solidFill>
                <a:srgbClr val="0F0F0F"/>
              </a:solidFill>
              <a:effectLst/>
              <a:latin typeface="Söhne"/>
            </a:endParaRP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30</a:t>
            </a:fld>
            <a:endParaRPr lang="da-DK"/>
          </a:p>
        </p:txBody>
      </p:sp>
    </p:spTree>
    <p:extLst>
      <p:ext uri="{BB962C8B-B14F-4D97-AF65-F5344CB8AC3E}">
        <p14:creationId xmlns:p14="http://schemas.microsoft.com/office/powerpoint/2010/main" val="1380276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Exercises</a:t>
            </a:r>
            <a:r>
              <a:rPr lang="da-DK" dirty="0"/>
              <a:t>:</a:t>
            </a:r>
          </a:p>
          <a:p>
            <a:endParaRPr lang="da-DK" dirty="0"/>
          </a:p>
          <a:p>
            <a:r>
              <a:rPr lang="da-DK" dirty="0" err="1"/>
              <a:t>Explore</a:t>
            </a:r>
            <a:r>
              <a:rPr lang="da-DK" dirty="0"/>
              <a:t> the </a:t>
            </a:r>
            <a:r>
              <a:rPr lang="da-DK" dirty="0" err="1"/>
              <a:t>ESPWiFi.h</a:t>
            </a:r>
            <a:r>
              <a:rPr lang="da-DK" dirty="0"/>
              <a:t> </a:t>
            </a:r>
            <a:r>
              <a:rPr lang="da-DK" dirty="0" err="1"/>
              <a:t>libraries</a:t>
            </a:r>
            <a:r>
              <a:rPr lang="da-DK" dirty="0"/>
              <a:t> </a:t>
            </a:r>
            <a:r>
              <a:rPr lang="da-DK" dirty="0" err="1"/>
              <a:t>functionality</a:t>
            </a:r>
            <a:endParaRPr lang="da-DK" dirty="0"/>
          </a:p>
          <a:p>
            <a:endParaRPr lang="da-DK" dirty="0"/>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31</a:t>
            </a:fld>
            <a:endParaRPr lang="da-DK"/>
          </a:p>
        </p:txBody>
      </p:sp>
    </p:spTree>
    <p:extLst>
      <p:ext uri="{BB962C8B-B14F-4D97-AF65-F5344CB8AC3E}">
        <p14:creationId xmlns:p14="http://schemas.microsoft.com/office/powerpoint/2010/main" val="1297229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Notice</a:t>
            </a:r>
            <a:r>
              <a:rPr lang="da-DK" dirty="0"/>
              <a:t> </a:t>
            </a:r>
            <a:r>
              <a:rPr lang="da-DK" dirty="0" err="1"/>
              <a:t>how</a:t>
            </a:r>
            <a:r>
              <a:rPr lang="da-DK" dirty="0"/>
              <a:t> </a:t>
            </a:r>
            <a:r>
              <a:rPr lang="da-DK" dirty="0" err="1"/>
              <a:t>we</a:t>
            </a:r>
            <a:r>
              <a:rPr lang="da-DK" dirty="0"/>
              <a:t> </a:t>
            </a:r>
            <a:r>
              <a:rPr lang="da-DK" dirty="0" err="1"/>
              <a:t>only</a:t>
            </a:r>
            <a:r>
              <a:rPr lang="da-DK" dirty="0"/>
              <a:t> </a:t>
            </a:r>
            <a:r>
              <a:rPr lang="da-DK" dirty="0" err="1"/>
              <a:t>use</a:t>
            </a:r>
            <a:r>
              <a:rPr lang="da-DK" dirty="0"/>
              <a:t> the </a:t>
            </a:r>
            <a:r>
              <a:rPr lang="da-DK" dirty="0" err="1"/>
              <a:t>setup</a:t>
            </a:r>
            <a:r>
              <a:rPr lang="da-DK" dirty="0"/>
              <a:t>() </a:t>
            </a:r>
            <a:r>
              <a:rPr lang="da-DK" dirty="0" err="1"/>
              <a:t>function</a:t>
            </a:r>
            <a:r>
              <a:rPr lang="da-DK" dirty="0"/>
              <a:t> </a:t>
            </a:r>
            <a:r>
              <a:rPr lang="da-DK" dirty="0" err="1"/>
              <a:t>because</a:t>
            </a:r>
            <a:r>
              <a:rPr lang="da-DK" dirty="0"/>
              <a:t> </a:t>
            </a:r>
            <a:r>
              <a:rPr lang="da-DK" dirty="0" err="1"/>
              <a:t>we</a:t>
            </a:r>
            <a:r>
              <a:rPr lang="da-DK" dirty="0"/>
              <a:t> </a:t>
            </a:r>
            <a:r>
              <a:rPr lang="da-DK" dirty="0" err="1"/>
              <a:t>are</a:t>
            </a:r>
            <a:r>
              <a:rPr lang="da-DK" dirty="0"/>
              <a:t> just </a:t>
            </a:r>
            <a:r>
              <a:rPr lang="da-DK" dirty="0" err="1"/>
              <a:t>initalizing</a:t>
            </a:r>
            <a:r>
              <a:rPr lang="da-DK" dirty="0"/>
              <a:t> a </a:t>
            </a:r>
            <a:r>
              <a:rPr lang="da-DK" dirty="0" err="1"/>
              <a:t>connection</a:t>
            </a:r>
            <a:r>
              <a:rPr lang="da-DK" dirty="0"/>
              <a:t> and running </a:t>
            </a:r>
            <a:r>
              <a:rPr lang="da-DK" dirty="0" err="1"/>
              <a:t>any</a:t>
            </a:r>
            <a:r>
              <a:rPr lang="da-DK" dirty="0"/>
              <a:t> </a:t>
            </a:r>
            <a:r>
              <a:rPr lang="da-DK" dirty="0" err="1"/>
              <a:t>continous</a:t>
            </a:r>
            <a:r>
              <a:rPr lang="da-DK" dirty="0"/>
              <a:t> program.</a:t>
            </a:r>
          </a:p>
        </p:txBody>
      </p:sp>
      <p:sp>
        <p:nvSpPr>
          <p:cNvPr id="4" name="Slide Number Placeholder 3"/>
          <p:cNvSpPr>
            <a:spLocks noGrp="1"/>
          </p:cNvSpPr>
          <p:nvPr>
            <p:ph type="sldNum" sz="quarter" idx="5"/>
          </p:nvPr>
        </p:nvSpPr>
        <p:spPr/>
        <p:txBody>
          <a:bodyPr/>
          <a:lstStyle/>
          <a:p>
            <a:fld id="{1CF16947-EF3B-4C7D-BF5C-8BF271C3A9E0}" type="slidenum">
              <a:rPr lang="da-DK" smtClean="0"/>
              <a:t>32</a:t>
            </a:fld>
            <a:endParaRPr lang="da-DK"/>
          </a:p>
        </p:txBody>
      </p:sp>
    </p:spTree>
    <p:extLst>
      <p:ext uri="{BB962C8B-B14F-4D97-AF65-F5344CB8AC3E}">
        <p14:creationId xmlns:p14="http://schemas.microsoft.com/office/powerpoint/2010/main" val="1284840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effectLst/>
                <a:latin typeface="Söhne"/>
              </a:rPr>
              <a:t>Official Documentation: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Start by exploring the official documentation for the ESP8266 Arduino Core. This documentation provides detailed information about the capabilities of the ESP8266 and how to use it with the Arduino IDE.</a:t>
            </a:r>
          </a:p>
          <a:p>
            <a:pPr marL="742950" lvl="1" indent="-285750" algn="l">
              <a:buFont typeface="Arial" panose="020B0604020202020204" pitchFamily="34" charset="0"/>
              <a:buChar char="•"/>
            </a:pPr>
            <a:r>
              <a:rPr lang="en-US" b="0" i="0" u="none" strike="noStrike" dirty="0">
                <a:effectLst/>
                <a:latin typeface="Söhne"/>
                <a:hlinkClick r:id="rId3"/>
              </a:rPr>
              <a:t>ESP8266 Arduino Core Documentation</a:t>
            </a:r>
            <a:endParaRPr lang="en-US" b="0" i="0" dirty="0">
              <a:effectLst/>
              <a:latin typeface="Söhne"/>
            </a:endParaRPr>
          </a:p>
          <a:p>
            <a:pPr algn="l">
              <a:buFont typeface="Arial" panose="020B0604020202020204" pitchFamily="34" charset="0"/>
              <a:buChar char="•"/>
            </a:pPr>
            <a:r>
              <a:rPr lang="en-US" b="1" i="0" dirty="0">
                <a:effectLst/>
                <a:latin typeface="Söhne"/>
              </a:rPr>
              <a:t>Example Sketches: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Arduino IDE includes example sketches that demonstrate various functionalities, including web server development. Look for examples related to the ESP8266WebServer library.</a:t>
            </a:r>
          </a:p>
          <a:p>
            <a:pPr marL="742950" lvl="1" indent="-285750" algn="l">
              <a:buFont typeface="Arial" panose="020B0604020202020204" pitchFamily="34" charset="0"/>
              <a:buChar char="•"/>
            </a:pPr>
            <a:r>
              <a:rPr lang="en-US" b="0" i="0" dirty="0">
                <a:effectLst/>
                <a:latin typeface="Söhne"/>
              </a:rPr>
              <a:t>Open the Arduino IDE, navigate to "File" &gt; "Examples" &gt; "ESP8266WebServer" to find relevant examples.</a:t>
            </a:r>
          </a:p>
          <a:p>
            <a:pPr algn="l">
              <a:buFont typeface="Arial" panose="020B0604020202020204" pitchFamily="34" charset="0"/>
              <a:buChar char="•"/>
            </a:pPr>
            <a:r>
              <a:rPr lang="en-US" b="1" i="0" dirty="0">
                <a:effectLst/>
                <a:latin typeface="Söhne"/>
              </a:rPr>
              <a:t>Online Tutorials: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Search for online tutorials and guides that walk you through the process of creating a web server with an ESP8266. Many community members and websites provide step-by-step instructions and explanations.</a:t>
            </a:r>
          </a:p>
          <a:p>
            <a:pPr marL="742950" lvl="1" indent="-285750" algn="l">
              <a:buFont typeface="Arial" panose="020B0604020202020204" pitchFamily="34" charset="0"/>
              <a:buChar char="•"/>
            </a:pPr>
            <a:r>
              <a:rPr lang="en-US" b="0" i="0" dirty="0">
                <a:effectLst/>
                <a:latin typeface="Söhne"/>
              </a:rPr>
              <a:t>Look for tutorials on platforms like GitHub, </a:t>
            </a:r>
            <a:r>
              <a:rPr lang="en-US" b="0" i="0" dirty="0" err="1">
                <a:effectLst/>
                <a:latin typeface="Söhne"/>
              </a:rPr>
              <a:t>Instructables</a:t>
            </a:r>
            <a:r>
              <a:rPr lang="en-US" b="0" i="0" dirty="0">
                <a:effectLst/>
                <a:latin typeface="Söhne"/>
              </a:rPr>
              <a:t>, or personal blogs.</a:t>
            </a: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33</a:t>
            </a:fld>
            <a:endParaRPr lang="da-DK"/>
          </a:p>
        </p:txBody>
      </p:sp>
    </p:spTree>
    <p:extLst>
      <p:ext uri="{BB962C8B-B14F-4D97-AF65-F5344CB8AC3E}">
        <p14:creationId xmlns:p14="http://schemas.microsoft.com/office/powerpoint/2010/main" val="2004207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Basic Web Server:</a:t>
            </a:r>
            <a:endParaRPr lang="en-US" b="0" i="0" dirty="0">
              <a:effectLst/>
              <a:latin typeface="Söhne"/>
            </a:endParaRPr>
          </a:p>
          <a:p>
            <a:pPr marL="742950" lvl="1" indent="-285750" algn="l">
              <a:buFont typeface="+mj-lt"/>
              <a:buAutoNum type="arabicPeriod"/>
            </a:pPr>
            <a:r>
              <a:rPr lang="en-US" b="0" i="0" dirty="0">
                <a:effectLst/>
                <a:latin typeface="Söhne"/>
              </a:rPr>
              <a:t>Begin with a basic example that sets up a web server and responds to a simple HTTP request.</a:t>
            </a:r>
          </a:p>
          <a:p>
            <a:pPr algn="l">
              <a:buFont typeface="+mj-lt"/>
              <a:buAutoNum type="arabicPeriod"/>
            </a:pPr>
            <a:r>
              <a:rPr lang="en-US" b="1" i="0" dirty="0">
                <a:effectLst/>
                <a:latin typeface="Söhne"/>
              </a:rPr>
              <a:t>Adding Routes:</a:t>
            </a:r>
            <a:endParaRPr lang="en-US" b="0" i="0" dirty="0">
              <a:effectLst/>
              <a:latin typeface="Söhne"/>
            </a:endParaRPr>
          </a:p>
          <a:p>
            <a:pPr marL="742950" lvl="1" indent="-285750" algn="l">
              <a:buFont typeface="+mj-lt"/>
              <a:buAutoNum type="arabicPeriod"/>
            </a:pPr>
            <a:r>
              <a:rPr lang="en-US" b="0" i="0" dirty="0">
                <a:effectLst/>
                <a:latin typeface="Söhne"/>
              </a:rPr>
              <a:t>Extend your server to handle different routes (URLs). Learn how to use the </a:t>
            </a:r>
            <a:r>
              <a:rPr lang="en-US" b="0" i="0" dirty="0" err="1">
                <a:effectLst/>
                <a:latin typeface="Söhne"/>
              </a:rPr>
              <a:t>server.on</a:t>
            </a:r>
            <a:r>
              <a:rPr lang="en-US" b="0" i="0" dirty="0">
                <a:effectLst/>
                <a:latin typeface="Söhne"/>
              </a:rPr>
              <a:t>() function to define functions that respond to specific routes.</a:t>
            </a:r>
          </a:p>
          <a:p>
            <a:pPr algn="l">
              <a:buFont typeface="+mj-lt"/>
              <a:buAutoNum type="arabicPeriod"/>
            </a:pPr>
            <a:r>
              <a:rPr lang="en-US" b="1" i="0" dirty="0">
                <a:effectLst/>
                <a:latin typeface="Söhne"/>
              </a:rPr>
              <a:t>Handling Parameters:</a:t>
            </a:r>
            <a:endParaRPr lang="en-US" b="0" i="0" dirty="0">
              <a:effectLst/>
              <a:latin typeface="Söhne"/>
            </a:endParaRPr>
          </a:p>
          <a:p>
            <a:pPr marL="742950" lvl="1" indent="-285750" algn="l">
              <a:buFont typeface="+mj-lt"/>
              <a:buAutoNum type="arabicPeriod"/>
            </a:pPr>
            <a:r>
              <a:rPr lang="en-US" b="0" i="0" dirty="0">
                <a:effectLst/>
                <a:latin typeface="Söhne"/>
              </a:rPr>
              <a:t>Explore how to handle parameters in the URL or request body. Learn how to extract data sent by the client.</a:t>
            </a:r>
          </a:p>
          <a:p>
            <a:pPr algn="l">
              <a:buFont typeface="+mj-lt"/>
              <a:buAutoNum type="arabicPeriod"/>
            </a:pPr>
            <a:r>
              <a:rPr lang="en-US" b="1" i="0" dirty="0">
                <a:effectLst/>
                <a:latin typeface="Söhne"/>
              </a:rPr>
              <a:t>Serving Static Files:</a:t>
            </a:r>
            <a:endParaRPr lang="en-US" b="0" i="0" dirty="0">
              <a:effectLst/>
              <a:latin typeface="Söhne"/>
            </a:endParaRPr>
          </a:p>
          <a:p>
            <a:pPr marL="742950" lvl="1" indent="-285750" algn="l">
              <a:buFont typeface="+mj-lt"/>
              <a:buAutoNum type="arabicPeriod"/>
            </a:pPr>
            <a:r>
              <a:rPr lang="en-US" b="0" i="0" dirty="0">
                <a:effectLst/>
                <a:latin typeface="Söhne"/>
              </a:rPr>
              <a:t>Understand how to serve static files such as HTML, CSS, and JavaScript from your ESP8266. This is crucial for building web applications.</a:t>
            </a:r>
          </a:p>
          <a:p>
            <a:pPr algn="l">
              <a:buFont typeface="+mj-lt"/>
              <a:buAutoNum type="arabicPeriod"/>
            </a:pPr>
            <a:r>
              <a:rPr lang="en-US" b="1" i="0" dirty="0">
                <a:effectLst/>
                <a:latin typeface="Söhne"/>
              </a:rPr>
              <a:t>Adding Dynamic Content:</a:t>
            </a:r>
            <a:endParaRPr lang="en-US" b="0" i="0" dirty="0">
              <a:effectLst/>
              <a:latin typeface="Söhne"/>
            </a:endParaRPr>
          </a:p>
          <a:p>
            <a:pPr marL="742950" lvl="1" indent="-285750" algn="l">
              <a:buFont typeface="+mj-lt"/>
              <a:buAutoNum type="arabicPeriod"/>
            </a:pPr>
            <a:r>
              <a:rPr lang="en-US" b="0" i="0" dirty="0">
                <a:effectLst/>
                <a:latin typeface="Söhne"/>
              </a:rPr>
              <a:t>Integrate dynamic content by generating HTML responses dynamically based on the server's state or sensor readings.</a:t>
            </a:r>
          </a:p>
          <a:p>
            <a:pPr algn="l">
              <a:buFont typeface="+mj-lt"/>
              <a:buAutoNum type="arabicPeriod"/>
            </a:pPr>
            <a:r>
              <a:rPr lang="en-US" b="1" i="0" dirty="0">
                <a:effectLst/>
                <a:latin typeface="Söhne"/>
              </a:rPr>
              <a:t>Implementing </a:t>
            </a:r>
            <a:r>
              <a:rPr lang="en-US" b="1" i="0" dirty="0" err="1">
                <a:effectLst/>
                <a:latin typeface="Söhne"/>
              </a:rPr>
              <a:t>WebSockets</a:t>
            </a:r>
            <a:r>
              <a:rPr lang="en-US" b="1" i="0" dirty="0">
                <a:effectLst/>
                <a:latin typeface="Söhne"/>
              </a:rPr>
              <a:t>:</a:t>
            </a:r>
            <a:endParaRPr lang="en-US" b="0" i="0" dirty="0">
              <a:effectLst/>
              <a:latin typeface="Söhne"/>
            </a:endParaRPr>
          </a:p>
          <a:p>
            <a:pPr marL="742950" lvl="1" indent="-285750" algn="l">
              <a:buFont typeface="+mj-lt"/>
              <a:buAutoNum type="arabicPeriod"/>
            </a:pPr>
            <a:r>
              <a:rPr lang="en-US" b="0" i="0" dirty="0">
                <a:effectLst/>
                <a:latin typeface="Söhne"/>
              </a:rPr>
              <a:t>Explore how to use </a:t>
            </a:r>
            <a:r>
              <a:rPr lang="en-US" b="0" i="0" dirty="0" err="1">
                <a:effectLst/>
                <a:latin typeface="Söhne"/>
              </a:rPr>
              <a:t>WebSockets</a:t>
            </a:r>
            <a:r>
              <a:rPr lang="en-US" b="0" i="0" dirty="0">
                <a:effectLst/>
                <a:latin typeface="Söhne"/>
              </a:rPr>
              <a:t> for real-time communication between the server and connected clients.</a:t>
            </a:r>
          </a:p>
          <a:p>
            <a:pPr algn="l">
              <a:buFont typeface="+mj-lt"/>
              <a:buAutoNum type="arabicPeriod"/>
            </a:pPr>
            <a:r>
              <a:rPr lang="en-US" b="1" i="0" dirty="0">
                <a:effectLst/>
                <a:latin typeface="Söhne"/>
              </a:rPr>
              <a:t>Authentication:</a:t>
            </a:r>
            <a:endParaRPr lang="en-US" b="0" i="0" dirty="0">
              <a:effectLst/>
              <a:latin typeface="Söhne"/>
            </a:endParaRPr>
          </a:p>
          <a:p>
            <a:pPr marL="742950" lvl="1" indent="-285750" algn="l">
              <a:buFont typeface="+mj-lt"/>
              <a:buAutoNum type="arabicPeriod"/>
            </a:pPr>
            <a:r>
              <a:rPr lang="en-US" b="0" i="0" dirty="0">
                <a:effectLst/>
                <a:latin typeface="Söhne"/>
              </a:rPr>
              <a:t>Implement basic authentication to secure specific routes or resources on your server.</a:t>
            </a:r>
          </a:p>
          <a:p>
            <a:pPr algn="l">
              <a:buFont typeface="+mj-lt"/>
              <a:buAutoNum type="arabicPeriod"/>
            </a:pPr>
            <a:r>
              <a:rPr lang="en-US" b="1" i="0" dirty="0">
                <a:effectLst/>
                <a:latin typeface="Söhne"/>
              </a:rPr>
              <a:t>Handling Form Submissions:</a:t>
            </a:r>
            <a:endParaRPr lang="en-US" b="0" i="0" dirty="0">
              <a:effectLst/>
              <a:latin typeface="Söhne"/>
            </a:endParaRPr>
          </a:p>
          <a:p>
            <a:pPr marL="742950" lvl="1" indent="-285750" algn="l">
              <a:buFont typeface="+mj-lt"/>
              <a:buAutoNum type="arabicPeriod"/>
            </a:pPr>
            <a:r>
              <a:rPr lang="en-US" b="0" i="0" dirty="0">
                <a:effectLst/>
                <a:latin typeface="Söhne"/>
              </a:rPr>
              <a:t>Learn how to handle form submissions from HTML forms on your web pages.</a:t>
            </a:r>
          </a:p>
          <a:p>
            <a:pPr algn="l">
              <a:buFont typeface="+mj-lt"/>
              <a:buAutoNum type="arabicPeriod"/>
            </a:pPr>
            <a:r>
              <a:rPr lang="en-US" b="1" i="0" dirty="0">
                <a:effectLst/>
                <a:latin typeface="Söhne"/>
              </a:rPr>
              <a:t>Error Handling:</a:t>
            </a:r>
            <a:endParaRPr lang="en-US" b="0" i="0" dirty="0">
              <a:effectLst/>
              <a:latin typeface="Söhne"/>
            </a:endParaRPr>
          </a:p>
          <a:p>
            <a:pPr marL="742950" lvl="1" indent="-285750" algn="l">
              <a:buFont typeface="+mj-lt"/>
              <a:buAutoNum type="arabicPeriod"/>
            </a:pPr>
            <a:r>
              <a:rPr lang="en-US" b="0" i="0" dirty="0">
                <a:effectLst/>
                <a:latin typeface="Söhne"/>
              </a:rPr>
              <a:t>Implement error handling to manage unexpected situations gracefully.</a:t>
            </a:r>
          </a:p>
          <a:p>
            <a:pPr algn="l">
              <a:buFont typeface="+mj-lt"/>
              <a:buAutoNum type="arabicPeriod"/>
            </a:pPr>
            <a:r>
              <a:rPr lang="en-US" b="1" i="0" dirty="0">
                <a:effectLst/>
                <a:latin typeface="Söhne"/>
              </a:rPr>
              <a:t>Community Support:</a:t>
            </a:r>
            <a:endParaRPr lang="en-US" b="0" i="0" dirty="0">
              <a:effectLst/>
              <a:latin typeface="Söhne"/>
            </a:endParaRPr>
          </a:p>
          <a:p>
            <a:pPr marL="742950" lvl="1" indent="-285750" algn="l">
              <a:buFont typeface="+mj-lt"/>
              <a:buAutoNum type="arabicPeriod"/>
            </a:pPr>
            <a:r>
              <a:rPr lang="en-US" b="0" i="0" dirty="0">
                <a:effectLst/>
                <a:latin typeface="Söhne"/>
              </a:rPr>
              <a:t>If you encounter challenges, don't hesitate to seek support from the Arduino and ESP8266 communities. Forums, such as the Arduino Forum and ESP8266 Community Forum, are excellent resources for getting help.</a:t>
            </a: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34</a:t>
            </a:fld>
            <a:endParaRPr lang="da-DK"/>
          </a:p>
        </p:txBody>
      </p:sp>
    </p:spTree>
    <p:extLst>
      <p:ext uri="{BB962C8B-B14F-4D97-AF65-F5344CB8AC3E}">
        <p14:creationId xmlns:p14="http://schemas.microsoft.com/office/powerpoint/2010/main" val="500401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Synchronous Web Server:</a:t>
            </a:r>
            <a:endParaRPr lang="en-US" b="0" i="0" dirty="0">
              <a:effectLst/>
              <a:latin typeface="Söhne"/>
            </a:endParaRPr>
          </a:p>
          <a:p>
            <a:pPr marL="742950" lvl="1" indent="-285750" algn="l">
              <a:buFont typeface="+mj-lt"/>
              <a:buAutoNum type="arabicPeriod"/>
            </a:pPr>
            <a:r>
              <a:rPr lang="en-US" b="0" i="0" dirty="0">
                <a:effectLst/>
                <a:latin typeface="Söhne"/>
              </a:rPr>
              <a:t>In a synchronous web server, each request is handled one at a time, and the server waits for each operation to complete before moving on to the next one.</a:t>
            </a:r>
          </a:p>
          <a:p>
            <a:pPr marL="742950" lvl="1" indent="-285750" algn="l">
              <a:buFont typeface="+mj-lt"/>
              <a:buAutoNum type="arabicPeriod"/>
            </a:pPr>
            <a:r>
              <a:rPr lang="en-US" b="0" i="0" dirty="0">
                <a:effectLst/>
                <a:latin typeface="Söhne"/>
              </a:rPr>
              <a:t>If a request involves waiting for external resources (like reading from a sensor or waiting for data from the internet), the server will be blocked until that operation is completed. During this time, it won't be able to handle other requests.</a:t>
            </a:r>
          </a:p>
          <a:p>
            <a:pPr marL="742950" lvl="1" indent="-285750" algn="l">
              <a:buFont typeface="+mj-lt"/>
              <a:buAutoNum type="arabicPeriod"/>
            </a:pPr>
            <a:r>
              <a:rPr lang="en-US" b="0" i="0" dirty="0">
                <a:effectLst/>
                <a:latin typeface="Söhne"/>
              </a:rPr>
              <a:t>Synchronous servers are simpler to implement but may lead to slower response times, especially if there are delays in processing individual requests.</a:t>
            </a:r>
          </a:p>
          <a:p>
            <a:pPr algn="l">
              <a:buFont typeface="+mj-lt"/>
              <a:buAutoNum type="arabicPeriod"/>
            </a:pPr>
            <a:r>
              <a:rPr lang="en-US" b="1" i="0" dirty="0">
                <a:effectLst/>
                <a:latin typeface="Söhne"/>
              </a:rPr>
              <a:t>Asynchronous Web Server:</a:t>
            </a:r>
            <a:endParaRPr lang="en-US" b="0" i="0" dirty="0">
              <a:effectLst/>
              <a:latin typeface="Söhne"/>
            </a:endParaRPr>
          </a:p>
          <a:p>
            <a:pPr marL="742950" lvl="1" indent="-285750" algn="l">
              <a:buFont typeface="+mj-lt"/>
              <a:buAutoNum type="arabicPeriod"/>
            </a:pPr>
            <a:r>
              <a:rPr lang="en-US" b="0" i="0" dirty="0">
                <a:effectLst/>
                <a:latin typeface="Söhne"/>
              </a:rPr>
              <a:t>In an asynchronous web server, the server can handle multiple requests simultaneously without waiting for each one to finish before moving on to the next. It achieves this through mechanisms like callbacks or event-driven programming.</a:t>
            </a:r>
          </a:p>
          <a:p>
            <a:pPr marL="742950" lvl="1" indent="-285750" algn="l">
              <a:buFont typeface="+mj-lt"/>
              <a:buAutoNum type="arabicPeriod"/>
            </a:pPr>
            <a:r>
              <a:rPr lang="en-US" b="0" i="0" dirty="0">
                <a:effectLst/>
                <a:latin typeface="Söhne"/>
              </a:rPr>
              <a:t>If a request involves waiting for external resources, the server can continue handling other requests while waiting for the resource to become available. This can lead to better performance and responsiveness.</a:t>
            </a:r>
          </a:p>
          <a:p>
            <a:pPr marL="742950" lvl="1" indent="-285750" algn="l">
              <a:buFont typeface="+mj-lt"/>
              <a:buAutoNum type="arabicPeriod"/>
            </a:pPr>
            <a:r>
              <a:rPr lang="en-US" b="0" i="0" dirty="0">
                <a:effectLst/>
                <a:latin typeface="Söhne"/>
              </a:rPr>
              <a:t>Asynchronous servers can be more complex to implement, as developers need to manage concurrency and ensure that resources are shared safely among different tasks.</a:t>
            </a: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4</a:t>
            </a:fld>
            <a:endParaRPr lang="da-DK"/>
          </a:p>
        </p:txBody>
      </p:sp>
    </p:spTree>
    <p:extLst>
      <p:ext uri="{BB962C8B-B14F-4D97-AF65-F5344CB8AC3E}">
        <p14:creationId xmlns:p14="http://schemas.microsoft.com/office/powerpoint/2010/main" val="1433047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b="0" i="0" dirty="0">
                <a:solidFill>
                  <a:srgbClr val="374151"/>
                </a:solidFill>
                <a:effectLst/>
                <a:latin typeface="Söhne"/>
              </a:rPr>
              <a:t>TCP </a:t>
            </a:r>
            <a:r>
              <a:rPr lang="en-US" b="0" i="0" dirty="0">
                <a:solidFill>
                  <a:srgbClr val="374151"/>
                </a:solidFill>
                <a:effectLst/>
                <a:latin typeface="Söhne"/>
              </a:rPr>
              <a:t>together with IP (Internet Protocol), it forms the foundation of the Internet and many other networks. TCP provides reliable, connection-oriented communication between devices on a network. </a:t>
            </a:r>
          </a:p>
          <a:p>
            <a:endParaRPr lang="en-US" b="0" i="0" dirty="0">
              <a:solidFill>
                <a:srgbClr val="374151"/>
              </a:solidFill>
              <a:effectLst/>
              <a:latin typeface="Söhne"/>
            </a:endParaRPr>
          </a:p>
          <a:p>
            <a:pPr algn="l"/>
            <a:r>
              <a:rPr lang="en-US" b="1" i="0" dirty="0">
                <a:effectLst/>
                <a:latin typeface="Söhne"/>
              </a:rPr>
              <a:t>Three-Way Handshake:</a:t>
            </a:r>
          </a:p>
          <a:p>
            <a:pPr algn="l">
              <a:buFont typeface="Arial" panose="020B0604020202020204" pitchFamily="34" charset="0"/>
              <a:buChar char="•"/>
            </a:pPr>
            <a:r>
              <a:rPr lang="en-US" b="0" i="0" dirty="0">
                <a:solidFill>
                  <a:srgbClr val="374151"/>
                </a:solidFill>
                <a:effectLst/>
                <a:latin typeface="Söhne"/>
              </a:rPr>
              <a:t>To establish a connection, TCP uses a three-way handshake:</a:t>
            </a:r>
          </a:p>
          <a:p>
            <a:pPr marL="742950" lvl="1" indent="-285750" algn="l">
              <a:buFont typeface="Arial" panose="020B0604020202020204" pitchFamily="34" charset="0"/>
              <a:buChar char="•"/>
            </a:pPr>
            <a:r>
              <a:rPr lang="en-US" b="1" i="0" dirty="0">
                <a:solidFill>
                  <a:srgbClr val="374151"/>
                </a:solidFill>
                <a:effectLst/>
                <a:latin typeface="Söhne"/>
              </a:rPr>
              <a:t>SYN (Synchronize):</a:t>
            </a:r>
            <a:r>
              <a:rPr lang="en-US" b="0" i="0" dirty="0">
                <a:solidFill>
                  <a:srgbClr val="374151"/>
                </a:solidFill>
                <a:effectLst/>
                <a:latin typeface="Söhne"/>
              </a:rPr>
              <a:t> The initiating device sends a SYN packet to the receiving device to request a connection.</a:t>
            </a:r>
          </a:p>
          <a:p>
            <a:pPr marL="742950" lvl="1" indent="-285750" algn="l">
              <a:buFont typeface="Arial" panose="020B0604020202020204" pitchFamily="34" charset="0"/>
              <a:buChar char="•"/>
            </a:pPr>
            <a:r>
              <a:rPr lang="en-US" b="1" i="0" dirty="0">
                <a:solidFill>
                  <a:srgbClr val="374151"/>
                </a:solidFill>
                <a:effectLst/>
                <a:latin typeface="Söhne"/>
              </a:rPr>
              <a:t>SYN-ACK (Synchronize-Acknowledge):</a:t>
            </a:r>
            <a:r>
              <a:rPr lang="en-US" b="0" i="0" dirty="0">
                <a:solidFill>
                  <a:srgbClr val="374151"/>
                </a:solidFill>
                <a:effectLst/>
                <a:latin typeface="Söhne"/>
              </a:rPr>
              <a:t> The receiving device responds with a SYN-ACK packet, indicating acknowledgment and agreement to establish the connection.</a:t>
            </a:r>
          </a:p>
          <a:p>
            <a:pPr marL="742950" lvl="1" indent="-285750" algn="l">
              <a:buFont typeface="Arial" panose="020B0604020202020204" pitchFamily="34" charset="0"/>
              <a:buChar char="•"/>
            </a:pPr>
            <a:r>
              <a:rPr lang="en-US" b="1" i="0" dirty="0">
                <a:solidFill>
                  <a:srgbClr val="374151"/>
                </a:solidFill>
                <a:effectLst/>
                <a:latin typeface="Söhne"/>
              </a:rPr>
              <a:t>ACK (Acknowledge):</a:t>
            </a:r>
            <a:r>
              <a:rPr lang="en-US" b="0" i="0" dirty="0">
                <a:solidFill>
                  <a:srgbClr val="374151"/>
                </a:solidFill>
                <a:effectLst/>
                <a:latin typeface="Söhne"/>
              </a:rPr>
              <a:t> The initiating device sends an ACK packet, confirming the establishment of the connection.</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r>
              <a:rPr lang="en-US" b="1" i="0" dirty="0">
                <a:effectLst/>
                <a:latin typeface="Söhne"/>
              </a:rPr>
              <a:t>Full-Duplex Communication:</a:t>
            </a:r>
          </a:p>
          <a:p>
            <a:pPr algn="l">
              <a:buFont typeface="Arial" panose="020B0604020202020204" pitchFamily="34" charset="0"/>
              <a:buChar char="•"/>
            </a:pPr>
            <a:r>
              <a:rPr lang="en-US" b="0" i="0" dirty="0">
                <a:solidFill>
                  <a:srgbClr val="374151"/>
                </a:solidFill>
                <a:effectLst/>
                <a:latin typeface="Söhne"/>
              </a:rPr>
              <a:t>TCP enables full-duplex communication, meaning that data can be sent and received simultaneously by both devices in a communication session.</a:t>
            </a:r>
          </a:p>
          <a:p>
            <a:pPr algn="l">
              <a:buFont typeface="Arial" panose="020B0604020202020204" pitchFamily="34" charset="0"/>
              <a:buNone/>
            </a:pPr>
            <a:endParaRPr lang="en-US" b="0" i="0" dirty="0">
              <a:solidFill>
                <a:srgbClr val="374151"/>
              </a:solidFill>
              <a:effectLst/>
              <a:latin typeface="Söhne"/>
            </a:endParaRPr>
          </a:p>
          <a:p>
            <a:pPr algn="l"/>
            <a:r>
              <a:rPr lang="en-US" b="1" i="0" dirty="0">
                <a:effectLst/>
                <a:latin typeface="Söhne"/>
              </a:rPr>
              <a:t>Example in the Context of Web Servers:</a:t>
            </a:r>
          </a:p>
          <a:p>
            <a:pPr algn="l">
              <a:buFont typeface="Arial" panose="020B0604020202020204" pitchFamily="34" charset="0"/>
              <a:buChar char="•"/>
            </a:pPr>
            <a:r>
              <a:rPr lang="en-US" b="0" i="0" dirty="0">
                <a:solidFill>
                  <a:srgbClr val="374151"/>
                </a:solidFill>
                <a:effectLst/>
                <a:latin typeface="Söhne"/>
              </a:rPr>
              <a:t>When you access a website through your web browser, it typically uses HTTP over TCP. A TCP connection is established between your device and the web server to ensure reliable and ordered communication of the HTTP data.</a:t>
            </a:r>
          </a:p>
          <a:p>
            <a:pPr algn="l">
              <a:buFont typeface="Arial" panose="020B0604020202020204" pitchFamily="34" charset="0"/>
              <a:buNone/>
            </a:pPr>
            <a:endParaRPr lang="en-US" b="0" i="0" dirty="0">
              <a:solidFill>
                <a:srgbClr val="374151"/>
              </a:solidFill>
              <a:effectLst/>
              <a:latin typeface="Söhne"/>
            </a:endParaRPr>
          </a:p>
          <a:p>
            <a:pPr algn="l"/>
            <a:r>
              <a:rPr lang="en-US" b="0" i="0" dirty="0">
                <a:solidFill>
                  <a:srgbClr val="374151"/>
                </a:solidFill>
                <a:effectLst/>
                <a:latin typeface="Söhne"/>
              </a:rPr>
              <a:t>In summary, TCP is a fundamental protocol that provides reliable, connection-oriented communication in networks. It ensures the accurate and orderly exchange of data between devices, making it suitable for a wide range of applications on the Internet.</a:t>
            </a:r>
          </a:p>
          <a:p>
            <a:pPr algn="l">
              <a:buFont typeface="Arial" panose="020B0604020202020204" pitchFamily="34" charset="0"/>
              <a:buNone/>
            </a:pPr>
            <a:r>
              <a:rPr lang="en-US" b="0" i="0" dirty="0">
                <a:solidFill>
                  <a:srgbClr val="374151"/>
                </a:solidFill>
                <a:effectLst/>
                <a:latin typeface="Söhne"/>
              </a:rPr>
              <a:t>.</a:t>
            </a:r>
          </a:p>
          <a:p>
            <a:pPr algn="l">
              <a:buFont typeface="Arial" panose="020B0604020202020204" pitchFamily="34" charset="0"/>
              <a:buNone/>
            </a:pPr>
            <a:endParaRPr lang="en-US" b="0" i="0" dirty="0">
              <a:solidFill>
                <a:srgbClr val="374151"/>
              </a:solidFill>
              <a:effectLst/>
              <a:latin typeface="Söhne"/>
            </a:endParaRP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35</a:t>
            </a:fld>
            <a:endParaRPr lang="da-DK"/>
          </a:p>
        </p:txBody>
      </p:sp>
    </p:spTree>
    <p:extLst>
      <p:ext uri="{BB962C8B-B14F-4D97-AF65-F5344CB8AC3E}">
        <p14:creationId xmlns:p14="http://schemas.microsoft.com/office/powerpoint/2010/main" val="2882639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800" b="1" dirty="0"/>
              <a:t>1: </a:t>
            </a:r>
            <a:r>
              <a:rPr lang="da-DK" dirty="0"/>
              <a:t>URL routing: </a:t>
            </a:r>
            <a:r>
              <a:rPr lang="en-US" b="0" i="0" dirty="0">
                <a:solidFill>
                  <a:srgbClr val="0F0F0F"/>
                </a:solidFill>
                <a:effectLst/>
                <a:latin typeface="Söhne"/>
              </a:rPr>
              <a:t>Define routes on your web server to map URLs to specific functions or handlers. </a:t>
            </a:r>
          </a:p>
          <a:p>
            <a:endParaRPr lang="en-US" b="0" i="0" dirty="0">
              <a:solidFill>
                <a:srgbClr val="0F0F0F"/>
              </a:solidFill>
              <a:effectLst/>
              <a:latin typeface="Söhne"/>
            </a:endParaRPr>
          </a:p>
          <a:p>
            <a:r>
              <a:rPr lang="en-US" b="0" i="0" dirty="0">
                <a:solidFill>
                  <a:srgbClr val="0F0F0F"/>
                </a:solidFill>
                <a:effectLst/>
                <a:latin typeface="Söhne"/>
              </a:rPr>
              <a:t>For example, you might have a route for the root ("/") and additional routes for different pages or functionalities.</a:t>
            </a:r>
          </a:p>
          <a:p>
            <a:endParaRPr lang="en-US" b="0" i="0" dirty="0">
              <a:solidFill>
                <a:srgbClr val="0F0F0F"/>
              </a:solidFill>
              <a:effectLst/>
              <a:latin typeface="Söhne"/>
            </a:endParaRPr>
          </a:p>
          <a:p>
            <a:r>
              <a:rPr lang="en-US" b="0" i="0" dirty="0">
                <a:solidFill>
                  <a:srgbClr val="0F0F0F"/>
                </a:solidFill>
                <a:effectLst/>
                <a:latin typeface="Söhne"/>
              </a:rPr>
              <a:t>In this example, the </a:t>
            </a:r>
            <a:r>
              <a:rPr lang="en-US" dirty="0" err="1"/>
              <a:t>handleRoot</a:t>
            </a:r>
            <a:r>
              <a:rPr lang="en-US" b="0" i="0" dirty="0">
                <a:solidFill>
                  <a:srgbClr val="0F0F0F"/>
                </a:solidFill>
                <a:effectLst/>
                <a:latin typeface="Söhne"/>
              </a:rPr>
              <a:t> function is called when the root ("/") is accessed, and the </a:t>
            </a:r>
            <a:r>
              <a:rPr lang="en-US" dirty="0" err="1"/>
              <a:t>handleAbout</a:t>
            </a:r>
            <a:r>
              <a:rPr lang="en-US" b="0" i="0" dirty="0">
                <a:solidFill>
                  <a:srgbClr val="0F0F0F"/>
                </a:solidFill>
                <a:effectLst/>
                <a:latin typeface="Söhne"/>
              </a:rPr>
              <a:t> function is called when the "/about" route is accessed.</a:t>
            </a:r>
          </a:p>
          <a:p>
            <a:endParaRPr lang="en-US" b="0" i="0" dirty="0">
              <a:solidFill>
                <a:srgbClr val="0F0F0F"/>
              </a:solidFill>
              <a:effectLst/>
              <a:latin typeface="Söhne"/>
            </a:endParaRPr>
          </a:p>
          <a:p>
            <a:r>
              <a:rPr lang="da-DK" sz="1200" b="1" dirty="0"/>
              <a:t>2:  </a:t>
            </a:r>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36</a:t>
            </a:fld>
            <a:endParaRPr lang="da-DK"/>
          </a:p>
        </p:txBody>
      </p:sp>
    </p:spTree>
    <p:extLst>
      <p:ext uri="{BB962C8B-B14F-4D97-AF65-F5344CB8AC3E}">
        <p14:creationId xmlns:p14="http://schemas.microsoft.com/office/powerpoint/2010/main" val="2995729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Söhne"/>
              </a:rPr>
              <a:t>The </a:t>
            </a:r>
            <a:r>
              <a:rPr lang="en-US" b="0" i="0" dirty="0" err="1">
                <a:effectLst/>
                <a:latin typeface="Söhne"/>
              </a:rPr>
              <a:t>setInterval</a:t>
            </a:r>
            <a:r>
              <a:rPr lang="en-US" b="0" i="0" dirty="0">
                <a:effectLst/>
                <a:latin typeface="Söhne"/>
              </a:rPr>
              <a:t> function is used to execute the provided function at regular intervals. In this case, it makes an AJAX request every 1000 milliseconds (1 second).</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effectLst/>
                <a:latin typeface="Söhne"/>
              </a:rPr>
              <a:t>Inside the function passed to </a:t>
            </a:r>
            <a:r>
              <a:rPr lang="en-US" b="0" i="0" dirty="0" err="1">
                <a:effectLst/>
                <a:latin typeface="Söhne"/>
              </a:rPr>
              <a:t>setInterval</a:t>
            </a:r>
            <a:r>
              <a:rPr lang="en-US" b="0" i="0" dirty="0">
                <a:effectLst/>
                <a:latin typeface="Söhne"/>
              </a:rPr>
              <a:t>, a new </a:t>
            </a:r>
            <a:r>
              <a:rPr lang="en-US" b="0" i="0" dirty="0" err="1">
                <a:effectLst/>
                <a:latin typeface="Söhne"/>
              </a:rPr>
              <a:t>XMLHttpRequest</a:t>
            </a:r>
            <a:r>
              <a:rPr lang="en-US" b="0" i="0" dirty="0">
                <a:effectLst/>
                <a:latin typeface="Söhne"/>
              </a:rPr>
              <a:t> object (</a:t>
            </a:r>
            <a:r>
              <a:rPr lang="en-US" b="0" i="0" dirty="0" err="1">
                <a:effectLst/>
                <a:latin typeface="Söhne"/>
              </a:rPr>
              <a:t>xhttp</a:t>
            </a:r>
            <a:r>
              <a:rPr lang="en-US" b="0" i="0" dirty="0">
                <a:effectLst/>
                <a:latin typeface="Söhne"/>
              </a:rPr>
              <a:t>) is created. This object is used to make HTTP requests from the browser.</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effectLst/>
                <a:latin typeface="Söhne"/>
              </a:rPr>
              <a:t>The </a:t>
            </a:r>
            <a:r>
              <a:rPr lang="en-US" b="0" i="0" dirty="0" err="1">
                <a:effectLst/>
                <a:latin typeface="Söhne"/>
              </a:rPr>
              <a:t>onreadystatechange</a:t>
            </a:r>
            <a:r>
              <a:rPr lang="en-US" b="0" i="0" dirty="0">
                <a:effectLst/>
                <a:latin typeface="Söhne"/>
              </a:rPr>
              <a:t> event is set to a function that will be called whenever the </a:t>
            </a:r>
            <a:r>
              <a:rPr lang="en-US" b="0" i="0" dirty="0" err="1">
                <a:effectLst/>
                <a:latin typeface="Söhne"/>
              </a:rPr>
              <a:t>readyState</a:t>
            </a:r>
            <a:r>
              <a:rPr lang="en-US" b="0" i="0" dirty="0">
                <a:effectLst/>
                <a:latin typeface="Söhne"/>
              </a:rPr>
              <a:t> of the </a:t>
            </a:r>
            <a:r>
              <a:rPr lang="en-US" b="0" i="0" dirty="0" err="1">
                <a:effectLst/>
                <a:latin typeface="Söhne"/>
              </a:rPr>
              <a:t>XMLHttpRequest</a:t>
            </a:r>
            <a:r>
              <a:rPr lang="en-US" b="0" i="0" dirty="0">
                <a:effectLst/>
                <a:latin typeface="Söhne"/>
              </a:rPr>
              <a:t> object changes.</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effectLst/>
                <a:latin typeface="Söhne"/>
              </a:rPr>
              <a:t>Inside the </a:t>
            </a:r>
            <a:r>
              <a:rPr lang="en-US" b="0" i="0" dirty="0" err="1">
                <a:effectLst/>
                <a:latin typeface="Söhne"/>
              </a:rPr>
              <a:t>onreadystatechange</a:t>
            </a:r>
            <a:r>
              <a:rPr lang="en-US" b="0" i="0" dirty="0">
                <a:effectLst/>
                <a:latin typeface="Söhne"/>
              </a:rPr>
              <a:t> function, it checks if the request is complete (</a:t>
            </a:r>
            <a:r>
              <a:rPr lang="en-US" b="0" i="0" dirty="0" err="1">
                <a:effectLst/>
                <a:latin typeface="Söhne"/>
              </a:rPr>
              <a:t>readyState</a:t>
            </a:r>
            <a:r>
              <a:rPr lang="en-US" b="0" i="0" dirty="0">
                <a:effectLst/>
                <a:latin typeface="Söhne"/>
              </a:rPr>
              <a:t> == 4) and if the response status is successful (status == 200).</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effectLst/>
                <a:latin typeface="Söhne"/>
              </a:rPr>
              <a:t>If the conditions are met, it processes the response (</a:t>
            </a:r>
            <a:r>
              <a:rPr lang="en-US" b="0" i="0" dirty="0" err="1">
                <a:effectLst/>
                <a:latin typeface="Söhne"/>
              </a:rPr>
              <a:t>responseText</a:t>
            </a:r>
            <a:r>
              <a:rPr lang="en-US" b="0" i="0" dirty="0">
                <a:effectLst/>
                <a:latin typeface="Söhne"/>
              </a:rPr>
              <a:t>) from the server. If the response is '1', it sets </a:t>
            </a:r>
            <a:r>
              <a:rPr lang="en-US" b="0" i="0" dirty="0" err="1">
                <a:effectLst/>
                <a:latin typeface="Söhne"/>
              </a:rPr>
              <a:t>inputChecked</a:t>
            </a:r>
            <a:r>
              <a:rPr lang="en-US" b="0" i="0" dirty="0">
                <a:effectLst/>
                <a:latin typeface="Söhne"/>
              </a:rPr>
              <a:t> to true and </a:t>
            </a:r>
            <a:r>
              <a:rPr lang="en-US" b="0" i="0" dirty="0" err="1">
                <a:effectLst/>
                <a:latin typeface="Söhne"/>
              </a:rPr>
              <a:t>outputStateM</a:t>
            </a:r>
            <a:r>
              <a:rPr lang="en-US" b="0" i="0" dirty="0">
                <a:effectLst/>
                <a:latin typeface="Söhne"/>
              </a:rPr>
              <a:t> to "On". Otherwise, it sets </a:t>
            </a:r>
            <a:r>
              <a:rPr lang="en-US" b="0" i="0" dirty="0" err="1">
                <a:effectLst/>
                <a:latin typeface="Söhne"/>
              </a:rPr>
              <a:t>inputChecked</a:t>
            </a:r>
            <a:r>
              <a:rPr lang="en-US" b="0" i="0" dirty="0">
                <a:effectLst/>
                <a:latin typeface="Söhne"/>
              </a:rPr>
              <a:t> to false and </a:t>
            </a:r>
            <a:r>
              <a:rPr lang="en-US" b="0" i="0" dirty="0" err="1">
                <a:effectLst/>
                <a:latin typeface="Söhne"/>
              </a:rPr>
              <a:t>outputStateM</a:t>
            </a:r>
            <a:r>
              <a:rPr lang="en-US" b="0" i="0" dirty="0">
                <a:effectLst/>
                <a:latin typeface="Söhne"/>
              </a:rPr>
              <a:t> to "Off".</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effectLst/>
                <a:latin typeface="Söhne"/>
              </a:rPr>
              <a:t>Finally, it updates HTML elements with the IDs "output" and "</a:t>
            </a:r>
            <a:r>
              <a:rPr lang="en-US" b="0" i="0" dirty="0" err="1">
                <a:effectLst/>
                <a:latin typeface="Söhne"/>
              </a:rPr>
              <a:t>outputState</a:t>
            </a:r>
            <a:r>
              <a:rPr lang="en-US" b="0" i="0" dirty="0">
                <a:effectLst/>
                <a:latin typeface="Söhne"/>
              </a:rPr>
              <a:t>" with the values of </a:t>
            </a:r>
            <a:r>
              <a:rPr lang="en-US" b="0" i="0" dirty="0" err="1">
                <a:effectLst/>
                <a:latin typeface="Söhne"/>
              </a:rPr>
              <a:t>inputChecked</a:t>
            </a:r>
            <a:r>
              <a:rPr lang="en-US" b="0" i="0" dirty="0">
                <a:effectLst/>
                <a:latin typeface="Söhne"/>
              </a:rPr>
              <a:t> and </a:t>
            </a:r>
            <a:r>
              <a:rPr lang="en-US" b="0" i="0" dirty="0" err="1">
                <a:effectLst/>
                <a:latin typeface="Söhne"/>
              </a:rPr>
              <a:t>outputStateM</a:t>
            </a:r>
            <a:r>
              <a:rPr lang="en-US" b="0" i="0" dirty="0">
                <a:effectLst/>
                <a:latin typeface="Söhne"/>
              </a:rPr>
              <a:t>, respectively.</a:t>
            </a:r>
          </a:p>
          <a:p>
            <a:pPr algn="l">
              <a:buFont typeface="Arial" panose="020B0604020202020204" pitchFamily="34" charset="0"/>
              <a:buChar char="•"/>
            </a:pPr>
            <a:endParaRPr lang="en-US" b="0" i="0" dirty="0">
              <a:effectLst/>
              <a:latin typeface="Söhne"/>
            </a:endParaRPr>
          </a:p>
          <a:p>
            <a:pPr algn="l"/>
            <a:r>
              <a:rPr lang="en-US" b="0" i="0" dirty="0">
                <a:effectLst/>
                <a:latin typeface="Söhne"/>
              </a:rPr>
              <a:t>This code is often used in web development when you want to update parts of a web page dynamically without reloading the entire page. It's common in scenarios where the server sends updates to the client periodically, and the client updates its UI accordingly.</a:t>
            </a: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39</a:t>
            </a:fld>
            <a:endParaRPr lang="da-DK"/>
          </a:p>
        </p:txBody>
      </p:sp>
    </p:spTree>
    <p:extLst>
      <p:ext uri="{BB962C8B-B14F-4D97-AF65-F5344CB8AC3E}">
        <p14:creationId xmlns:p14="http://schemas.microsoft.com/office/powerpoint/2010/main" val="328895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6</a:t>
            </a:fld>
            <a:endParaRPr lang="da-DK"/>
          </a:p>
        </p:txBody>
      </p:sp>
    </p:spTree>
    <p:extLst>
      <p:ext uri="{BB962C8B-B14F-4D97-AF65-F5344CB8AC3E}">
        <p14:creationId xmlns:p14="http://schemas.microsoft.com/office/powerpoint/2010/main" val="2361200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7</a:t>
            </a:fld>
            <a:endParaRPr lang="da-DK"/>
          </a:p>
        </p:txBody>
      </p:sp>
    </p:spTree>
    <p:extLst>
      <p:ext uri="{BB962C8B-B14F-4D97-AF65-F5344CB8AC3E}">
        <p14:creationId xmlns:p14="http://schemas.microsoft.com/office/powerpoint/2010/main" val="1947667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dirty="0"/>
              <a:t>Asynchronous:</a:t>
            </a:r>
          </a:p>
          <a:p>
            <a:r>
              <a:rPr lang="en-US" b="0" i="0" dirty="0">
                <a:solidFill>
                  <a:srgbClr val="0F0F0F"/>
                </a:solidFill>
                <a:effectLst/>
                <a:latin typeface="Söhne"/>
              </a:rPr>
              <a:t>the </a:t>
            </a:r>
            <a:r>
              <a:rPr lang="en-US" dirty="0" err="1"/>
              <a:t>server.handleClient</a:t>
            </a:r>
            <a:r>
              <a:rPr lang="en-US" dirty="0"/>
              <a:t>()</a:t>
            </a:r>
            <a:r>
              <a:rPr lang="en-US" b="0" i="0" dirty="0">
                <a:solidFill>
                  <a:srgbClr val="0F0F0F"/>
                </a:solidFill>
                <a:effectLst/>
                <a:latin typeface="Söhne"/>
              </a:rPr>
              <a:t> function is not explicitly called in the </a:t>
            </a:r>
            <a:r>
              <a:rPr lang="en-US" dirty="0"/>
              <a:t>loop</a:t>
            </a:r>
            <a:r>
              <a:rPr lang="en-US" b="0" i="0" dirty="0">
                <a:solidFill>
                  <a:srgbClr val="0F0F0F"/>
                </a:solidFill>
                <a:effectLst/>
                <a:latin typeface="Söhne"/>
              </a:rPr>
              <a:t> function. </a:t>
            </a:r>
          </a:p>
          <a:p>
            <a:r>
              <a:rPr lang="en-US" b="0" i="0" dirty="0">
                <a:solidFill>
                  <a:srgbClr val="0F0F0F"/>
                </a:solidFill>
                <a:effectLst/>
                <a:latin typeface="Söhne"/>
              </a:rPr>
              <a:t>Instead, the </a:t>
            </a:r>
            <a:r>
              <a:rPr lang="en-US" b="0" i="0" dirty="0" err="1">
                <a:solidFill>
                  <a:srgbClr val="0F0F0F"/>
                </a:solidFill>
                <a:effectLst/>
                <a:latin typeface="Söhne"/>
              </a:rPr>
              <a:t>ESPAsyncWebServer</a:t>
            </a:r>
            <a:r>
              <a:rPr lang="en-US" b="0" i="0" dirty="0">
                <a:solidFill>
                  <a:srgbClr val="0F0F0F"/>
                </a:solidFill>
                <a:effectLst/>
                <a:latin typeface="Söhne"/>
              </a:rPr>
              <a:t> library handles asynchronous tasks internally, allowing the microcontroller to perform other non-blocking tasks in the loop. </a:t>
            </a:r>
          </a:p>
          <a:p>
            <a:r>
              <a:rPr lang="en-US" b="0" i="0" dirty="0">
                <a:solidFill>
                  <a:srgbClr val="0F0F0F"/>
                </a:solidFill>
                <a:effectLst/>
                <a:latin typeface="Söhne"/>
              </a:rPr>
              <a:t>Requests are handled asynchronously, and you define functions like </a:t>
            </a:r>
            <a:r>
              <a:rPr lang="en-US" dirty="0" err="1"/>
              <a:t>handleRoot</a:t>
            </a:r>
            <a:r>
              <a:rPr lang="en-US" b="0" i="0" dirty="0">
                <a:solidFill>
                  <a:srgbClr val="0F0F0F"/>
                </a:solidFill>
                <a:effectLst/>
                <a:latin typeface="Söhne"/>
              </a:rPr>
              <a:t> to handle each route.</a:t>
            </a:r>
          </a:p>
          <a:p>
            <a:endParaRPr lang="en-US" b="0" i="0" dirty="0">
              <a:solidFill>
                <a:srgbClr val="0F0F0F"/>
              </a:solidFill>
              <a:effectLst/>
              <a:latin typeface="Söhne"/>
            </a:endParaRPr>
          </a:p>
          <a:p>
            <a:r>
              <a:rPr lang="da-DK" sz="1200" dirty="0" err="1"/>
              <a:t>Synchronous</a:t>
            </a:r>
            <a:r>
              <a:rPr lang="da-DK" sz="1200" dirty="0"/>
              <a:t>:</a:t>
            </a:r>
            <a:endParaRPr lang="en-US" b="0" i="0" dirty="0">
              <a:solidFill>
                <a:srgbClr val="0F0F0F"/>
              </a:solidFill>
              <a:effectLst/>
              <a:latin typeface="Söhne"/>
            </a:endParaRPr>
          </a:p>
          <a:p>
            <a:r>
              <a:rPr lang="en-US" b="0" i="0" dirty="0">
                <a:solidFill>
                  <a:srgbClr val="0F0F0F"/>
                </a:solidFill>
                <a:effectLst/>
                <a:latin typeface="Söhne"/>
              </a:rPr>
              <a:t>the </a:t>
            </a:r>
            <a:r>
              <a:rPr lang="en-US" dirty="0" err="1"/>
              <a:t>server.handleClient</a:t>
            </a:r>
            <a:r>
              <a:rPr lang="en-US" dirty="0"/>
              <a:t>()</a:t>
            </a:r>
            <a:r>
              <a:rPr lang="en-US" b="0" i="0" dirty="0">
                <a:solidFill>
                  <a:srgbClr val="0F0F0F"/>
                </a:solidFill>
                <a:effectLst/>
                <a:latin typeface="Söhne"/>
              </a:rPr>
              <a:t> function is called in the </a:t>
            </a:r>
            <a:r>
              <a:rPr lang="en-US" dirty="0"/>
              <a:t>loop</a:t>
            </a:r>
            <a:r>
              <a:rPr lang="en-US" b="0" i="0" dirty="0">
                <a:solidFill>
                  <a:srgbClr val="0F0F0F"/>
                </a:solidFill>
                <a:effectLst/>
                <a:latin typeface="Söhne"/>
              </a:rPr>
              <a:t> function. This function will block until it has handled the current client request. </a:t>
            </a:r>
          </a:p>
          <a:p>
            <a:r>
              <a:rPr lang="en-US" b="0" i="0" dirty="0">
                <a:solidFill>
                  <a:srgbClr val="0F0F0F"/>
                </a:solidFill>
                <a:effectLst/>
                <a:latin typeface="Söhne"/>
              </a:rPr>
              <a:t>While waiting for the request to be processed, the microcontroller won't be able to handle other tasks.</a:t>
            </a:r>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8</a:t>
            </a:fld>
            <a:endParaRPr lang="da-DK"/>
          </a:p>
        </p:txBody>
      </p:sp>
    </p:spTree>
    <p:extLst>
      <p:ext uri="{BB962C8B-B14F-4D97-AF65-F5344CB8AC3E}">
        <p14:creationId xmlns:p14="http://schemas.microsoft.com/office/powerpoint/2010/main" val="161463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Reusable Code:</a:t>
            </a:r>
            <a:endParaRPr lang="en-US" b="0" i="0" dirty="0">
              <a:effectLst/>
              <a:latin typeface="Söhne"/>
            </a:endParaRPr>
          </a:p>
          <a:p>
            <a:pPr marL="742950" lvl="1" indent="-285750" algn="l">
              <a:buFont typeface="+mj-lt"/>
              <a:buAutoNum type="arabicPeriod"/>
            </a:pPr>
            <a:r>
              <a:rPr lang="en-US" b="0" i="0" dirty="0">
                <a:effectLst/>
                <a:latin typeface="Söhne"/>
              </a:rPr>
              <a:t>Libraries contain reusable code snippets, functions, and classes that address specific tasks or interact with certain hardware components. Developers can include these libraries in their Arduino sketches to access the provided functionality without having to write the code from scratch.</a:t>
            </a:r>
          </a:p>
          <a:p>
            <a:pPr algn="l">
              <a:buFont typeface="+mj-lt"/>
              <a:buAutoNum type="arabicPeriod"/>
            </a:pPr>
            <a:r>
              <a:rPr lang="en-US" b="1" i="0" dirty="0">
                <a:effectLst/>
                <a:latin typeface="Söhne"/>
              </a:rPr>
              <a:t>Standard Libraries:</a:t>
            </a:r>
            <a:endParaRPr lang="en-US" b="0" i="0" dirty="0">
              <a:effectLst/>
              <a:latin typeface="Söhne"/>
            </a:endParaRPr>
          </a:p>
          <a:p>
            <a:pPr marL="742950" lvl="1" indent="-285750" algn="l">
              <a:buFont typeface="+mj-lt"/>
              <a:buAutoNum type="arabicPeriod"/>
            </a:pPr>
            <a:r>
              <a:rPr lang="en-US" b="0" i="0" dirty="0">
                <a:effectLst/>
                <a:latin typeface="Söhne"/>
              </a:rPr>
              <a:t>Arduino comes with a set of standard libraries that are included by default in the Arduino IDE. These libraries provide essential functionalities for tasks such as input/output, communication, and timekeeping. Examples include Wire for I2C communication and Serial for serial communication.</a:t>
            </a:r>
          </a:p>
          <a:p>
            <a:pPr algn="l">
              <a:buFont typeface="+mj-lt"/>
              <a:buAutoNum type="arabicPeriod"/>
            </a:pPr>
            <a:r>
              <a:rPr lang="en-US" b="1" i="0" dirty="0">
                <a:effectLst/>
                <a:latin typeface="Söhne"/>
              </a:rPr>
              <a:t>User-Contributed Libraries:</a:t>
            </a:r>
            <a:endParaRPr lang="en-US" b="0" i="0" dirty="0">
              <a:effectLst/>
              <a:latin typeface="Söhne"/>
            </a:endParaRPr>
          </a:p>
          <a:p>
            <a:pPr marL="742950" lvl="1" indent="-285750" algn="l">
              <a:buFont typeface="+mj-lt"/>
              <a:buAutoNum type="arabicPeriod"/>
            </a:pPr>
            <a:r>
              <a:rPr lang="en-US" b="0" i="0" dirty="0">
                <a:effectLst/>
                <a:latin typeface="Söhne"/>
              </a:rPr>
              <a:t>The Arduino community contributes a vast number of libraries that extend the capabilities of the platform. These user-contributed libraries cover a wide range of topics, from interfacing with sensors and actuators to communication protocols and advanced algorithms.</a:t>
            </a:r>
          </a:p>
          <a:p>
            <a:pPr algn="l">
              <a:buFont typeface="+mj-lt"/>
              <a:buAutoNum type="arabicPeriod"/>
            </a:pPr>
            <a:r>
              <a:rPr lang="en-US" b="1" i="0" dirty="0">
                <a:effectLst/>
                <a:latin typeface="Söhne"/>
              </a:rPr>
              <a:t>Library Manager:</a:t>
            </a:r>
            <a:endParaRPr lang="en-US" b="0" i="0" dirty="0">
              <a:effectLst/>
              <a:latin typeface="Söhne"/>
            </a:endParaRPr>
          </a:p>
          <a:p>
            <a:pPr marL="742950" lvl="1" indent="-285750" algn="l">
              <a:buFont typeface="+mj-lt"/>
              <a:buAutoNum type="arabicPeriod"/>
            </a:pPr>
            <a:r>
              <a:rPr lang="en-US" b="0" i="0" dirty="0">
                <a:effectLst/>
                <a:latin typeface="Söhne"/>
              </a:rPr>
              <a:t>The Arduino IDE includes a Library Manager, which is a tool that simplifies the process of installing, updating, and managing libraries. Users can access the Library Manager through the Arduino IDE menu ("Sketch" &gt; "Include Library" &gt; "Manage Libraries...").</a:t>
            </a:r>
          </a:p>
          <a:p>
            <a:pPr algn="l">
              <a:buFont typeface="+mj-lt"/>
              <a:buAutoNum type="arabicPeriod"/>
            </a:pPr>
            <a:r>
              <a:rPr lang="en-US" b="1" i="0" dirty="0">
                <a:effectLst/>
                <a:latin typeface="Söhne"/>
              </a:rPr>
              <a:t>Installing Libraries:</a:t>
            </a:r>
            <a:endParaRPr lang="en-US" b="0" i="0" dirty="0">
              <a:effectLst/>
              <a:latin typeface="Söhne"/>
            </a:endParaRPr>
          </a:p>
          <a:p>
            <a:pPr marL="742950" lvl="1" indent="-285750" algn="l">
              <a:buFont typeface="+mj-lt"/>
              <a:buAutoNum type="arabicPeriod"/>
            </a:pPr>
            <a:r>
              <a:rPr lang="en-US" b="0" i="0" dirty="0">
                <a:effectLst/>
                <a:latin typeface="Söhne"/>
              </a:rPr>
              <a:t>To use a library in an Arduino sketch, you typically need to install it first. This is done through the Library Manager, where you can search for libraries, install them, and manage versions.</a:t>
            </a:r>
          </a:p>
          <a:p>
            <a:pPr algn="l">
              <a:buFont typeface="+mj-lt"/>
              <a:buAutoNum type="arabicPeriod"/>
            </a:pPr>
            <a:r>
              <a:rPr lang="en-US" b="1" i="0" dirty="0">
                <a:effectLst/>
                <a:latin typeface="Söhne"/>
              </a:rPr>
              <a:t>Header Files and Source Code:</a:t>
            </a:r>
            <a:endParaRPr lang="en-US" b="0" i="0" dirty="0">
              <a:effectLst/>
              <a:latin typeface="Söhne"/>
            </a:endParaRPr>
          </a:p>
          <a:p>
            <a:pPr marL="742950" lvl="1" indent="-285750" algn="l">
              <a:buFont typeface="+mj-lt"/>
              <a:buAutoNum type="arabicPeriod"/>
            </a:pPr>
            <a:r>
              <a:rPr lang="en-US" b="0" i="0" dirty="0">
                <a:effectLst/>
                <a:latin typeface="Söhne"/>
              </a:rPr>
              <a:t>Libraries usually consist of header files (.h) that contain function prototypes and declarations, and source code files (.</a:t>
            </a:r>
            <a:r>
              <a:rPr lang="en-US" b="0" i="0" dirty="0" err="1">
                <a:effectLst/>
                <a:latin typeface="Söhne"/>
              </a:rPr>
              <a:t>cpp</a:t>
            </a:r>
            <a:r>
              <a:rPr lang="en-US" b="0" i="0" dirty="0">
                <a:effectLst/>
                <a:latin typeface="Söhne"/>
              </a:rPr>
              <a:t>) that contain the implementation of the functions. When you include a library in your sketch, you're essentially including its header files.</a:t>
            </a:r>
          </a:p>
          <a:p>
            <a:pPr algn="l">
              <a:buFont typeface="+mj-lt"/>
              <a:buAutoNum type="arabicPeriod"/>
            </a:pPr>
            <a:r>
              <a:rPr lang="en-US" b="1" i="0" dirty="0">
                <a:effectLst/>
                <a:latin typeface="Söhne"/>
              </a:rPr>
              <a:t>Examples:</a:t>
            </a:r>
            <a:endParaRPr lang="en-US" b="0" i="0" dirty="0">
              <a:effectLst/>
              <a:latin typeface="Söhne"/>
            </a:endParaRPr>
          </a:p>
          <a:p>
            <a:pPr marL="742950" lvl="1" indent="-285750" algn="l">
              <a:buFont typeface="+mj-lt"/>
              <a:buAutoNum type="arabicPeriod"/>
            </a:pPr>
            <a:r>
              <a:rPr lang="en-US" b="0" i="0" dirty="0">
                <a:effectLst/>
                <a:latin typeface="Söhne"/>
              </a:rPr>
              <a:t>Many libraries come with example sketches that demonstrate how to use the library's features. These examples serve as valuable learning resources for understanding how to implement specific functionalities.</a:t>
            </a:r>
          </a:p>
          <a:p>
            <a:pPr algn="l">
              <a:buFont typeface="+mj-lt"/>
              <a:buAutoNum type="arabicPeriod"/>
            </a:pPr>
            <a:r>
              <a:rPr lang="en-US" b="1" i="0" dirty="0">
                <a:effectLst/>
                <a:latin typeface="Söhne"/>
              </a:rPr>
              <a:t>Community Contributions:</a:t>
            </a:r>
            <a:endParaRPr lang="en-US" b="0" i="0" dirty="0">
              <a:effectLst/>
              <a:latin typeface="Söhne"/>
            </a:endParaRPr>
          </a:p>
          <a:p>
            <a:pPr marL="742950" lvl="1" indent="-285750" algn="l">
              <a:buFont typeface="+mj-lt"/>
              <a:buAutoNum type="arabicPeriod"/>
            </a:pPr>
            <a:r>
              <a:rPr lang="en-US" b="0" i="0" dirty="0">
                <a:effectLst/>
                <a:latin typeface="Söhne"/>
              </a:rPr>
              <a:t>The Arduino community actively contributes to the development of libraries, making it a collaborative effort. Developers often share their libraries with the community, fostering an environment of open-source hardware and software.</a:t>
            </a: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10</a:t>
            </a:fld>
            <a:endParaRPr lang="da-DK"/>
          </a:p>
        </p:txBody>
      </p:sp>
    </p:spTree>
    <p:extLst>
      <p:ext uri="{BB962C8B-B14F-4D97-AF65-F5344CB8AC3E}">
        <p14:creationId xmlns:p14="http://schemas.microsoft.com/office/powerpoint/2010/main" val="2698878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effectLst/>
                <a:latin typeface="Söhne"/>
              </a:rPr>
              <a:t>WiFi</a:t>
            </a:r>
            <a:r>
              <a:rPr lang="en-US" b="1" i="0" dirty="0">
                <a:effectLst/>
                <a:latin typeface="Söhne"/>
              </a:rPr>
              <a:t> Connection Setup:</a:t>
            </a:r>
            <a:endParaRPr lang="en-US" b="0" i="0" dirty="0">
              <a:effectLst/>
              <a:latin typeface="Söhne"/>
            </a:endParaRPr>
          </a:p>
          <a:p>
            <a:pPr marL="742950" lvl="1" indent="-285750" algn="l">
              <a:buFont typeface="+mj-lt"/>
              <a:buAutoNum type="arabicPeriod"/>
            </a:pPr>
            <a:r>
              <a:rPr lang="en-US" b="1" i="0" dirty="0">
                <a:effectLst/>
                <a:latin typeface="Söhne"/>
              </a:rPr>
              <a:t>Functions:</a:t>
            </a:r>
            <a:endParaRPr lang="en-US" b="0" i="0" dirty="0">
              <a:effectLst/>
              <a:latin typeface="Söhne"/>
            </a:endParaRPr>
          </a:p>
          <a:p>
            <a:pPr marL="1143000" lvl="2" indent="-228600" algn="l">
              <a:buFont typeface="+mj-lt"/>
              <a:buAutoNum type="arabicPeriod"/>
            </a:pPr>
            <a:r>
              <a:rPr lang="en-US" b="0" i="0" dirty="0" err="1">
                <a:effectLst/>
                <a:latin typeface="Söhne"/>
              </a:rPr>
              <a:t>WiFi.begin</a:t>
            </a:r>
            <a:r>
              <a:rPr lang="en-US" b="0" i="0" dirty="0">
                <a:effectLst/>
                <a:latin typeface="Söhne"/>
              </a:rPr>
              <a:t>(</a:t>
            </a:r>
            <a:r>
              <a:rPr lang="en-US" b="0" i="0" dirty="0" err="1">
                <a:effectLst/>
                <a:latin typeface="Söhne"/>
              </a:rPr>
              <a:t>ssid</a:t>
            </a:r>
            <a:r>
              <a:rPr lang="en-US" b="0" i="0" dirty="0">
                <a:effectLst/>
                <a:latin typeface="Söhne"/>
              </a:rPr>
              <a:t>, password): Initiates a connection to a Wi-Fi network with the specified SSID (network name) and password.</a:t>
            </a:r>
          </a:p>
          <a:p>
            <a:pPr marL="1143000" lvl="2" indent="-228600" algn="l">
              <a:buFont typeface="+mj-lt"/>
              <a:buAutoNum type="arabicPeriod"/>
            </a:pPr>
            <a:r>
              <a:rPr lang="en-US" b="0" i="0" dirty="0" err="1">
                <a:effectLst/>
                <a:latin typeface="Söhne"/>
              </a:rPr>
              <a:t>WiFi.disconnect</a:t>
            </a:r>
            <a:r>
              <a:rPr lang="en-US" b="0" i="0" dirty="0">
                <a:effectLst/>
                <a:latin typeface="Söhne"/>
              </a:rPr>
              <a:t>(): Disconnects from the currently connected Wi-Fi network.</a:t>
            </a:r>
          </a:p>
          <a:p>
            <a:pPr marL="1143000" lvl="2" indent="-228600" algn="l">
              <a:buFont typeface="+mj-lt"/>
              <a:buAutoNum type="arabicPeriod"/>
            </a:pPr>
            <a:r>
              <a:rPr lang="en-US" b="0" i="0" dirty="0" err="1">
                <a:effectLst/>
                <a:latin typeface="Söhne"/>
              </a:rPr>
              <a:t>WiFi.status</a:t>
            </a:r>
            <a:r>
              <a:rPr lang="en-US" b="0" i="0" dirty="0">
                <a:effectLst/>
                <a:latin typeface="Söhne"/>
              </a:rPr>
              <a:t>(): Returns the current connection status (e.g., connected, disconnected).</a:t>
            </a:r>
          </a:p>
          <a:p>
            <a:pPr algn="l">
              <a:buFont typeface="+mj-lt"/>
              <a:buAutoNum type="arabicPeriod"/>
            </a:pPr>
            <a:r>
              <a:rPr lang="en-US" b="1" i="0" dirty="0">
                <a:effectLst/>
                <a:latin typeface="Söhne"/>
              </a:rPr>
              <a:t>Event Handling:</a:t>
            </a:r>
            <a:endParaRPr lang="en-US" b="0" i="0" dirty="0">
              <a:effectLst/>
              <a:latin typeface="Söhne"/>
            </a:endParaRPr>
          </a:p>
          <a:p>
            <a:pPr marL="742950" lvl="1" indent="-285750" algn="l">
              <a:buFont typeface="+mj-lt"/>
              <a:buAutoNum type="arabicPeriod"/>
            </a:pPr>
            <a:r>
              <a:rPr lang="en-US" b="1" i="0" dirty="0">
                <a:effectLst/>
                <a:latin typeface="Söhne"/>
              </a:rPr>
              <a:t>Functions:</a:t>
            </a:r>
            <a:endParaRPr lang="en-US" b="0" i="0" dirty="0">
              <a:effectLst/>
              <a:latin typeface="Söhne"/>
            </a:endParaRPr>
          </a:p>
          <a:p>
            <a:pPr marL="1143000" lvl="2" indent="-228600" algn="l">
              <a:buFont typeface="+mj-lt"/>
              <a:buAutoNum type="arabicPeriod"/>
            </a:pPr>
            <a:r>
              <a:rPr lang="en-US" b="0" i="0" dirty="0" err="1">
                <a:effectLst/>
                <a:latin typeface="Söhne"/>
              </a:rPr>
              <a:t>WiFi.onEvent</a:t>
            </a:r>
            <a:r>
              <a:rPr lang="en-US" b="0" i="0" dirty="0">
                <a:effectLst/>
                <a:latin typeface="Söhne"/>
              </a:rPr>
              <a:t>(</a:t>
            </a:r>
            <a:r>
              <a:rPr lang="en-US" b="0" i="0" dirty="0" err="1">
                <a:effectLst/>
                <a:latin typeface="Söhne"/>
              </a:rPr>
              <a:t>handlerFunction</a:t>
            </a:r>
            <a:r>
              <a:rPr lang="en-US" b="0" i="0" dirty="0">
                <a:effectLst/>
                <a:latin typeface="Söhne"/>
              </a:rPr>
              <a:t>): Sets a callback function to handle Wi-Fi events, such as connecting, disconnecting, or obtaining an IP address.</a:t>
            </a:r>
          </a:p>
          <a:p>
            <a:pPr marL="1143000" lvl="2" indent="-228600" algn="l">
              <a:buFont typeface="+mj-lt"/>
              <a:buAutoNum type="arabicPeriod"/>
            </a:pPr>
            <a:r>
              <a:rPr lang="en-US" b="0" i="0" dirty="0" err="1">
                <a:effectLst/>
                <a:latin typeface="Söhne"/>
              </a:rPr>
              <a:t>WiFi.waitForConnectResult</a:t>
            </a:r>
            <a:r>
              <a:rPr lang="en-US" b="0" i="0" dirty="0">
                <a:effectLst/>
                <a:latin typeface="Söhne"/>
              </a:rPr>
              <a:t>(): Blocks execution until a connection attempt is successful or unsuccessful.</a:t>
            </a:r>
          </a:p>
          <a:p>
            <a:pPr algn="l">
              <a:buFont typeface="+mj-lt"/>
              <a:buAutoNum type="arabicPeriod"/>
            </a:pPr>
            <a:r>
              <a:rPr lang="en-US" b="1" i="0" dirty="0">
                <a:effectLst/>
                <a:latin typeface="Söhne"/>
              </a:rPr>
              <a:t>Access Point Mode:</a:t>
            </a:r>
            <a:endParaRPr lang="en-US" b="0" i="0" dirty="0">
              <a:effectLst/>
              <a:latin typeface="Söhne"/>
            </a:endParaRPr>
          </a:p>
          <a:p>
            <a:pPr marL="742950" lvl="1" indent="-285750" algn="l">
              <a:buFont typeface="+mj-lt"/>
              <a:buAutoNum type="arabicPeriod"/>
            </a:pPr>
            <a:r>
              <a:rPr lang="en-US" b="1" i="0" dirty="0">
                <a:effectLst/>
                <a:latin typeface="Söhne"/>
              </a:rPr>
              <a:t>Functions:</a:t>
            </a:r>
            <a:endParaRPr lang="en-US" b="0" i="0" dirty="0">
              <a:effectLst/>
              <a:latin typeface="Söhne"/>
            </a:endParaRPr>
          </a:p>
          <a:p>
            <a:pPr marL="1143000" lvl="2" indent="-228600" algn="l">
              <a:buFont typeface="+mj-lt"/>
              <a:buAutoNum type="arabicPeriod"/>
            </a:pPr>
            <a:r>
              <a:rPr lang="en-US" b="0" i="0" dirty="0" err="1">
                <a:effectLst/>
                <a:latin typeface="Söhne"/>
              </a:rPr>
              <a:t>WiFi.softAP</a:t>
            </a:r>
            <a:r>
              <a:rPr lang="en-US" b="0" i="0" dirty="0">
                <a:effectLst/>
                <a:latin typeface="Söhne"/>
              </a:rPr>
              <a:t>(</a:t>
            </a:r>
            <a:r>
              <a:rPr lang="en-US" b="0" i="0" dirty="0" err="1">
                <a:effectLst/>
                <a:latin typeface="Söhne"/>
              </a:rPr>
              <a:t>ssid</a:t>
            </a:r>
            <a:r>
              <a:rPr lang="en-US" b="0" i="0" dirty="0">
                <a:effectLst/>
                <a:latin typeface="Söhne"/>
              </a:rPr>
              <a:t>, password): Configures the ESP8266 to act as an access point (AP) with the specified SSID and password.</a:t>
            </a:r>
          </a:p>
          <a:p>
            <a:pPr marL="1143000" lvl="2" indent="-228600" algn="l">
              <a:buFont typeface="+mj-lt"/>
              <a:buAutoNum type="arabicPeriod"/>
            </a:pPr>
            <a:r>
              <a:rPr lang="en-US" b="0" i="0" dirty="0" err="1">
                <a:effectLst/>
                <a:latin typeface="Söhne"/>
              </a:rPr>
              <a:t>WiFi.softAPdisconnect</a:t>
            </a:r>
            <a:r>
              <a:rPr lang="en-US" b="0" i="0" dirty="0">
                <a:effectLst/>
                <a:latin typeface="Söhne"/>
              </a:rPr>
              <a:t>(): Disconnects the ESP8266 from the access point.</a:t>
            </a:r>
          </a:p>
          <a:p>
            <a:pPr algn="l">
              <a:buFont typeface="+mj-lt"/>
              <a:buAutoNum type="arabicPeriod"/>
            </a:pPr>
            <a:r>
              <a:rPr lang="en-US" b="1" i="0" dirty="0">
                <a:effectLst/>
                <a:latin typeface="Söhne"/>
              </a:rPr>
              <a:t>Station Mode (Client Mode):</a:t>
            </a:r>
            <a:endParaRPr lang="en-US" b="0" i="0" dirty="0">
              <a:effectLst/>
              <a:latin typeface="Söhne"/>
            </a:endParaRPr>
          </a:p>
          <a:p>
            <a:pPr marL="742950" lvl="1" indent="-285750" algn="l">
              <a:buFont typeface="+mj-lt"/>
              <a:buAutoNum type="arabicPeriod"/>
            </a:pPr>
            <a:r>
              <a:rPr lang="en-US" b="1" i="0" dirty="0">
                <a:effectLst/>
                <a:latin typeface="Söhne"/>
              </a:rPr>
              <a:t>Functions:</a:t>
            </a:r>
            <a:endParaRPr lang="en-US" b="0" i="0" dirty="0">
              <a:effectLst/>
              <a:latin typeface="Söhne"/>
            </a:endParaRPr>
          </a:p>
          <a:p>
            <a:pPr marL="1143000" lvl="2" indent="-228600" algn="l">
              <a:buFont typeface="+mj-lt"/>
              <a:buAutoNum type="arabicPeriod"/>
            </a:pPr>
            <a:r>
              <a:rPr lang="en-US" b="0" i="0" dirty="0" err="1">
                <a:effectLst/>
                <a:latin typeface="Söhne"/>
              </a:rPr>
              <a:t>WiFi.mode</a:t>
            </a:r>
            <a:r>
              <a:rPr lang="en-US" b="0" i="0" dirty="0">
                <a:effectLst/>
                <a:latin typeface="Söhne"/>
              </a:rPr>
              <a:t>(WIFI_STA): Sets the ESP8266 to station mode (client mode).</a:t>
            </a:r>
          </a:p>
          <a:p>
            <a:pPr marL="1143000" lvl="2" indent="-228600" algn="l">
              <a:buFont typeface="+mj-lt"/>
              <a:buAutoNum type="arabicPeriod"/>
            </a:pPr>
            <a:r>
              <a:rPr lang="en-US" b="0" i="0" dirty="0" err="1">
                <a:effectLst/>
                <a:latin typeface="Söhne"/>
              </a:rPr>
              <a:t>WiFi.scanNetworks</a:t>
            </a:r>
            <a:r>
              <a:rPr lang="en-US" b="0" i="0" dirty="0">
                <a:effectLst/>
                <a:latin typeface="Söhne"/>
              </a:rPr>
              <a:t>(): Scans for available Wi-Fi networks and returns a list of discovered networks.</a:t>
            </a:r>
          </a:p>
          <a:p>
            <a:pPr algn="l">
              <a:buFont typeface="+mj-lt"/>
              <a:buAutoNum type="arabicPeriod"/>
            </a:pPr>
            <a:r>
              <a:rPr lang="en-US" b="1" i="0" dirty="0">
                <a:effectLst/>
                <a:latin typeface="Söhne"/>
              </a:rPr>
              <a:t>IP Address Configuration:</a:t>
            </a:r>
            <a:endParaRPr lang="en-US" b="0" i="0" dirty="0">
              <a:effectLst/>
              <a:latin typeface="Söhne"/>
            </a:endParaRPr>
          </a:p>
          <a:p>
            <a:pPr marL="742950" lvl="1" indent="-285750" algn="l">
              <a:buFont typeface="+mj-lt"/>
              <a:buAutoNum type="arabicPeriod"/>
            </a:pPr>
            <a:r>
              <a:rPr lang="en-US" b="1" i="0" dirty="0">
                <a:effectLst/>
                <a:latin typeface="Söhne"/>
              </a:rPr>
              <a:t>Functions:</a:t>
            </a:r>
            <a:endParaRPr lang="en-US" b="0" i="0" dirty="0">
              <a:effectLst/>
              <a:latin typeface="Söhne"/>
            </a:endParaRPr>
          </a:p>
          <a:p>
            <a:pPr marL="1143000" lvl="2" indent="-228600" algn="l">
              <a:buFont typeface="+mj-lt"/>
              <a:buAutoNum type="arabicPeriod"/>
            </a:pPr>
            <a:r>
              <a:rPr lang="en-US" b="0" i="0" dirty="0" err="1">
                <a:effectLst/>
                <a:latin typeface="Söhne"/>
              </a:rPr>
              <a:t>WiFi.localIP</a:t>
            </a:r>
            <a:r>
              <a:rPr lang="en-US" b="0" i="0" dirty="0">
                <a:effectLst/>
                <a:latin typeface="Söhne"/>
              </a:rPr>
              <a:t>(): Returns the local IP address assigned to the ESP8266 on the connected network.</a:t>
            </a:r>
          </a:p>
          <a:p>
            <a:pPr marL="1143000" lvl="2" indent="-228600" algn="l">
              <a:buFont typeface="+mj-lt"/>
              <a:buAutoNum type="arabicPeriod"/>
            </a:pPr>
            <a:r>
              <a:rPr lang="en-US" b="0" i="0" dirty="0" err="1">
                <a:effectLst/>
                <a:latin typeface="Söhne"/>
              </a:rPr>
              <a:t>WiFi.macAddress</a:t>
            </a:r>
            <a:r>
              <a:rPr lang="en-US" b="0" i="0" dirty="0">
                <a:effectLst/>
                <a:latin typeface="Söhne"/>
              </a:rPr>
              <a:t>(): Returns the MAC (Media Access Control) address of the ESP8266.</a:t>
            </a:r>
          </a:p>
          <a:p>
            <a:pPr algn="l">
              <a:buFont typeface="+mj-lt"/>
              <a:buAutoNum type="arabicPeriod"/>
            </a:pPr>
            <a:r>
              <a:rPr lang="en-US" b="1" i="0" dirty="0">
                <a:effectLst/>
                <a:latin typeface="Söhne"/>
              </a:rPr>
              <a:t>Advanced Configuration:</a:t>
            </a:r>
            <a:endParaRPr lang="en-US" b="0" i="0" dirty="0">
              <a:effectLst/>
              <a:latin typeface="Söhne"/>
            </a:endParaRPr>
          </a:p>
          <a:p>
            <a:pPr marL="742950" lvl="1" indent="-285750" algn="l">
              <a:buFont typeface="+mj-lt"/>
              <a:buAutoNum type="arabicPeriod"/>
            </a:pPr>
            <a:r>
              <a:rPr lang="en-US" b="1" i="0" dirty="0">
                <a:effectLst/>
                <a:latin typeface="Söhne"/>
              </a:rPr>
              <a:t>Functions:</a:t>
            </a:r>
            <a:endParaRPr lang="en-US" b="0" i="0" dirty="0">
              <a:effectLst/>
              <a:latin typeface="Söhne"/>
            </a:endParaRPr>
          </a:p>
          <a:p>
            <a:pPr marL="1143000" lvl="2" indent="-228600" algn="l">
              <a:buFont typeface="+mj-lt"/>
              <a:buAutoNum type="arabicPeriod"/>
            </a:pPr>
            <a:r>
              <a:rPr lang="en-US" b="0" i="0" dirty="0" err="1">
                <a:effectLst/>
                <a:latin typeface="Söhne"/>
              </a:rPr>
              <a:t>WiFi.hostname</a:t>
            </a:r>
            <a:r>
              <a:rPr lang="en-US" b="0" i="0" dirty="0">
                <a:effectLst/>
                <a:latin typeface="Söhne"/>
              </a:rPr>
              <a:t>(hostname): Sets the hostname to be used when requesting an IP address via DHCP.</a:t>
            </a:r>
          </a:p>
          <a:p>
            <a:pPr marL="1143000" lvl="2" indent="-228600" algn="l">
              <a:buFont typeface="+mj-lt"/>
              <a:buAutoNum type="arabicPeriod"/>
            </a:pPr>
            <a:r>
              <a:rPr lang="en-US" b="0" i="0" dirty="0" err="1">
                <a:effectLst/>
                <a:latin typeface="Söhne"/>
              </a:rPr>
              <a:t>WiFi.config</a:t>
            </a:r>
            <a:r>
              <a:rPr lang="en-US" b="0" i="0" dirty="0">
                <a:effectLst/>
                <a:latin typeface="Söhne"/>
              </a:rPr>
              <a:t>(</a:t>
            </a:r>
            <a:r>
              <a:rPr lang="en-US" b="0" i="0" dirty="0" err="1">
                <a:effectLst/>
                <a:latin typeface="Söhne"/>
              </a:rPr>
              <a:t>ip</a:t>
            </a:r>
            <a:r>
              <a:rPr lang="en-US" b="0" i="0" dirty="0">
                <a:effectLst/>
                <a:latin typeface="Söhne"/>
              </a:rPr>
              <a:t>, gateway, subnet): Manually sets the IP address, gateway, and subnet mask for the ESP8266.</a:t>
            </a:r>
          </a:p>
          <a:p>
            <a:pPr algn="l">
              <a:buFont typeface="+mj-lt"/>
              <a:buAutoNum type="arabicPeriod"/>
            </a:pPr>
            <a:r>
              <a:rPr lang="en-US" b="1" i="0" dirty="0">
                <a:effectLst/>
                <a:latin typeface="Söhne"/>
              </a:rPr>
              <a:t>Custom DNS Configuration:</a:t>
            </a:r>
            <a:endParaRPr lang="en-US" b="0" i="0" dirty="0">
              <a:effectLst/>
              <a:latin typeface="Söhne"/>
            </a:endParaRPr>
          </a:p>
          <a:p>
            <a:pPr marL="742950" lvl="1" indent="-285750" algn="l">
              <a:buFont typeface="+mj-lt"/>
              <a:buAutoNum type="arabicPeriod"/>
            </a:pPr>
            <a:r>
              <a:rPr lang="en-US" b="1" i="0" dirty="0">
                <a:effectLst/>
                <a:latin typeface="Söhne"/>
              </a:rPr>
              <a:t>Functions:</a:t>
            </a:r>
            <a:endParaRPr lang="en-US" b="0" i="0" dirty="0">
              <a:effectLst/>
              <a:latin typeface="Söhne"/>
            </a:endParaRPr>
          </a:p>
          <a:p>
            <a:pPr marL="1143000" lvl="2" indent="-228600" algn="l">
              <a:buFont typeface="+mj-lt"/>
              <a:buAutoNum type="arabicPeriod"/>
            </a:pPr>
            <a:r>
              <a:rPr lang="en-US" b="0" i="0" dirty="0" err="1">
                <a:effectLst/>
                <a:latin typeface="Söhne"/>
              </a:rPr>
              <a:t>WiFi.setDNS</a:t>
            </a:r>
            <a:r>
              <a:rPr lang="en-US" b="0" i="0" dirty="0">
                <a:effectLst/>
                <a:latin typeface="Söhne"/>
              </a:rPr>
              <a:t>(dns_server1, dns_server2): Sets custom DNS (Domain Name System) servers for the ESP8266.</a:t>
            </a:r>
          </a:p>
          <a:p>
            <a:pPr algn="l">
              <a:buFont typeface="+mj-lt"/>
              <a:buAutoNum type="arabicPeriod"/>
            </a:pPr>
            <a:r>
              <a:rPr lang="en-US" b="1" i="0" dirty="0">
                <a:effectLst/>
                <a:latin typeface="Söhne"/>
              </a:rPr>
              <a:t>Secure Connections (SSL/TLS):</a:t>
            </a:r>
            <a:endParaRPr lang="en-US" b="0" i="0" dirty="0">
              <a:effectLst/>
              <a:latin typeface="Söhne"/>
            </a:endParaRPr>
          </a:p>
          <a:p>
            <a:pPr marL="742950" lvl="1" indent="-285750" algn="l">
              <a:buFont typeface="+mj-lt"/>
              <a:buAutoNum type="arabicPeriod"/>
            </a:pPr>
            <a:r>
              <a:rPr lang="en-US" b="1" i="0" dirty="0">
                <a:effectLst/>
                <a:latin typeface="Söhne"/>
              </a:rPr>
              <a:t>Functions:</a:t>
            </a:r>
            <a:endParaRPr lang="en-US" b="0" i="0" dirty="0">
              <a:effectLst/>
              <a:latin typeface="Söhne"/>
            </a:endParaRPr>
          </a:p>
          <a:p>
            <a:pPr marL="1143000" lvl="2" indent="-228600" algn="l">
              <a:buFont typeface="+mj-lt"/>
              <a:buAutoNum type="arabicPeriod"/>
            </a:pPr>
            <a:r>
              <a:rPr lang="en-US" b="0" i="0" dirty="0" err="1">
                <a:effectLst/>
                <a:latin typeface="Söhne"/>
              </a:rPr>
              <a:t>WiFiClientSecure</a:t>
            </a:r>
            <a:r>
              <a:rPr lang="en-US" b="0" i="0" dirty="0">
                <a:effectLst/>
                <a:latin typeface="Söhne"/>
              </a:rPr>
              <a:t>: Extends the </a:t>
            </a:r>
            <a:r>
              <a:rPr lang="en-US" b="0" i="0" dirty="0" err="1">
                <a:effectLst/>
                <a:latin typeface="Söhne"/>
              </a:rPr>
              <a:t>WiFiClient</a:t>
            </a:r>
            <a:r>
              <a:rPr lang="en-US" b="0" i="0" dirty="0">
                <a:effectLst/>
                <a:latin typeface="Söhne"/>
              </a:rPr>
              <a:t> class to support SSL/TLS connections.</a:t>
            </a:r>
          </a:p>
          <a:p>
            <a:pPr algn="l">
              <a:buFont typeface="+mj-lt"/>
              <a:buAutoNum type="arabicPeriod"/>
            </a:pPr>
            <a:r>
              <a:rPr lang="en-US" b="1" i="0" dirty="0">
                <a:effectLst/>
                <a:latin typeface="Söhne"/>
              </a:rPr>
              <a:t>Client and Server Modes:</a:t>
            </a:r>
            <a:endParaRPr lang="en-US" b="0" i="0" dirty="0">
              <a:effectLst/>
              <a:latin typeface="Söhne"/>
            </a:endParaRPr>
          </a:p>
          <a:p>
            <a:pPr marL="742950" lvl="1" indent="-285750" algn="l">
              <a:buFont typeface="+mj-lt"/>
              <a:buAutoNum type="arabicPeriod"/>
            </a:pPr>
            <a:r>
              <a:rPr lang="en-US" b="1" i="0" dirty="0">
                <a:effectLst/>
                <a:latin typeface="Söhne"/>
              </a:rPr>
              <a:t>Functions:</a:t>
            </a:r>
            <a:endParaRPr lang="en-US" b="0" i="0" dirty="0">
              <a:effectLst/>
              <a:latin typeface="Söhne"/>
            </a:endParaRPr>
          </a:p>
          <a:p>
            <a:pPr marL="1143000" lvl="2" indent="-228600" algn="l">
              <a:buFont typeface="+mj-lt"/>
              <a:buAutoNum type="arabicPeriod"/>
            </a:pPr>
            <a:r>
              <a:rPr lang="en-US" b="0" i="0" dirty="0" err="1">
                <a:effectLst/>
                <a:latin typeface="Söhne"/>
              </a:rPr>
              <a:t>WiFiServer</a:t>
            </a:r>
            <a:r>
              <a:rPr lang="en-US" b="0" i="0" dirty="0">
                <a:effectLst/>
                <a:latin typeface="Söhne"/>
              </a:rPr>
              <a:t>: Creates a server that listens for incoming client connections.</a:t>
            </a:r>
          </a:p>
          <a:p>
            <a:pPr marL="1143000" lvl="2" indent="-228600" algn="l">
              <a:buFont typeface="+mj-lt"/>
              <a:buAutoNum type="arabicPeriod"/>
            </a:pPr>
            <a:r>
              <a:rPr lang="en-US" b="0" i="0" dirty="0" err="1">
                <a:effectLst/>
                <a:latin typeface="Söhne"/>
              </a:rPr>
              <a:t>WiFiClient</a:t>
            </a:r>
            <a:r>
              <a:rPr lang="en-US" b="0" i="0" dirty="0">
                <a:effectLst/>
                <a:latin typeface="Söhne"/>
              </a:rPr>
              <a:t>: Represents a client that can connect to a remote server.</a:t>
            </a: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12</a:t>
            </a:fld>
            <a:endParaRPr lang="da-DK"/>
          </a:p>
        </p:txBody>
      </p:sp>
    </p:spTree>
    <p:extLst>
      <p:ext uri="{BB962C8B-B14F-4D97-AF65-F5344CB8AC3E}">
        <p14:creationId xmlns:p14="http://schemas.microsoft.com/office/powerpoint/2010/main" val="24938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da-DK" dirty="0" err="1"/>
              <a:t>We</a:t>
            </a:r>
            <a:r>
              <a:rPr lang="da-DK" dirty="0"/>
              <a:t> </a:t>
            </a:r>
            <a:r>
              <a:rPr lang="da-DK" dirty="0" err="1"/>
              <a:t>include</a:t>
            </a:r>
            <a:r>
              <a:rPr lang="da-DK" dirty="0"/>
              <a:t> </a:t>
            </a:r>
            <a:r>
              <a:rPr lang="da-DK" dirty="0" err="1"/>
              <a:t>libraries</a:t>
            </a:r>
            <a:r>
              <a:rPr lang="da-DK" dirty="0"/>
              <a:t> </a:t>
            </a:r>
            <a:r>
              <a:rPr lang="da-DK" dirty="0" err="1"/>
              <a:t>we</a:t>
            </a:r>
            <a:r>
              <a:rPr lang="da-DK" dirty="0"/>
              <a:t> </a:t>
            </a:r>
            <a:r>
              <a:rPr lang="da-DK" dirty="0" err="1"/>
              <a:t>need</a:t>
            </a:r>
            <a:endParaRPr lang="da-DK" dirty="0"/>
          </a:p>
          <a:p>
            <a:pPr marL="228600" indent="-228600">
              <a:buAutoNum type="arabicParenR"/>
            </a:pPr>
            <a:r>
              <a:rPr lang="da-DK" dirty="0" err="1"/>
              <a:t>We</a:t>
            </a:r>
            <a:r>
              <a:rPr lang="da-DK" dirty="0"/>
              <a:t> </a:t>
            </a:r>
            <a:r>
              <a:rPr lang="da-DK" dirty="0" err="1"/>
              <a:t>instantiate</a:t>
            </a:r>
            <a:r>
              <a:rPr lang="da-DK" dirty="0"/>
              <a:t> </a:t>
            </a:r>
            <a:r>
              <a:rPr lang="da-DK" dirty="0" err="1"/>
              <a:t>those</a:t>
            </a:r>
            <a:r>
              <a:rPr lang="da-DK" dirty="0"/>
              <a:t> </a:t>
            </a:r>
            <a:r>
              <a:rPr lang="da-DK" dirty="0" err="1"/>
              <a:t>objects</a:t>
            </a:r>
            <a:r>
              <a:rPr lang="da-DK" dirty="0"/>
              <a:t> from the </a:t>
            </a:r>
            <a:r>
              <a:rPr lang="da-DK" dirty="0" err="1"/>
              <a:t>library</a:t>
            </a:r>
            <a:endParaRPr lang="da-DK" dirty="0"/>
          </a:p>
          <a:p>
            <a:pPr marL="228600" indent="-228600">
              <a:buAutoNum type="arabicParenR"/>
            </a:pPr>
            <a:r>
              <a:rPr lang="da-DK" dirty="0" err="1"/>
              <a:t>We</a:t>
            </a:r>
            <a:r>
              <a:rPr lang="da-DK" dirty="0"/>
              <a:t> </a:t>
            </a:r>
            <a:r>
              <a:rPr lang="da-DK" dirty="0" err="1"/>
              <a:t>setup</a:t>
            </a:r>
            <a:r>
              <a:rPr lang="da-DK" dirty="0"/>
              <a:t> variables </a:t>
            </a:r>
            <a:r>
              <a:rPr lang="da-DK" dirty="0" err="1"/>
              <a:t>we</a:t>
            </a:r>
            <a:r>
              <a:rPr lang="da-DK" dirty="0"/>
              <a:t> </a:t>
            </a:r>
            <a:r>
              <a:rPr lang="da-DK" dirty="0" err="1"/>
              <a:t>need</a:t>
            </a:r>
            <a:r>
              <a:rPr lang="da-DK" dirty="0"/>
              <a:t> </a:t>
            </a:r>
            <a:r>
              <a:rPr lang="da-DK" dirty="0" err="1"/>
              <a:t>trough</a:t>
            </a:r>
            <a:r>
              <a:rPr lang="da-DK" dirty="0"/>
              <a:t> out the program, </a:t>
            </a:r>
            <a:r>
              <a:rPr lang="da-DK" dirty="0" err="1"/>
              <a:t>which</a:t>
            </a:r>
            <a:r>
              <a:rPr lang="da-DK" dirty="0"/>
              <a:t> </a:t>
            </a:r>
            <a:r>
              <a:rPr lang="da-DK" dirty="0" err="1"/>
              <a:t>can</a:t>
            </a:r>
            <a:r>
              <a:rPr lang="da-DK" dirty="0"/>
              <a:t> </a:t>
            </a:r>
            <a:r>
              <a:rPr lang="da-DK" dirty="0" err="1"/>
              <a:t>be</a:t>
            </a:r>
            <a:r>
              <a:rPr lang="da-DK" dirty="0"/>
              <a:t> </a:t>
            </a:r>
            <a:r>
              <a:rPr lang="da-DK" dirty="0" err="1"/>
              <a:t>accessed</a:t>
            </a:r>
            <a:r>
              <a:rPr lang="da-DK" dirty="0"/>
              <a:t> </a:t>
            </a:r>
            <a:r>
              <a:rPr lang="da-DK" dirty="0" err="1"/>
              <a:t>through</a:t>
            </a:r>
            <a:r>
              <a:rPr lang="da-DK" dirty="0"/>
              <a:t> out the program</a:t>
            </a:r>
          </a:p>
          <a:p>
            <a:pPr marL="0" indent="0">
              <a:buNone/>
            </a:pPr>
            <a:r>
              <a:rPr lang="da-DK" dirty="0"/>
              <a:t>4)   </a:t>
            </a:r>
            <a:r>
              <a:rPr lang="da-DK" dirty="0" err="1"/>
              <a:t>We</a:t>
            </a:r>
            <a:r>
              <a:rPr lang="da-DK" dirty="0"/>
              <a:t> </a:t>
            </a:r>
            <a:r>
              <a:rPr lang="da-DK" dirty="0" err="1"/>
              <a:t>initialize</a:t>
            </a:r>
            <a:r>
              <a:rPr lang="da-DK" dirty="0"/>
              <a:t> </a:t>
            </a:r>
            <a:r>
              <a:rPr lang="da-DK" dirty="0" err="1"/>
              <a:t>surden</a:t>
            </a:r>
            <a:r>
              <a:rPr lang="da-DK" dirty="0"/>
              <a:t> </a:t>
            </a:r>
            <a:r>
              <a:rPr lang="da-DK" dirty="0" err="1"/>
              <a:t>things</a:t>
            </a:r>
            <a:r>
              <a:rPr lang="da-DK" dirty="0"/>
              <a:t>, the </a:t>
            </a:r>
            <a:r>
              <a:rPr lang="da-DK" dirty="0" err="1"/>
              <a:t>setup</a:t>
            </a:r>
            <a:r>
              <a:rPr lang="da-DK" dirty="0"/>
              <a:t>() runs </a:t>
            </a:r>
            <a:r>
              <a:rPr lang="da-DK" dirty="0" err="1"/>
              <a:t>once</a:t>
            </a:r>
            <a:r>
              <a:rPr lang="da-DK" dirty="0"/>
              <a:t> </a:t>
            </a:r>
            <a:r>
              <a:rPr lang="da-DK" dirty="0" err="1"/>
              <a:t>when</a:t>
            </a:r>
            <a:r>
              <a:rPr lang="da-DK" dirty="0"/>
              <a:t> the MCU is </a:t>
            </a:r>
            <a:r>
              <a:rPr lang="da-DK" dirty="0" err="1"/>
              <a:t>started</a:t>
            </a:r>
            <a:endParaRPr lang="da-DK" dirty="0"/>
          </a:p>
          <a:p>
            <a:pPr marL="0" indent="0">
              <a:buNone/>
            </a:pPr>
            <a:r>
              <a:rPr lang="da-DK" dirty="0"/>
              <a:t>5)   </a:t>
            </a:r>
            <a:r>
              <a:rPr lang="da-DK" dirty="0" err="1"/>
              <a:t>We</a:t>
            </a:r>
            <a:r>
              <a:rPr lang="da-DK" dirty="0"/>
              <a:t> </a:t>
            </a:r>
            <a:r>
              <a:rPr lang="da-DK" dirty="0" err="1"/>
              <a:t>use</a:t>
            </a:r>
            <a:r>
              <a:rPr lang="da-DK" dirty="0"/>
              <a:t> the loop for </a:t>
            </a:r>
            <a:r>
              <a:rPr lang="da-DK" dirty="0" err="1"/>
              <a:t>things</a:t>
            </a:r>
            <a:r>
              <a:rPr lang="da-DK" dirty="0"/>
              <a:t> </a:t>
            </a:r>
            <a:r>
              <a:rPr lang="da-DK" dirty="0" err="1"/>
              <a:t>that</a:t>
            </a:r>
            <a:r>
              <a:rPr lang="da-DK" dirty="0"/>
              <a:t> </a:t>
            </a:r>
            <a:r>
              <a:rPr lang="da-DK" dirty="0" err="1"/>
              <a:t>need</a:t>
            </a:r>
            <a:r>
              <a:rPr lang="da-DK" dirty="0"/>
              <a:t> to run </a:t>
            </a:r>
            <a:r>
              <a:rPr lang="da-DK" dirty="0" err="1"/>
              <a:t>continously</a:t>
            </a:r>
            <a:r>
              <a:rPr lang="da-DK" dirty="0"/>
              <a:t> </a:t>
            </a:r>
          </a:p>
        </p:txBody>
      </p:sp>
      <p:sp>
        <p:nvSpPr>
          <p:cNvPr id="4" name="Slide Number Placeholder 3"/>
          <p:cNvSpPr>
            <a:spLocks noGrp="1"/>
          </p:cNvSpPr>
          <p:nvPr>
            <p:ph type="sldNum" sz="quarter" idx="5"/>
          </p:nvPr>
        </p:nvSpPr>
        <p:spPr/>
        <p:txBody>
          <a:bodyPr/>
          <a:lstStyle/>
          <a:p>
            <a:fld id="{1CF16947-EF3B-4C7D-BF5C-8BF271C3A9E0}" type="slidenum">
              <a:rPr lang="da-DK" smtClean="0"/>
              <a:t>17</a:t>
            </a:fld>
            <a:endParaRPr lang="da-DK"/>
          </a:p>
        </p:txBody>
      </p:sp>
    </p:spTree>
    <p:extLst>
      <p:ext uri="{BB962C8B-B14F-4D97-AF65-F5344CB8AC3E}">
        <p14:creationId xmlns:p14="http://schemas.microsoft.com/office/powerpoint/2010/main" val="4023171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A3A3A"/>
              </a:solidFill>
              <a:effectLst/>
              <a:latin typeface="Helvetica" panose="020B0604020202020204" pitchFamily="34" charset="0"/>
            </a:endParaRPr>
          </a:p>
          <a:p>
            <a:r>
              <a:rPr lang="en-US" b="0" i="0" dirty="0">
                <a:solidFill>
                  <a:srgbClr val="3A3A3A"/>
                </a:solidFill>
                <a:effectLst/>
                <a:latin typeface="Helvetica" panose="020B0604020202020204" pitchFamily="34" charset="0"/>
              </a:rPr>
              <a:t>Const char is a datatype which can hold </a:t>
            </a:r>
            <a:r>
              <a:rPr lang="en-US" b="0" i="0" dirty="0" err="1">
                <a:solidFill>
                  <a:srgbClr val="3A3A3A"/>
                </a:solidFill>
                <a:effectLst/>
                <a:latin typeface="Helvetica" panose="020B0604020202020204" pitchFamily="34" charset="0"/>
              </a:rPr>
              <a:t>caracters</a:t>
            </a:r>
            <a:r>
              <a:rPr lang="en-US" b="0" i="0" dirty="0">
                <a:solidFill>
                  <a:srgbClr val="3A3A3A"/>
                </a:solidFill>
                <a:effectLst/>
                <a:latin typeface="Helvetica" panose="020B0604020202020204" pitchFamily="34" charset="0"/>
              </a:rPr>
              <a:t> (both ‘single’ and as “strings” – notice the ‘’ for single </a:t>
            </a:r>
            <a:r>
              <a:rPr lang="en-US" b="0" i="0" dirty="0" err="1">
                <a:solidFill>
                  <a:srgbClr val="3A3A3A"/>
                </a:solidFill>
                <a:effectLst/>
                <a:latin typeface="Helvetica" panose="020B0604020202020204" pitchFamily="34" charset="0"/>
              </a:rPr>
              <a:t>caracters</a:t>
            </a:r>
            <a:r>
              <a:rPr lang="en-US" b="0" i="0" dirty="0">
                <a:solidFill>
                  <a:srgbClr val="3A3A3A"/>
                </a:solidFill>
                <a:effectLst/>
                <a:latin typeface="Helvetica" panose="020B0604020202020204" pitchFamily="34" charset="0"/>
              </a:rPr>
              <a:t> and “” for strings) </a:t>
            </a:r>
          </a:p>
          <a:p>
            <a:r>
              <a:rPr lang="en-US" b="0" i="0" dirty="0">
                <a:solidFill>
                  <a:srgbClr val="3A3A3A"/>
                </a:solidFill>
                <a:effectLst/>
                <a:latin typeface="Helvetica" panose="020B0604020202020204" pitchFamily="34" charset="0"/>
              </a:rPr>
              <a:t>- so for example the variable </a:t>
            </a:r>
            <a:r>
              <a:rPr lang="en-US" b="0" i="0" dirty="0" err="1">
                <a:solidFill>
                  <a:srgbClr val="3A3A3A"/>
                </a:solidFill>
                <a:effectLst/>
                <a:latin typeface="Helvetica" panose="020B0604020202020204" pitchFamily="34" charset="0"/>
              </a:rPr>
              <a:t>ssid</a:t>
            </a:r>
            <a:r>
              <a:rPr lang="en-US" b="0" i="0" dirty="0">
                <a:solidFill>
                  <a:srgbClr val="3A3A3A"/>
                </a:solidFill>
                <a:effectLst/>
                <a:latin typeface="Helvetica" panose="020B0604020202020204" pitchFamily="34" charset="0"/>
              </a:rPr>
              <a:t> </a:t>
            </a:r>
            <a:r>
              <a:rPr lang="en-US" b="0" i="0" dirty="0" err="1">
                <a:solidFill>
                  <a:srgbClr val="3A3A3A"/>
                </a:solidFill>
                <a:effectLst/>
                <a:latin typeface="Helvetica" panose="020B0604020202020204" pitchFamily="34" charset="0"/>
              </a:rPr>
              <a:t>wil</a:t>
            </a:r>
            <a:r>
              <a:rPr lang="en-US" b="0" i="0" dirty="0">
                <a:solidFill>
                  <a:srgbClr val="3A3A3A"/>
                </a:solidFill>
                <a:effectLst/>
                <a:latin typeface="Helvetica" panose="020B0604020202020204" pitchFamily="34" charset="0"/>
              </a:rPr>
              <a:t> be what ever you assign it through out the program.</a:t>
            </a:r>
          </a:p>
          <a:p>
            <a:endParaRPr lang="en-US" b="0" i="0" dirty="0">
              <a:solidFill>
                <a:srgbClr val="3A3A3A"/>
              </a:solidFill>
              <a:effectLst/>
              <a:latin typeface="Helvetica" panose="020B0604020202020204" pitchFamily="34" charset="0"/>
            </a:endParaRPr>
          </a:p>
          <a:p>
            <a:r>
              <a:rPr lang="en-US" b="0" i="0" dirty="0">
                <a:solidFill>
                  <a:srgbClr val="3A3A3A"/>
                </a:solidFill>
                <a:effectLst/>
                <a:latin typeface="Helvetica" panose="020B0604020202020204" pitchFamily="34" charset="0"/>
              </a:rPr>
              <a:t>Const int means that the number we set to the variable cannot be changed later in the program.</a:t>
            </a:r>
          </a:p>
          <a:p>
            <a:endParaRPr lang="en-US" b="0" i="0" dirty="0">
              <a:solidFill>
                <a:srgbClr val="3A3A3A"/>
              </a:solidFill>
              <a:effectLst/>
              <a:latin typeface="Helvetica" panose="020B0604020202020204" pitchFamily="34" charset="0"/>
            </a:endParaRPr>
          </a:p>
          <a:p>
            <a:r>
              <a:rPr lang="en-US" b="0" i="0" dirty="0">
                <a:solidFill>
                  <a:srgbClr val="3A3A3A"/>
                </a:solidFill>
                <a:effectLst/>
                <a:latin typeface="Helvetica" panose="020B0604020202020204" pitchFamily="34" charset="0"/>
              </a:rPr>
              <a:t>The </a:t>
            </a:r>
            <a:r>
              <a:rPr lang="en-US" b="0" i="0" dirty="0" err="1">
                <a:solidFill>
                  <a:srgbClr val="000000"/>
                </a:solidFill>
                <a:effectLst/>
                <a:latin typeface="Courier New" panose="02070309020205020404" pitchFamily="49" charset="0"/>
              </a:rPr>
              <a:t>ledState</a:t>
            </a:r>
            <a:r>
              <a:rPr lang="en-US" b="0" i="0" dirty="0">
                <a:solidFill>
                  <a:srgbClr val="3A3A3A"/>
                </a:solidFill>
                <a:effectLst/>
                <a:latin typeface="Helvetica" panose="020B0604020202020204" pitchFamily="34" charset="0"/>
              </a:rPr>
              <a:t> variable holds the LED output state.  As default, when the MCU starts, it is set to </a:t>
            </a:r>
            <a:r>
              <a:rPr lang="en-US" b="0" i="0" dirty="0">
                <a:solidFill>
                  <a:srgbClr val="000000"/>
                </a:solidFill>
                <a:effectLst/>
                <a:latin typeface="Courier New" panose="02070309020205020404" pitchFamily="49" charset="0"/>
              </a:rPr>
              <a:t>LOW</a:t>
            </a:r>
          </a:p>
          <a:p>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The button variables will be used in order to keep track of </a:t>
            </a:r>
            <a:r>
              <a:rPr lang="en-US" b="0" i="0" dirty="0" err="1">
                <a:solidFill>
                  <a:srgbClr val="000000"/>
                </a:solidFill>
                <a:effectLst/>
                <a:latin typeface="Courier New" panose="02070309020205020404" pitchFamily="49" charset="0"/>
              </a:rPr>
              <a:t>wether</a:t>
            </a:r>
            <a:r>
              <a:rPr lang="en-US" b="0" i="0" dirty="0">
                <a:solidFill>
                  <a:srgbClr val="000000"/>
                </a:solidFill>
                <a:effectLst/>
                <a:latin typeface="Courier New" panose="02070309020205020404" pitchFamily="49" charset="0"/>
              </a:rPr>
              <a:t> the button is pressed or not</a:t>
            </a:r>
          </a:p>
          <a:p>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The time variables will be used in order to make time functions using </a:t>
            </a:r>
            <a:r>
              <a:rPr lang="en-US" b="0" i="0" dirty="0" err="1">
                <a:solidFill>
                  <a:srgbClr val="000000"/>
                </a:solidFill>
                <a:effectLst/>
                <a:latin typeface="Courier New" panose="02070309020205020404" pitchFamily="49" charset="0"/>
              </a:rPr>
              <a:t>millis</a:t>
            </a:r>
            <a:r>
              <a:rPr lang="en-US" b="0" i="0" dirty="0">
                <a:solidFill>
                  <a:srgbClr val="000000"/>
                </a:solidFill>
                <a:effectLst/>
                <a:latin typeface="Courier New" panose="02070309020205020404" pitchFamily="49" charset="0"/>
              </a:rPr>
              <a:t>() – we cannot use delay  when working with webservers</a:t>
            </a:r>
          </a:p>
          <a:p>
            <a:endParaRPr lang="en-US" b="0" i="0" dirty="0">
              <a:solidFill>
                <a:srgbClr val="000000"/>
              </a:solidFill>
              <a:effectLst/>
              <a:latin typeface="Courier New" panose="02070309020205020404" pitchFamily="49" charset="0"/>
            </a:endParaRPr>
          </a:p>
          <a:p>
            <a:endParaRPr lang="en-US" b="0" i="0" dirty="0">
              <a:solidFill>
                <a:srgbClr val="000000"/>
              </a:solidFill>
              <a:effectLst/>
              <a:latin typeface="Courier New" panose="02070309020205020404" pitchFamily="49" charset="0"/>
            </a:endParaRPr>
          </a:p>
          <a:p>
            <a:endParaRPr lang="en-US" b="0" i="0" dirty="0">
              <a:solidFill>
                <a:srgbClr val="000000"/>
              </a:solidFill>
              <a:effectLst/>
              <a:latin typeface="Courier New" panose="02070309020205020404" pitchFamily="49" charset="0"/>
            </a:endParaRP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19</a:t>
            </a:fld>
            <a:endParaRPr lang="da-DK"/>
          </a:p>
        </p:txBody>
      </p:sp>
    </p:spTree>
    <p:extLst>
      <p:ext uri="{BB962C8B-B14F-4D97-AF65-F5344CB8AC3E}">
        <p14:creationId xmlns:p14="http://schemas.microsoft.com/office/powerpoint/2010/main" val="47526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8836-2A66-5F7B-C172-6DDF77705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5A33B42D-E7DC-42A4-D55E-11C81D43E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93FEFEAB-6AFB-6650-8BE4-D53CDEA84B13}"/>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5" name="Footer Placeholder 4">
            <a:extLst>
              <a:ext uri="{FF2B5EF4-FFF2-40B4-BE49-F238E27FC236}">
                <a16:creationId xmlns:a16="http://schemas.microsoft.com/office/drawing/2014/main" id="{2D79BC42-0C40-A5DF-5E67-5653326DAE95}"/>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F3711158-6B9F-04FB-E3F5-567161576FFE}"/>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117988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C323-4874-E7FC-7A90-FBA852E76F34}"/>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A51FB815-A8F0-168E-5485-586EFD2E5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D9CA7F83-5491-8711-949C-29CA5498CC27}"/>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5" name="Footer Placeholder 4">
            <a:extLst>
              <a:ext uri="{FF2B5EF4-FFF2-40B4-BE49-F238E27FC236}">
                <a16:creationId xmlns:a16="http://schemas.microsoft.com/office/drawing/2014/main" id="{CCCFAD83-D972-0101-A438-D262068CDA1A}"/>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6ACC407-697E-FB67-7903-0EC5271620DE}"/>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297790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A61E55-BEE0-3811-A20B-886B32A86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E4A3666-5395-3477-820C-607640CBC8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D817F879-3515-7C87-AECB-F16175381529}"/>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5" name="Footer Placeholder 4">
            <a:extLst>
              <a:ext uri="{FF2B5EF4-FFF2-40B4-BE49-F238E27FC236}">
                <a16:creationId xmlns:a16="http://schemas.microsoft.com/office/drawing/2014/main" id="{F4F8D296-71F5-0893-B5D0-E9CD0836BBD4}"/>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0399F020-D903-A0F9-6005-4953C14AA62A}"/>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275085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FDAC-D2D6-5623-1CBB-533CFD55F44C}"/>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E12514C7-BF6D-2A45-68A0-CFDAD7381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4E19F371-5FAC-7CAC-2E93-C049522F3F26}"/>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5" name="Footer Placeholder 4">
            <a:extLst>
              <a:ext uri="{FF2B5EF4-FFF2-40B4-BE49-F238E27FC236}">
                <a16:creationId xmlns:a16="http://schemas.microsoft.com/office/drawing/2014/main" id="{041FB7B5-D346-1E4C-44BF-D7C0F8CA356F}"/>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3377B3C-E116-B80F-697C-3BEA46FD258F}"/>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58329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22E0-D0B3-DB66-3FE3-0D6DF634E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2A9589A4-FEF8-9605-65E5-5FF83B497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22E71B-04AB-1B30-05D7-CCC10092E8B3}"/>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5" name="Footer Placeholder 4">
            <a:extLst>
              <a:ext uri="{FF2B5EF4-FFF2-40B4-BE49-F238E27FC236}">
                <a16:creationId xmlns:a16="http://schemas.microsoft.com/office/drawing/2014/main" id="{3B0BC452-A9A4-F19D-A490-FFA065C31FE2}"/>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84E33BFC-3586-1132-D9CE-BA4541C57A7F}"/>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173520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FEF6-106B-6500-3B5A-B5226207E3FD}"/>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0C1D9A61-999A-FC1B-736E-F906D9223B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DC305966-7EC1-E2FB-E484-351C05E91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CBBE8227-9650-237F-526B-F15FA0A68C98}"/>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6" name="Footer Placeholder 5">
            <a:extLst>
              <a:ext uri="{FF2B5EF4-FFF2-40B4-BE49-F238E27FC236}">
                <a16:creationId xmlns:a16="http://schemas.microsoft.com/office/drawing/2014/main" id="{E3619EF9-8B1E-ADA7-15D7-92A2350C93A0}"/>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8351BBC8-C304-38EF-9128-B1C1600E9421}"/>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2417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BAF3-0081-79EE-B0C0-A55E04077830}"/>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F25F79D8-CC16-3B3A-3136-74D002B4B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A069F3-9EAE-F714-D64E-15090B63EB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605F9F34-2972-8AF0-5131-E26472634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D2574-2F6B-A033-8F98-DBC9D6136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A88550FE-C583-A76D-9153-A6697D87809F}"/>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8" name="Footer Placeholder 7">
            <a:extLst>
              <a:ext uri="{FF2B5EF4-FFF2-40B4-BE49-F238E27FC236}">
                <a16:creationId xmlns:a16="http://schemas.microsoft.com/office/drawing/2014/main" id="{16AFFF5F-5BDE-31C2-30A8-54339208FF24}"/>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058BE5F4-19F6-6AFF-272D-267FD4FE692E}"/>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73569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B397-5A60-0761-8728-650E767791D2}"/>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7F86729C-58B8-94AE-D587-2001C8A6B8B3}"/>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4" name="Footer Placeholder 3">
            <a:extLst>
              <a:ext uri="{FF2B5EF4-FFF2-40B4-BE49-F238E27FC236}">
                <a16:creationId xmlns:a16="http://schemas.microsoft.com/office/drawing/2014/main" id="{A624E07B-AC4F-3D01-4AD1-CFB889C7C5FE}"/>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50405679-1188-F1B4-0AC2-C985D54487DB}"/>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224009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FCB67-9856-91ED-9ABA-4EB4E6553153}"/>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3" name="Footer Placeholder 2">
            <a:extLst>
              <a:ext uri="{FF2B5EF4-FFF2-40B4-BE49-F238E27FC236}">
                <a16:creationId xmlns:a16="http://schemas.microsoft.com/office/drawing/2014/main" id="{43F5CFFC-835F-7B1C-92BA-975ED756C4FC}"/>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E85BFDAF-9A7B-B50A-C027-05134FF33CB3}"/>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28729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271F-8974-AC22-3FF3-8C31F0D9F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B37996E5-167A-513E-C692-74DDDBFE9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EAD449DA-C486-61C5-B939-23FC4667B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77675-425B-845C-6A92-44395FC82759}"/>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6" name="Footer Placeholder 5">
            <a:extLst>
              <a:ext uri="{FF2B5EF4-FFF2-40B4-BE49-F238E27FC236}">
                <a16:creationId xmlns:a16="http://schemas.microsoft.com/office/drawing/2014/main" id="{AB846B0E-E2A8-E927-2617-96C25E06E1F3}"/>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8B6FD953-0EF3-E396-E2D1-A8E0E427F414}"/>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199009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A187-0553-3EDC-AD82-AA5AD3A8F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42D41CA0-D5EB-D18F-B83A-1D559E55D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99304E2A-DB4C-A214-CCBA-7DB2C53B7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2A9EB-A5DC-59DA-6E6B-1A014950DB53}"/>
              </a:ext>
            </a:extLst>
          </p:cNvPr>
          <p:cNvSpPr>
            <a:spLocks noGrp="1"/>
          </p:cNvSpPr>
          <p:nvPr>
            <p:ph type="dt" sz="half" idx="10"/>
          </p:nvPr>
        </p:nvSpPr>
        <p:spPr/>
        <p:txBody>
          <a:bodyPr/>
          <a:lstStyle/>
          <a:p>
            <a:fld id="{E601EF80-DBFB-4C06-AEDC-824B985393FF}" type="datetimeFigureOut">
              <a:rPr lang="da-DK" smtClean="0"/>
              <a:t>30-11-2023</a:t>
            </a:fld>
            <a:endParaRPr lang="da-DK"/>
          </a:p>
        </p:txBody>
      </p:sp>
      <p:sp>
        <p:nvSpPr>
          <p:cNvPr id="6" name="Footer Placeholder 5">
            <a:extLst>
              <a:ext uri="{FF2B5EF4-FFF2-40B4-BE49-F238E27FC236}">
                <a16:creationId xmlns:a16="http://schemas.microsoft.com/office/drawing/2014/main" id="{B1589835-571A-E4C6-D7F8-C8FFC6DD74B9}"/>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532D2738-6AFB-A1A7-E94A-EEDD8BCCDDE3}"/>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35102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500597-5856-2BAF-9243-38B7808D89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5F0DBC1E-9598-3B83-882A-89BCACDF3F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0AC0620F-B8FF-C28A-D8C4-C78AE8533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1EF80-DBFB-4C06-AEDC-824B985393FF}" type="datetimeFigureOut">
              <a:rPr lang="da-DK" smtClean="0"/>
              <a:t>30-11-2023</a:t>
            </a:fld>
            <a:endParaRPr lang="da-DK"/>
          </a:p>
        </p:txBody>
      </p:sp>
      <p:sp>
        <p:nvSpPr>
          <p:cNvPr id="5" name="Footer Placeholder 4">
            <a:extLst>
              <a:ext uri="{FF2B5EF4-FFF2-40B4-BE49-F238E27FC236}">
                <a16:creationId xmlns:a16="http://schemas.microsoft.com/office/drawing/2014/main" id="{7063874E-8772-C29F-6811-C02BEF4FD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AC7B4529-F73E-AEF2-D52F-9908BD488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D8C80-8ABF-4EC3-8FD2-E8D276C603E0}" type="slidenum">
              <a:rPr lang="da-DK" smtClean="0"/>
              <a:t>‹#›</a:t>
            </a:fld>
            <a:endParaRPr lang="da-DK"/>
          </a:p>
        </p:txBody>
      </p:sp>
    </p:spTree>
    <p:extLst>
      <p:ext uri="{BB962C8B-B14F-4D97-AF65-F5344CB8AC3E}">
        <p14:creationId xmlns:p14="http://schemas.microsoft.com/office/powerpoint/2010/main" val="3646053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e-no-dev/ESPAsyncTCP" TargetMode="External"/><Relationship Id="rId2" Type="http://schemas.openxmlformats.org/officeDocument/2006/relationships/hyperlink" Target="https://github.com/me-no-dev/ESPAsyncWebServ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arduino-esp8266.readthedocs.io/en/latest/esp8266wifi/readm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FF7073-6AEE-E3E3-664D-9748BB02B29A}"/>
              </a:ext>
            </a:extLst>
          </p:cNvPr>
          <p:cNvPicPr>
            <a:picLocks noChangeAspect="1"/>
          </p:cNvPicPr>
          <p:nvPr/>
        </p:nvPicPr>
        <p:blipFill>
          <a:blip r:embed="rId3"/>
          <a:stretch>
            <a:fillRect/>
          </a:stretch>
        </p:blipFill>
        <p:spPr>
          <a:xfrm>
            <a:off x="7257881" y="1690688"/>
            <a:ext cx="3767306" cy="2806927"/>
          </a:xfrm>
          <a:prstGeom prst="rect">
            <a:avLst/>
          </a:prstGeom>
        </p:spPr>
      </p:pic>
      <p:sp>
        <p:nvSpPr>
          <p:cNvPr id="2" name="Title 1">
            <a:extLst>
              <a:ext uri="{FF2B5EF4-FFF2-40B4-BE49-F238E27FC236}">
                <a16:creationId xmlns:a16="http://schemas.microsoft.com/office/drawing/2014/main" id="{79362E1C-0C3A-BA8F-0A2E-35BA5AD479BA}"/>
              </a:ext>
            </a:extLst>
          </p:cNvPr>
          <p:cNvSpPr>
            <a:spLocks noGrp="1"/>
          </p:cNvSpPr>
          <p:nvPr>
            <p:ph type="title"/>
          </p:nvPr>
        </p:nvSpPr>
        <p:spPr/>
        <p:txBody>
          <a:bodyPr/>
          <a:lstStyle/>
          <a:p>
            <a:pPr algn="ctr"/>
            <a:r>
              <a:rPr lang="da-DK" dirty="0"/>
              <a:t>the </a:t>
            </a:r>
            <a:r>
              <a:rPr lang="da-DK" dirty="0" err="1"/>
              <a:t>theory</a:t>
            </a:r>
            <a:r>
              <a:rPr lang="da-DK" dirty="0"/>
              <a:t> </a:t>
            </a:r>
            <a:r>
              <a:rPr lang="da-DK" dirty="0" err="1"/>
              <a:t>behind</a:t>
            </a:r>
            <a:r>
              <a:rPr lang="da-DK" dirty="0"/>
              <a:t> </a:t>
            </a:r>
            <a:r>
              <a:rPr lang="da-DK" dirty="0" err="1"/>
              <a:t>creating</a:t>
            </a:r>
            <a:r>
              <a:rPr lang="da-DK" dirty="0"/>
              <a:t> &amp; </a:t>
            </a:r>
            <a:r>
              <a:rPr lang="da-DK" dirty="0" err="1"/>
              <a:t>configuring</a:t>
            </a:r>
            <a:r>
              <a:rPr lang="da-DK" dirty="0"/>
              <a:t> WIFI &amp; webservers </a:t>
            </a:r>
            <a:r>
              <a:rPr lang="da-DK" dirty="0" err="1"/>
              <a:t>using</a:t>
            </a:r>
            <a:r>
              <a:rPr lang="da-DK" dirty="0"/>
              <a:t> the ESP8266</a:t>
            </a:r>
          </a:p>
        </p:txBody>
      </p:sp>
      <p:sp>
        <p:nvSpPr>
          <p:cNvPr id="3" name="Content Placeholder 2">
            <a:extLst>
              <a:ext uri="{FF2B5EF4-FFF2-40B4-BE49-F238E27FC236}">
                <a16:creationId xmlns:a16="http://schemas.microsoft.com/office/drawing/2014/main" id="{622F27F1-3237-4286-75D0-479719C47319}"/>
              </a:ext>
            </a:extLst>
          </p:cNvPr>
          <p:cNvSpPr>
            <a:spLocks noGrp="1"/>
          </p:cNvSpPr>
          <p:nvPr>
            <p:ph idx="1"/>
          </p:nvPr>
        </p:nvSpPr>
        <p:spPr/>
        <p:txBody>
          <a:bodyPr>
            <a:normAutofit fontScale="40000" lnSpcReduction="20000"/>
          </a:bodyPr>
          <a:lstStyle/>
          <a:p>
            <a:r>
              <a:rPr lang="da-DK" dirty="0"/>
              <a:t>1) </a:t>
            </a:r>
            <a:r>
              <a:rPr lang="da-DK" dirty="0" err="1"/>
              <a:t>Theory</a:t>
            </a:r>
            <a:r>
              <a:rPr lang="da-DK" dirty="0"/>
              <a:t> on webservers for </a:t>
            </a:r>
            <a:r>
              <a:rPr lang="da-DK" dirty="0" err="1"/>
              <a:t>MCU’s</a:t>
            </a:r>
            <a:endParaRPr lang="da-DK" dirty="0"/>
          </a:p>
          <a:p>
            <a:pPr marL="0" indent="0">
              <a:buNone/>
            </a:pPr>
            <a:endParaRPr lang="da-DK" dirty="0"/>
          </a:p>
          <a:p>
            <a:r>
              <a:rPr lang="da-DK" dirty="0"/>
              <a:t>2) </a:t>
            </a:r>
            <a:r>
              <a:rPr lang="da-DK" dirty="0" err="1"/>
              <a:t>Theory</a:t>
            </a:r>
            <a:r>
              <a:rPr lang="da-DK" dirty="0"/>
              <a:t> on </a:t>
            </a:r>
            <a:r>
              <a:rPr lang="da-DK" dirty="0" err="1"/>
              <a:t>libraries</a:t>
            </a:r>
            <a:r>
              <a:rPr lang="da-DK" dirty="0"/>
              <a:t> for </a:t>
            </a:r>
            <a:r>
              <a:rPr lang="da-DK" dirty="0" err="1"/>
              <a:t>MCU’s</a:t>
            </a:r>
            <a:r>
              <a:rPr lang="da-DK" dirty="0"/>
              <a:t> and </a:t>
            </a:r>
            <a:r>
              <a:rPr lang="da-DK" dirty="0" err="1"/>
              <a:t>those</a:t>
            </a:r>
            <a:r>
              <a:rPr lang="da-DK" dirty="0"/>
              <a:t> </a:t>
            </a:r>
            <a:r>
              <a:rPr lang="da-DK" dirty="0" err="1"/>
              <a:t>we</a:t>
            </a:r>
            <a:r>
              <a:rPr lang="da-DK" dirty="0"/>
              <a:t> </a:t>
            </a:r>
            <a:r>
              <a:rPr lang="da-DK" dirty="0" err="1"/>
              <a:t>will</a:t>
            </a:r>
            <a:r>
              <a:rPr lang="da-DK" dirty="0"/>
              <a:t> </a:t>
            </a:r>
            <a:r>
              <a:rPr lang="da-DK" dirty="0" err="1"/>
              <a:t>be</a:t>
            </a:r>
            <a:r>
              <a:rPr lang="da-DK" dirty="0"/>
              <a:t> </a:t>
            </a:r>
            <a:r>
              <a:rPr lang="da-DK" dirty="0" err="1"/>
              <a:t>using</a:t>
            </a:r>
            <a:endParaRPr lang="da-DK" dirty="0"/>
          </a:p>
          <a:p>
            <a:pPr marL="0" indent="0">
              <a:buNone/>
            </a:pPr>
            <a:endParaRPr lang="da-DK" dirty="0"/>
          </a:p>
          <a:p>
            <a:r>
              <a:rPr lang="da-DK" dirty="0"/>
              <a:t>3) </a:t>
            </a:r>
            <a:r>
              <a:rPr lang="da-DK" dirty="0" err="1"/>
              <a:t>Theory</a:t>
            </a:r>
            <a:r>
              <a:rPr lang="da-DK" dirty="0"/>
              <a:t> on the </a:t>
            </a:r>
            <a:r>
              <a:rPr lang="da-DK" dirty="0" err="1"/>
              <a:t>arduino</a:t>
            </a:r>
            <a:r>
              <a:rPr lang="da-DK" dirty="0"/>
              <a:t> IDE and </a:t>
            </a:r>
            <a:r>
              <a:rPr lang="da-DK" dirty="0" err="1"/>
              <a:t>how</a:t>
            </a:r>
            <a:r>
              <a:rPr lang="da-DK" dirty="0"/>
              <a:t> to </a:t>
            </a:r>
            <a:r>
              <a:rPr lang="da-DK" dirty="0" err="1"/>
              <a:t>use</a:t>
            </a:r>
            <a:r>
              <a:rPr lang="da-DK" dirty="0"/>
              <a:t> it</a:t>
            </a:r>
          </a:p>
          <a:p>
            <a:pPr marL="0" indent="0">
              <a:buNone/>
            </a:pPr>
            <a:endParaRPr lang="da-DK" dirty="0"/>
          </a:p>
          <a:p>
            <a:r>
              <a:rPr lang="da-DK" dirty="0"/>
              <a:t>4) </a:t>
            </a:r>
            <a:r>
              <a:rPr lang="da-DK" dirty="0" err="1"/>
              <a:t>Theory</a:t>
            </a:r>
            <a:r>
              <a:rPr lang="da-DK" dirty="0"/>
              <a:t> and practice on </a:t>
            </a:r>
            <a:r>
              <a:rPr lang="da-DK" dirty="0" err="1"/>
              <a:t>network</a:t>
            </a:r>
            <a:r>
              <a:rPr lang="da-DK" dirty="0"/>
              <a:t> &amp; </a:t>
            </a:r>
            <a:r>
              <a:rPr lang="da-DK" dirty="0" err="1"/>
              <a:t>wifi</a:t>
            </a:r>
            <a:r>
              <a:rPr lang="da-DK" dirty="0"/>
              <a:t> </a:t>
            </a:r>
            <a:r>
              <a:rPr lang="da-DK" dirty="0" err="1"/>
              <a:t>configuration</a:t>
            </a:r>
            <a:endParaRPr lang="da-DK" dirty="0"/>
          </a:p>
          <a:p>
            <a:pPr marL="0" indent="0">
              <a:buNone/>
            </a:pPr>
            <a:r>
              <a:rPr lang="da-DK" dirty="0"/>
              <a:t>	- </a:t>
            </a:r>
            <a:r>
              <a:rPr lang="da-DK" dirty="0" err="1"/>
              <a:t>exploring</a:t>
            </a:r>
            <a:r>
              <a:rPr lang="da-DK" dirty="0"/>
              <a:t> the </a:t>
            </a:r>
            <a:r>
              <a:rPr lang="da-DK" dirty="0" err="1"/>
              <a:t>ESPWiFi.h</a:t>
            </a:r>
            <a:r>
              <a:rPr lang="da-DK" dirty="0"/>
              <a:t> </a:t>
            </a:r>
            <a:r>
              <a:rPr lang="da-DK" dirty="0" err="1"/>
              <a:t>library</a:t>
            </a:r>
            <a:endParaRPr lang="da-DK" dirty="0"/>
          </a:p>
          <a:p>
            <a:pPr marL="0" indent="0">
              <a:buNone/>
            </a:pPr>
            <a:endParaRPr lang="da-DK" dirty="0"/>
          </a:p>
          <a:p>
            <a:r>
              <a:rPr lang="da-DK" dirty="0"/>
              <a:t>5) </a:t>
            </a:r>
            <a:r>
              <a:rPr lang="da-DK" dirty="0" err="1"/>
              <a:t>Theory</a:t>
            </a:r>
            <a:r>
              <a:rPr lang="da-DK" dirty="0"/>
              <a:t> on </a:t>
            </a:r>
            <a:r>
              <a:rPr lang="da-DK" dirty="0" err="1"/>
              <a:t>functions</a:t>
            </a:r>
            <a:endParaRPr lang="da-DK" dirty="0"/>
          </a:p>
          <a:p>
            <a:pPr marL="457200" lvl="1" indent="0">
              <a:buNone/>
            </a:pPr>
            <a:r>
              <a:rPr lang="da-DK" dirty="0"/>
              <a:t>	- </a:t>
            </a:r>
            <a:r>
              <a:rPr lang="da-DK" dirty="0" err="1"/>
              <a:t>creating</a:t>
            </a:r>
            <a:r>
              <a:rPr lang="da-DK" dirty="0"/>
              <a:t> </a:t>
            </a:r>
            <a:r>
              <a:rPr lang="da-DK" dirty="0" err="1"/>
              <a:t>our</a:t>
            </a:r>
            <a:r>
              <a:rPr lang="da-DK" dirty="0"/>
              <a:t> </a:t>
            </a:r>
            <a:r>
              <a:rPr lang="da-DK" dirty="0" err="1"/>
              <a:t>first</a:t>
            </a:r>
            <a:r>
              <a:rPr lang="da-DK" dirty="0"/>
              <a:t> </a:t>
            </a:r>
            <a:r>
              <a:rPr lang="da-DK" dirty="0" err="1"/>
              <a:t>connectTWifi</a:t>
            </a:r>
            <a:r>
              <a:rPr lang="da-DK" dirty="0"/>
              <a:t>() {…}</a:t>
            </a:r>
          </a:p>
          <a:p>
            <a:pPr marL="0" indent="0">
              <a:buNone/>
            </a:pPr>
            <a:r>
              <a:rPr lang="da-DK" dirty="0"/>
              <a:t>	</a:t>
            </a:r>
          </a:p>
          <a:p>
            <a:r>
              <a:rPr lang="da-DK" dirty="0"/>
              <a:t>6) </a:t>
            </a:r>
            <a:r>
              <a:rPr lang="da-DK" dirty="0" err="1"/>
              <a:t>Theory</a:t>
            </a:r>
            <a:r>
              <a:rPr lang="da-DK" dirty="0"/>
              <a:t> on WIFI &amp; </a:t>
            </a:r>
            <a:r>
              <a:rPr lang="da-DK" dirty="0" err="1"/>
              <a:t>Webserver</a:t>
            </a:r>
            <a:r>
              <a:rPr lang="da-DK" dirty="0"/>
              <a:t> </a:t>
            </a:r>
            <a:r>
              <a:rPr lang="da-DK" dirty="0" err="1"/>
              <a:t>configuration</a:t>
            </a:r>
            <a:r>
              <a:rPr lang="da-DK" dirty="0"/>
              <a:t> and </a:t>
            </a:r>
            <a:r>
              <a:rPr lang="da-DK" dirty="0" err="1"/>
              <a:t>utilization</a:t>
            </a:r>
            <a:r>
              <a:rPr lang="da-DK" dirty="0"/>
              <a:t> – server / </a:t>
            </a:r>
            <a:r>
              <a:rPr lang="da-DK" dirty="0" err="1"/>
              <a:t>client</a:t>
            </a:r>
            <a:endParaRPr lang="da-DK" dirty="0"/>
          </a:p>
          <a:p>
            <a:pPr marL="0" indent="0">
              <a:buNone/>
            </a:pPr>
            <a:r>
              <a:rPr lang="da-DK" dirty="0"/>
              <a:t>	- </a:t>
            </a:r>
            <a:r>
              <a:rPr lang="da-DK" dirty="0" err="1"/>
              <a:t>looking</a:t>
            </a:r>
            <a:r>
              <a:rPr lang="da-DK" dirty="0"/>
              <a:t> </a:t>
            </a:r>
            <a:r>
              <a:rPr lang="da-DK" dirty="0" err="1"/>
              <a:t>into</a:t>
            </a:r>
            <a:r>
              <a:rPr lang="da-DK" dirty="0"/>
              <a:t> </a:t>
            </a:r>
            <a:r>
              <a:rPr lang="da-DK" dirty="0" err="1"/>
              <a:t>functionalities</a:t>
            </a:r>
            <a:r>
              <a:rPr lang="da-DK" dirty="0"/>
              <a:t> of </a:t>
            </a:r>
            <a:r>
              <a:rPr lang="da-DK" dirty="0" err="1"/>
              <a:t>theESPAsync.h</a:t>
            </a:r>
            <a:r>
              <a:rPr lang="da-DK" dirty="0"/>
              <a:t>  </a:t>
            </a:r>
            <a:r>
              <a:rPr lang="da-DK" dirty="0" err="1"/>
              <a:t>librarie</a:t>
            </a:r>
            <a:endParaRPr lang="da-DK" dirty="0"/>
          </a:p>
          <a:p>
            <a:pPr marL="0" indent="0">
              <a:buNone/>
            </a:pPr>
            <a:r>
              <a:rPr lang="da-DK" dirty="0"/>
              <a:t>	- </a:t>
            </a:r>
            <a:r>
              <a:rPr lang="da-DK" dirty="0" err="1"/>
              <a:t>looking</a:t>
            </a:r>
            <a:r>
              <a:rPr lang="da-DK" dirty="0"/>
              <a:t> </a:t>
            </a:r>
            <a:r>
              <a:rPr lang="da-DK" dirty="0" err="1"/>
              <a:t>into</a:t>
            </a:r>
            <a:r>
              <a:rPr lang="da-DK" dirty="0"/>
              <a:t> </a:t>
            </a:r>
            <a:r>
              <a:rPr lang="da-DK" dirty="0" err="1"/>
              <a:t>functionalities</a:t>
            </a:r>
            <a:r>
              <a:rPr lang="da-DK" dirty="0"/>
              <a:t> of </a:t>
            </a:r>
            <a:r>
              <a:rPr lang="da-DK" dirty="0" err="1"/>
              <a:t>theESPAsyncTCP.h</a:t>
            </a:r>
            <a:r>
              <a:rPr lang="da-DK" dirty="0"/>
              <a:t>  </a:t>
            </a:r>
            <a:r>
              <a:rPr lang="da-DK" dirty="0" err="1"/>
              <a:t>librarie</a:t>
            </a:r>
            <a:endParaRPr lang="da-DK" dirty="0"/>
          </a:p>
          <a:p>
            <a:pPr marL="0" indent="0">
              <a:buNone/>
            </a:pPr>
            <a:endParaRPr lang="da-DK" dirty="0"/>
          </a:p>
          <a:p>
            <a:endParaRPr lang="da-DK" dirty="0"/>
          </a:p>
          <a:p>
            <a:pPr marL="0" indent="0">
              <a:buNone/>
            </a:pPr>
            <a:r>
              <a:rPr lang="da-DK" dirty="0"/>
              <a:t>	</a:t>
            </a:r>
          </a:p>
          <a:p>
            <a:endParaRPr lang="da-DK" dirty="0"/>
          </a:p>
        </p:txBody>
      </p:sp>
      <p:pic>
        <p:nvPicPr>
          <p:cNvPr id="4" name="Picture 3">
            <a:extLst>
              <a:ext uri="{FF2B5EF4-FFF2-40B4-BE49-F238E27FC236}">
                <a16:creationId xmlns:a16="http://schemas.microsoft.com/office/drawing/2014/main" id="{6F8841FF-64C3-43DF-09A9-842D5FCAF134}"/>
              </a:ext>
            </a:extLst>
          </p:cNvPr>
          <p:cNvPicPr>
            <a:picLocks noChangeAspect="1"/>
          </p:cNvPicPr>
          <p:nvPr/>
        </p:nvPicPr>
        <p:blipFill>
          <a:blip r:embed="rId4"/>
          <a:stretch>
            <a:fillRect/>
          </a:stretch>
        </p:blipFill>
        <p:spPr>
          <a:xfrm>
            <a:off x="6952325" y="3848101"/>
            <a:ext cx="4072862" cy="2209800"/>
          </a:xfrm>
          <a:prstGeom prst="rect">
            <a:avLst/>
          </a:prstGeom>
        </p:spPr>
      </p:pic>
    </p:spTree>
    <p:extLst>
      <p:ext uri="{BB962C8B-B14F-4D97-AF65-F5344CB8AC3E}">
        <p14:creationId xmlns:p14="http://schemas.microsoft.com/office/powerpoint/2010/main" val="39170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286E-4B23-85E5-60E1-FEC10110EFF6}"/>
              </a:ext>
            </a:extLst>
          </p:cNvPr>
          <p:cNvSpPr>
            <a:spLocks noGrp="1"/>
          </p:cNvSpPr>
          <p:nvPr>
            <p:ph type="title"/>
          </p:nvPr>
        </p:nvSpPr>
        <p:spPr/>
        <p:txBody>
          <a:bodyPr/>
          <a:lstStyle/>
          <a:p>
            <a:r>
              <a:rPr lang="da-DK" dirty="0" err="1"/>
              <a:t>Introduction</a:t>
            </a:r>
            <a:r>
              <a:rPr lang="da-DK" dirty="0"/>
              <a:t> to </a:t>
            </a:r>
            <a:r>
              <a:rPr lang="da-DK" dirty="0" err="1"/>
              <a:t>libraries</a:t>
            </a:r>
            <a:endParaRPr lang="da-DK" dirty="0"/>
          </a:p>
        </p:txBody>
      </p:sp>
      <p:sp>
        <p:nvSpPr>
          <p:cNvPr id="3" name="Content Placeholder 2">
            <a:extLst>
              <a:ext uri="{FF2B5EF4-FFF2-40B4-BE49-F238E27FC236}">
                <a16:creationId xmlns:a16="http://schemas.microsoft.com/office/drawing/2014/main" id="{753F9881-E57B-DF1E-8290-9650CFDD116A}"/>
              </a:ext>
            </a:extLst>
          </p:cNvPr>
          <p:cNvSpPr>
            <a:spLocks noGrp="1"/>
          </p:cNvSpPr>
          <p:nvPr>
            <p:ph idx="1"/>
          </p:nvPr>
        </p:nvSpPr>
        <p:spPr/>
        <p:txBody>
          <a:bodyPr/>
          <a:lstStyle/>
          <a:p>
            <a:r>
              <a:rPr lang="en-US" b="0" i="0" dirty="0">
                <a:solidFill>
                  <a:srgbClr val="0F0F0F"/>
                </a:solidFill>
                <a:effectLst/>
                <a:latin typeface="Söhne"/>
              </a:rPr>
              <a:t>collection of pre-written code that simplifies the process of developing code for specific hardware or functionality.</a:t>
            </a:r>
          </a:p>
          <a:p>
            <a:endParaRPr lang="en-US" dirty="0">
              <a:solidFill>
                <a:srgbClr val="0F0F0F"/>
              </a:solidFill>
              <a:latin typeface="Söhne"/>
            </a:endParaRPr>
          </a:p>
          <a:p>
            <a:r>
              <a:rPr lang="en-US" b="0" i="0" dirty="0">
                <a:solidFill>
                  <a:srgbClr val="0F0F0F"/>
                </a:solidFill>
                <a:effectLst/>
                <a:latin typeface="Söhne"/>
              </a:rPr>
              <a:t>Libraries encapsulate code that performs common tasks, allowing developers to reuse and share code easily</a:t>
            </a:r>
          </a:p>
          <a:p>
            <a:endParaRPr lang="en-US" dirty="0">
              <a:solidFill>
                <a:srgbClr val="0F0F0F"/>
              </a:solidFill>
              <a:latin typeface="Söhne"/>
            </a:endParaRPr>
          </a:p>
          <a:p>
            <a:r>
              <a:rPr lang="en-US" b="0" i="0" dirty="0">
                <a:solidFill>
                  <a:srgbClr val="0F0F0F"/>
                </a:solidFill>
                <a:effectLst/>
                <a:latin typeface="Söhne"/>
              </a:rPr>
              <a:t>libraries enhance the functionality of the Arduino platform by providing ready-made solutions for various tasks and hardware components</a:t>
            </a:r>
            <a:endParaRPr lang="da-DK" dirty="0"/>
          </a:p>
        </p:txBody>
      </p:sp>
    </p:spTree>
    <p:extLst>
      <p:ext uri="{BB962C8B-B14F-4D97-AF65-F5344CB8AC3E}">
        <p14:creationId xmlns:p14="http://schemas.microsoft.com/office/powerpoint/2010/main" val="123972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0186-8663-130A-6B51-AC473A6F61B6}"/>
              </a:ext>
            </a:extLst>
          </p:cNvPr>
          <p:cNvSpPr>
            <a:spLocks noGrp="1"/>
          </p:cNvSpPr>
          <p:nvPr>
            <p:ph type="title"/>
          </p:nvPr>
        </p:nvSpPr>
        <p:spPr/>
        <p:txBody>
          <a:bodyPr/>
          <a:lstStyle/>
          <a:p>
            <a:r>
              <a:rPr lang="da-DK" dirty="0"/>
              <a:t>Libraries </a:t>
            </a:r>
            <a:r>
              <a:rPr lang="da-DK" dirty="0" err="1"/>
              <a:t>we</a:t>
            </a:r>
            <a:r>
              <a:rPr lang="da-DK" dirty="0"/>
              <a:t> </a:t>
            </a:r>
            <a:r>
              <a:rPr lang="da-DK" dirty="0" err="1"/>
              <a:t>need</a:t>
            </a:r>
            <a:endParaRPr lang="da-DK" dirty="0"/>
          </a:p>
        </p:txBody>
      </p:sp>
      <p:sp>
        <p:nvSpPr>
          <p:cNvPr id="3" name="Content Placeholder 2">
            <a:extLst>
              <a:ext uri="{FF2B5EF4-FFF2-40B4-BE49-F238E27FC236}">
                <a16:creationId xmlns:a16="http://schemas.microsoft.com/office/drawing/2014/main" id="{9A000BE0-6D41-E50F-AC22-9D63B8FE4BCE}"/>
              </a:ext>
            </a:extLst>
          </p:cNvPr>
          <p:cNvSpPr>
            <a:spLocks noGrp="1"/>
          </p:cNvSpPr>
          <p:nvPr>
            <p:ph idx="1"/>
          </p:nvPr>
        </p:nvSpPr>
        <p:spPr/>
        <p:txBody>
          <a:bodyPr>
            <a:normAutofit fontScale="92500" lnSpcReduction="10000"/>
          </a:bodyPr>
          <a:lstStyle/>
          <a:p>
            <a:r>
              <a:rPr lang="en-US" dirty="0">
                <a:solidFill>
                  <a:srgbClr val="3A3A3A"/>
                </a:solidFill>
                <a:latin typeface="Helvetica" panose="020B0604020202020204" pitchFamily="34" charset="0"/>
              </a:rPr>
              <a:t>T</a:t>
            </a:r>
            <a:r>
              <a:rPr lang="en-US" b="0" i="0" dirty="0">
                <a:solidFill>
                  <a:srgbClr val="3A3A3A"/>
                </a:solidFill>
                <a:effectLst/>
                <a:latin typeface="Helvetica" panose="020B0604020202020204" pitchFamily="34" charset="0"/>
              </a:rPr>
              <a:t>he </a:t>
            </a:r>
            <a:r>
              <a:rPr lang="en-US" b="0" i="0" u="none" strike="noStrike" dirty="0" err="1">
                <a:solidFill>
                  <a:srgbClr val="1B78E2"/>
                </a:solidFill>
                <a:effectLst/>
                <a:latin typeface="Helvetica" panose="020B0604020202020204" pitchFamily="34" charset="0"/>
                <a:hlinkClick r:id="rId2"/>
              </a:rPr>
              <a:t>ESPAsyncWebServer</a:t>
            </a:r>
            <a:r>
              <a:rPr lang="en-US" b="0" i="0" dirty="0">
                <a:solidFill>
                  <a:srgbClr val="3A3A3A"/>
                </a:solidFill>
                <a:effectLst/>
                <a:latin typeface="Helvetica" panose="020B0604020202020204" pitchFamily="34" charset="0"/>
              </a:rPr>
              <a:t> library</a:t>
            </a:r>
          </a:p>
          <a:p>
            <a:r>
              <a:rPr lang="en-US" dirty="0">
                <a:solidFill>
                  <a:srgbClr val="3A3A3A"/>
                </a:solidFill>
                <a:latin typeface="Helvetica" panose="020B0604020202020204" pitchFamily="34" charset="0"/>
              </a:rPr>
              <a:t> </a:t>
            </a:r>
            <a:r>
              <a:rPr lang="da-DK" dirty="0">
                <a:hlinkClick r:id="rId2"/>
              </a:rPr>
              <a:t>GitHub - </a:t>
            </a:r>
            <a:r>
              <a:rPr lang="da-DK" dirty="0" err="1">
                <a:hlinkClick r:id="rId2"/>
              </a:rPr>
              <a:t>me</a:t>
            </a:r>
            <a:r>
              <a:rPr lang="da-DK" dirty="0">
                <a:hlinkClick r:id="rId2"/>
              </a:rPr>
              <a:t>-no-</a:t>
            </a:r>
            <a:r>
              <a:rPr lang="da-DK" dirty="0" err="1">
                <a:hlinkClick r:id="rId2"/>
              </a:rPr>
              <a:t>dev</a:t>
            </a:r>
            <a:r>
              <a:rPr lang="da-DK" dirty="0">
                <a:hlinkClick r:id="rId2"/>
              </a:rPr>
              <a:t>/</a:t>
            </a:r>
            <a:r>
              <a:rPr lang="da-DK" dirty="0" err="1">
                <a:hlinkClick r:id="rId2"/>
              </a:rPr>
              <a:t>ESPAsyncWebServer</a:t>
            </a:r>
            <a:r>
              <a:rPr lang="da-DK" dirty="0">
                <a:hlinkClick r:id="rId2"/>
              </a:rPr>
              <a:t>: </a:t>
            </a:r>
            <a:r>
              <a:rPr lang="da-DK" dirty="0" err="1">
                <a:hlinkClick r:id="rId2"/>
              </a:rPr>
              <a:t>Async</a:t>
            </a:r>
            <a:r>
              <a:rPr lang="da-DK" dirty="0">
                <a:hlinkClick r:id="rId2"/>
              </a:rPr>
              <a:t> Web Server for ESP8266 and ESP32</a:t>
            </a:r>
            <a:endParaRPr lang="da-DK" dirty="0"/>
          </a:p>
          <a:p>
            <a:r>
              <a:rPr lang="da-DK" dirty="0" err="1"/>
              <a:t>Rename</a:t>
            </a:r>
            <a:r>
              <a:rPr lang="da-DK" dirty="0"/>
              <a:t> the </a:t>
            </a:r>
            <a:r>
              <a:rPr lang="da-DK" dirty="0" err="1"/>
              <a:t>library</a:t>
            </a:r>
            <a:r>
              <a:rPr lang="da-DK" dirty="0"/>
              <a:t> folder to </a:t>
            </a:r>
            <a:r>
              <a:rPr lang="da-DK" b="0" i="1" dirty="0" err="1">
                <a:solidFill>
                  <a:srgbClr val="3A3A3A"/>
                </a:solidFill>
                <a:effectLst/>
                <a:latin typeface="Helvetica" panose="020B0604020202020204" pitchFamily="34" charset="0"/>
              </a:rPr>
              <a:t>ESPAsyncWebServer</a:t>
            </a:r>
            <a:endParaRPr lang="da-DK" dirty="0"/>
          </a:p>
          <a:p>
            <a:pPr marL="0" indent="0">
              <a:buNone/>
            </a:pPr>
            <a:endParaRPr lang="en-US" b="0" i="0" dirty="0">
              <a:solidFill>
                <a:srgbClr val="3A3A3A"/>
              </a:solidFill>
              <a:effectLst/>
              <a:latin typeface="Helvetica" panose="020B0604020202020204" pitchFamily="34" charset="0"/>
            </a:endParaRPr>
          </a:p>
          <a:p>
            <a:endParaRPr lang="en-US" dirty="0">
              <a:solidFill>
                <a:srgbClr val="3A3A3A"/>
              </a:solidFill>
              <a:latin typeface="Helvetica" panose="020B0604020202020204" pitchFamily="34" charset="0"/>
            </a:endParaRPr>
          </a:p>
          <a:p>
            <a:r>
              <a:rPr lang="en-US" dirty="0">
                <a:solidFill>
                  <a:srgbClr val="3A3A3A"/>
                </a:solidFill>
                <a:latin typeface="Helvetica" panose="020B0604020202020204" pitchFamily="34" charset="0"/>
              </a:rPr>
              <a:t>T</a:t>
            </a:r>
            <a:r>
              <a:rPr lang="en-US" b="0" i="0" dirty="0">
                <a:solidFill>
                  <a:srgbClr val="3A3A3A"/>
                </a:solidFill>
                <a:effectLst/>
                <a:latin typeface="Helvetica" panose="020B0604020202020204" pitchFamily="34" charset="0"/>
              </a:rPr>
              <a:t>he </a:t>
            </a:r>
            <a:r>
              <a:rPr lang="en-US" b="0" i="0" u="none" strike="noStrike" dirty="0" err="1">
                <a:solidFill>
                  <a:srgbClr val="1B78E2"/>
                </a:solidFill>
                <a:effectLst/>
                <a:latin typeface="Helvetica" panose="020B0604020202020204" pitchFamily="34" charset="0"/>
                <a:hlinkClick r:id="rId3"/>
              </a:rPr>
              <a:t>ESPAsyncTCP</a:t>
            </a:r>
            <a:r>
              <a:rPr lang="en-US" b="0" i="0" dirty="0">
                <a:solidFill>
                  <a:srgbClr val="3A3A3A"/>
                </a:solidFill>
                <a:effectLst/>
                <a:latin typeface="Helvetica" panose="020B0604020202020204" pitchFamily="34" charset="0"/>
              </a:rPr>
              <a:t> library</a:t>
            </a:r>
            <a:endParaRPr lang="da-DK" dirty="0"/>
          </a:p>
          <a:p>
            <a:r>
              <a:rPr lang="da-DK" dirty="0">
                <a:hlinkClick r:id="rId3"/>
              </a:rPr>
              <a:t>GitHub - </a:t>
            </a:r>
            <a:r>
              <a:rPr lang="da-DK" dirty="0" err="1">
                <a:hlinkClick r:id="rId3"/>
              </a:rPr>
              <a:t>me</a:t>
            </a:r>
            <a:r>
              <a:rPr lang="da-DK" dirty="0">
                <a:hlinkClick r:id="rId3"/>
              </a:rPr>
              <a:t>-no-</a:t>
            </a:r>
            <a:r>
              <a:rPr lang="da-DK" dirty="0" err="1">
                <a:hlinkClick r:id="rId3"/>
              </a:rPr>
              <a:t>dev</a:t>
            </a:r>
            <a:r>
              <a:rPr lang="da-DK" dirty="0">
                <a:hlinkClick r:id="rId3"/>
              </a:rPr>
              <a:t>/</a:t>
            </a:r>
            <a:r>
              <a:rPr lang="da-DK" dirty="0" err="1">
                <a:hlinkClick r:id="rId3"/>
              </a:rPr>
              <a:t>ESPAsyncTCP</a:t>
            </a:r>
            <a:r>
              <a:rPr lang="da-DK" dirty="0">
                <a:hlinkClick r:id="rId3"/>
              </a:rPr>
              <a:t>: </a:t>
            </a:r>
            <a:r>
              <a:rPr lang="da-DK" dirty="0" err="1">
                <a:hlinkClick r:id="rId3"/>
              </a:rPr>
              <a:t>Async</a:t>
            </a:r>
            <a:r>
              <a:rPr lang="da-DK" dirty="0">
                <a:hlinkClick r:id="rId3"/>
              </a:rPr>
              <a:t> TCP Library for ESP8266</a:t>
            </a:r>
            <a:endParaRPr lang="da-DK" dirty="0"/>
          </a:p>
          <a:p>
            <a:endParaRPr lang="da-DK" dirty="0"/>
          </a:p>
          <a:p>
            <a:r>
              <a:rPr lang="da-DK" dirty="0"/>
              <a:t>The ESP8266WiFi.h </a:t>
            </a:r>
            <a:r>
              <a:rPr lang="da-DK" dirty="0" err="1"/>
              <a:t>library</a:t>
            </a:r>
            <a:endParaRPr lang="da-DK" dirty="0"/>
          </a:p>
          <a:p>
            <a:endParaRPr lang="da-DK" dirty="0"/>
          </a:p>
        </p:txBody>
      </p:sp>
    </p:spTree>
    <p:extLst>
      <p:ext uri="{BB962C8B-B14F-4D97-AF65-F5344CB8AC3E}">
        <p14:creationId xmlns:p14="http://schemas.microsoft.com/office/powerpoint/2010/main" val="379168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FE3FB7-D77A-A8C5-A50C-31B5C402DD0A}"/>
              </a:ext>
            </a:extLst>
          </p:cNvPr>
          <p:cNvPicPr>
            <a:picLocks noChangeAspect="1"/>
          </p:cNvPicPr>
          <p:nvPr/>
        </p:nvPicPr>
        <p:blipFill>
          <a:blip r:embed="rId3"/>
          <a:stretch>
            <a:fillRect/>
          </a:stretch>
        </p:blipFill>
        <p:spPr>
          <a:xfrm>
            <a:off x="6280233" y="1365011"/>
            <a:ext cx="4815980" cy="4479379"/>
          </a:xfrm>
          <a:prstGeom prst="rect">
            <a:avLst/>
          </a:prstGeom>
        </p:spPr>
      </p:pic>
      <p:sp>
        <p:nvSpPr>
          <p:cNvPr id="2" name="Title 1">
            <a:extLst>
              <a:ext uri="{FF2B5EF4-FFF2-40B4-BE49-F238E27FC236}">
                <a16:creationId xmlns:a16="http://schemas.microsoft.com/office/drawing/2014/main" id="{8BA47E55-2C86-577F-E114-34C18DF453C8}"/>
              </a:ext>
            </a:extLst>
          </p:cNvPr>
          <p:cNvSpPr>
            <a:spLocks noGrp="1"/>
          </p:cNvSpPr>
          <p:nvPr>
            <p:ph type="title"/>
          </p:nvPr>
        </p:nvSpPr>
        <p:spPr/>
        <p:txBody>
          <a:bodyPr/>
          <a:lstStyle/>
          <a:p>
            <a:r>
              <a:rPr lang="da-DK" dirty="0"/>
              <a:t>ESP8266WiFi.h </a:t>
            </a:r>
          </a:p>
        </p:txBody>
      </p:sp>
      <p:sp>
        <p:nvSpPr>
          <p:cNvPr id="3" name="Content Placeholder 2">
            <a:extLst>
              <a:ext uri="{FF2B5EF4-FFF2-40B4-BE49-F238E27FC236}">
                <a16:creationId xmlns:a16="http://schemas.microsoft.com/office/drawing/2014/main" id="{4A78BA36-6266-8640-8043-10BB123D3945}"/>
              </a:ext>
            </a:extLst>
          </p:cNvPr>
          <p:cNvSpPr>
            <a:spLocks noGrp="1"/>
          </p:cNvSpPr>
          <p:nvPr>
            <p:ph sz="half" idx="1"/>
          </p:nvPr>
        </p:nvSpPr>
        <p:spPr/>
        <p:txBody>
          <a:bodyPr>
            <a:normAutofit fontScale="92500" lnSpcReduction="20000"/>
          </a:bodyPr>
          <a:lstStyle/>
          <a:p>
            <a:pPr marL="0" indent="0">
              <a:buNone/>
            </a:pPr>
            <a:endParaRPr lang="da-DK" sz="1800" dirty="0"/>
          </a:p>
          <a:p>
            <a:endParaRPr lang="da-DK" sz="1800" dirty="0"/>
          </a:p>
          <a:p>
            <a:r>
              <a:rPr lang="da-DK" sz="1800" dirty="0"/>
              <a:t>ESP8266WiFi.h is part of the </a:t>
            </a:r>
            <a:r>
              <a:rPr lang="da-DK" sz="1800" dirty="0" err="1"/>
              <a:t>arduino</a:t>
            </a:r>
            <a:r>
              <a:rPr lang="da-DK" sz="1800" dirty="0"/>
              <a:t> core for ESP8266 </a:t>
            </a:r>
            <a:r>
              <a:rPr lang="da-DK" sz="1800" dirty="0" err="1"/>
              <a:t>modules</a:t>
            </a:r>
            <a:r>
              <a:rPr lang="da-DK" sz="1800" dirty="0"/>
              <a:t>.</a:t>
            </a:r>
          </a:p>
          <a:p>
            <a:pPr marL="0" indent="0">
              <a:buNone/>
            </a:pPr>
            <a:endParaRPr lang="da-DK" sz="1800" dirty="0"/>
          </a:p>
          <a:p>
            <a:r>
              <a:rPr lang="en-US" sz="1800" b="0" i="0" dirty="0">
                <a:solidFill>
                  <a:srgbClr val="0F0F0F"/>
                </a:solidFill>
                <a:effectLst/>
                <a:latin typeface="Söhne"/>
              </a:rPr>
              <a:t>It provides functions and methods to configure and manage Wi-Fi connections on ESP8266-based devices when using the Arduino programming environment.</a:t>
            </a:r>
          </a:p>
          <a:p>
            <a:endParaRPr lang="en-US" sz="1800" dirty="0">
              <a:solidFill>
                <a:srgbClr val="0F0F0F"/>
              </a:solidFill>
              <a:latin typeface="Söhne"/>
            </a:endParaRPr>
          </a:p>
          <a:p>
            <a:r>
              <a:rPr lang="en-US" sz="1800" b="0" i="0" dirty="0">
                <a:solidFill>
                  <a:srgbClr val="0F0F0F"/>
                </a:solidFill>
                <a:effectLst/>
                <a:latin typeface="Söhne"/>
              </a:rPr>
              <a:t>simplifies the process of configuring and managing Wi-Fi connections on the ESP8266.</a:t>
            </a:r>
          </a:p>
          <a:p>
            <a:endParaRPr lang="en-US" sz="1800" b="0" i="0" dirty="0">
              <a:solidFill>
                <a:srgbClr val="0F0F0F"/>
              </a:solidFill>
              <a:effectLst/>
              <a:latin typeface="Söhne"/>
            </a:endParaRPr>
          </a:p>
          <a:p>
            <a:pPr marL="0" indent="0">
              <a:buNone/>
            </a:pPr>
            <a:endParaRPr lang="en-US" sz="1800" b="0" i="0" dirty="0">
              <a:solidFill>
                <a:srgbClr val="0F0F0F"/>
              </a:solidFill>
              <a:effectLst/>
              <a:latin typeface="Söhne"/>
            </a:endParaRPr>
          </a:p>
          <a:p>
            <a:pPr marL="0" indent="0">
              <a:buNone/>
            </a:pPr>
            <a:r>
              <a:rPr lang="en-US" sz="1800" dirty="0">
                <a:solidFill>
                  <a:srgbClr val="0F0F0F"/>
                </a:solidFill>
                <a:latin typeface="Söhne"/>
              </a:rPr>
              <a:t>-</a:t>
            </a:r>
            <a:r>
              <a:rPr lang="en-US" sz="1800" b="0" i="0" dirty="0">
                <a:solidFill>
                  <a:srgbClr val="0F0F0F"/>
                </a:solidFill>
                <a:effectLst/>
                <a:latin typeface="Söhne"/>
              </a:rPr>
              <a:t>more info on link below</a:t>
            </a:r>
            <a:endParaRPr lang="en-US" sz="1800" dirty="0">
              <a:solidFill>
                <a:srgbClr val="0F0F0F"/>
              </a:solidFill>
              <a:latin typeface="Söhne"/>
            </a:endParaRPr>
          </a:p>
          <a:p>
            <a:r>
              <a:rPr lang="da-DK" sz="1200" dirty="0">
                <a:hlinkClick r:id="rId4"/>
              </a:rPr>
              <a:t>ESP8266WiFi </a:t>
            </a:r>
            <a:r>
              <a:rPr lang="da-DK" sz="1200" dirty="0" err="1">
                <a:hlinkClick r:id="rId4"/>
              </a:rPr>
              <a:t>library</a:t>
            </a:r>
            <a:r>
              <a:rPr lang="da-DK" sz="1200" dirty="0">
                <a:hlinkClick r:id="rId4"/>
              </a:rPr>
              <a:t> — ESP8266 Arduino Core 3.1.2-21-ga348833 </a:t>
            </a:r>
            <a:r>
              <a:rPr lang="da-DK" sz="1200" dirty="0" err="1">
                <a:hlinkClick r:id="rId4"/>
              </a:rPr>
              <a:t>documentation</a:t>
            </a:r>
            <a:r>
              <a:rPr lang="da-DK" sz="1200" dirty="0">
                <a:hlinkClick r:id="rId4"/>
              </a:rPr>
              <a:t> (arduino-esp8266.readthedocs.io)</a:t>
            </a:r>
            <a:endParaRPr lang="da-DK" sz="1800" dirty="0"/>
          </a:p>
        </p:txBody>
      </p:sp>
    </p:spTree>
    <p:extLst>
      <p:ext uri="{BB962C8B-B14F-4D97-AF65-F5344CB8AC3E}">
        <p14:creationId xmlns:p14="http://schemas.microsoft.com/office/powerpoint/2010/main" val="74566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3805-60B9-6E6E-D2E1-D2A70E745857}"/>
              </a:ext>
            </a:extLst>
          </p:cNvPr>
          <p:cNvSpPr>
            <a:spLocks noGrp="1"/>
          </p:cNvSpPr>
          <p:nvPr>
            <p:ph type="title"/>
          </p:nvPr>
        </p:nvSpPr>
        <p:spPr/>
        <p:txBody>
          <a:bodyPr/>
          <a:lstStyle/>
          <a:p>
            <a:r>
              <a:rPr lang="da-DK" dirty="0" err="1"/>
              <a:t>ESPAsyncWebServer.h</a:t>
            </a:r>
            <a:endParaRPr lang="da-DK" dirty="0"/>
          </a:p>
        </p:txBody>
      </p:sp>
      <p:sp>
        <p:nvSpPr>
          <p:cNvPr id="3" name="Content Placeholder 2">
            <a:extLst>
              <a:ext uri="{FF2B5EF4-FFF2-40B4-BE49-F238E27FC236}">
                <a16:creationId xmlns:a16="http://schemas.microsoft.com/office/drawing/2014/main" id="{3DC9102A-91F5-0478-0D99-D071023B5BD0}"/>
              </a:ext>
            </a:extLst>
          </p:cNvPr>
          <p:cNvSpPr>
            <a:spLocks noGrp="1"/>
          </p:cNvSpPr>
          <p:nvPr>
            <p:ph sz="half" idx="1"/>
          </p:nvPr>
        </p:nvSpPr>
        <p:spPr/>
        <p:txBody>
          <a:bodyPr/>
          <a:lstStyle/>
          <a:p>
            <a:endParaRPr lang="da-DK"/>
          </a:p>
        </p:txBody>
      </p:sp>
      <p:sp>
        <p:nvSpPr>
          <p:cNvPr id="4" name="Content Placeholder 3">
            <a:extLst>
              <a:ext uri="{FF2B5EF4-FFF2-40B4-BE49-F238E27FC236}">
                <a16:creationId xmlns:a16="http://schemas.microsoft.com/office/drawing/2014/main" id="{9FDEDACF-E735-6222-3FF5-5D12AC7CB005}"/>
              </a:ext>
            </a:extLst>
          </p:cNvPr>
          <p:cNvSpPr>
            <a:spLocks noGrp="1"/>
          </p:cNvSpPr>
          <p:nvPr>
            <p:ph sz="half" idx="2"/>
          </p:nvPr>
        </p:nvSpPr>
        <p:spPr/>
        <p:txBody>
          <a:bodyPr/>
          <a:lstStyle/>
          <a:p>
            <a:endParaRPr lang="da-DK"/>
          </a:p>
        </p:txBody>
      </p:sp>
    </p:spTree>
    <p:extLst>
      <p:ext uri="{BB962C8B-B14F-4D97-AF65-F5344CB8AC3E}">
        <p14:creationId xmlns:p14="http://schemas.microsoft.com/office/powerpoint/2010/main" val="81201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44A3-BDF5-AC60-9104-B4085E8A66A6}"/>
              </a:ext>
            </a:extLst>
          </p:cNvPr>
          <p:cNvSpPr>
            <a:spLocks noGrp="1"/>
          </p:cNvSpPr>
          <p:nvPr>
            <p:ph type="title"/>
          </p:nvPr>
        </p:nvSpPr>
        <p:spPr/>
        <p:txBody>
          <a:bodyPr/>
          <a:lstStyle/>
          <a:p>
            <a:r>
              <a:rPr lang="da-DK" dirty="0" err="1"/>
              <a:t>ESPAsyncTCP.h</a:t>
            </a:r>
            <a:endParaRPr lang="da-DK" dirty="0"/>
          </a:p>
        </p:txBody>
      </p:sp>
      <p:sp>
        <p:nvSpPr>
          <p:cNvPr id="3" name="Content Placeholder 2">
            <a:extLst>
              <a:ext uri="{FF2B5EF4-FFF2-40B4-BE49-F238E27FC236}">
                <a16:creationId xmlns:a16="http://schemas.microsoft.com/office/drawing/2014/main" id="{5D3D2058-94F9-9A88-EA68-2F97E0600EC3}"/>
              </a:ext>
            </a:extLst>
          </p:cNvPr>
          <p:cNvSpPr>
            <a:spLocks noGrp="1"/>
          </p:cNvSpPr>
          <p:nvPr>
            <p:ph sz="half" idx="1"/>
          </p:nvPr>
        </p:nvSpPr>
        <p:spPr/>
        <p:txBody>
          <a:bodyPr/>
          <a:lstStyle/>
          <a:p>
            <a:endParaRPr lang="da-DK"/>
          </a:p>
        </p:txBody>
      </p:sp>
      <p:sp>
        <p:nvSpPr>
          <p:cNvPr id="4" name="Content Placeholder 3">
            <a:extLst>
              <a:ext uri="{FF2B5EF4-FFF2-40B4-BE49-F238E27FC236}">
                <a16:creationId xmlns:a16="http://schemas.microsoft.com/office/drawing/2014/main" id="{58E387A7-A0E8-C1CB-EC1C-286DC49C3F41}"/>
              </a:ext>
            </a:extLst>
          </p:cNvPr>
          <p:cNvSpPr>
            <a:spLocks noGrp="1"/>
          </p:cNvSpPr>
          <p:nvPr>
            <p:ph sz="half" idx="2"/>
          </p:nvPr>
        </p:nvSpPr>
        <p:spPr/>
        <p:txBody>
          <a:bodyPr/>
          <a:lstStyle/>
          <a:p>
            <a:endParaRPr lang="da-DK"/>
          </a:p>
        </p:txBody>
      </p:sp>
    </p:spTree>
    <p:extLst>
      <p:ext uri="{BB962C8B-B14F-4D97-AF65-F5344CB8AC3E}">
        <p14:creationId xmlns:p14="http://schemas.microsoft.com/office/powerpoint/2010/main" val="239792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E976C2-1BB8-5B9A-3D81-F93DB03D5A21}"/>
              </a:ext>
            </a:extLst>
          </p:cNvPr>
          <p:cNvSpPr>
            <a:spLocks noGrp="1"/>
          </p:cNvSpPr>
          <p:nvPr>
            <p:ph type="subTitle" idx="1"/>
          </p:nvPr>
        </p:nvSpPr>
        <p:spPr>
          <a:xfrm>
            <a:off x="1313783" y="301066"/>
            <a:ext cx="9144000" cy="565208"/>
          </a:xfrm>
        </p:spPr>
        <p:txBody>
          <a:bodyPr/>
          <a:lstStyle/>
          <a:p>
            <a:r>
              <a:rPr lang="da-DK" dirty="0"/>
              <a:t>In </a:t>
            </a:r>
            <a:r>
              <a:rPr lang="da-DK" dirty="0" err="1"/>
              <a:t>code</a:t>
            </a:r>
            <a:r>
              <a:rPr lang="da-DK" dirty="0"/>
              <a:t> ‘</a:t>
            </a:r>
            <a:r>
              <a:rPr lang="da-DK" dirty="0" err="1"/>
              <a:t>dropdown</a:t>
            </a:r>
            <a:r>
              <a:rPr lang="da-DK" dirty="0"/>
              <a:t>’  </a:t>
            </a:r>
            <a:r>
              <a:rPr lang="da-DK" dirty="0" err="1"/>
              <a:t>click</a:t>
            </a:r>
            <a:r>
              <a:rPr lang="da-DK" dirty="0"/>
              <a:t> download ZIP</a:t>
            </a:r>
          </a:p>
        </p:txBody>
      </p:sp>
      <p:pic>
        <p:nvPicPr>
          <p:cNvPr id="5" name="Picture 4">
            <a:extLst>
              <a:ext uri="{FF2B5EF4-FFF2-40B4-BE49-F238E27FC236}">
                <a16:creationId xmlns:a16="http://schemas.microsoft.com/office/drawing/2014/main" id="{A20152D9-EB9B-0BE2-8560-D50ADC1E342F}"/>
              </a:ext>
            </a:extLst>
          </p:cNvPr>
          <p:cNvPicPr>
            <a:picLocks noChangeAspect="1"/>
          </p:cNvPicPr>
          <p:nvPr/>
        </p:nvPicPr>
        <p:blipFill>
          <a:blip r:embed="rId2"/>
          <a:stretch>
            <a:fillRect/>
          </a:stretch>
        </p:blipFill>
        <p:spPr>
          <a:xfrm>
            <a:off x="880646" y="1218891"/>
            <a:ext cx="4782217" cy="4420217"/>
          </a:xfrm>
          <a:prstGeom prst="rect">
            <a:avLst/>
          </a:prstGeom>
        </p:spPr>
      </p:pic>
      <p:pic>
        <p:nvPicPr>
          <p:cNvPr id="7" name="Picture 6">
            <a:extLst>
              <a:ext uri="{FF2B5EF4-FFF2-40B4-BE49-F238E27FC236}">
                <a16:creationId xmlns:a16="http://schemas.microsoft.com/office/drawing/2014/main" id="{3B135574-3BDB-64AE-7F0F-0958DF019779}"/>
              </a:ext>
            </a:extLst>
          </p:cNvPr>
          <p:cNvPicPr>
            <a:picLocks noChangeAspect="1"/>
          </p:cNvPicPr>
          <p:nvPr/>
        </p:nvPicPr>
        <p:blipFill>
          <a:blip r:embed="rId3"/>
          <a:stretch>
            <a:fillRect/>
          </a:stretch>
        </p:blipFill>
        <p:spPr>
          <a:xfrm>
            <a:off x="6096000" y="3047946"/>
            <a:ext cx="4889051" cy="565208"/>
          </a:xfrm>
          <a:prstGeom prst="rect">
            <a:avLst/>
          </a:prstGeom>
        </p:spPr>
      </p:pic>
      <p:sp>
        <p:nvSpPr>
          <p:cNvPr id="8" name="TextBox 7">
            <a:extLst>
              <a:ext uri="{FF2B5EF4-FFF2-40B4-BE49-F238E27FC236}">
                <a16:creationId xmlns:a16="http://schemas.microsoft.com/office/drawing/2014/main" id="{65F4BEDC-60D3-2620-81A4-31690AAEB5C9}"/>
              </a:ext>
            </a:extLst>
          </p:cNvPr>
          <p:cNvSpPr txBox="1"/>
          <p:nvPr/>
        </p:nvSpPr>
        <p:spPr>
          <a:xfrm>
            <a:off x="6096000" y="2574731"/>
            <a:ext cx="4555958" cy="369332"/>
          </a:xfrm>
          <a:prstGeom prst="rect">
            <a:avLst/>
          </a:prstGeom>
          <a:noFill/>
        </p:spPr>
        <p:txBody>
          <a:bodyPr wrap="square" rtlCol="0">
            <a:spAutoFit/>
          </a:bodyPr>
          <a:lstStyle/>
          <a:p>
            <a:r>
              <a:rPr lang="da-DK" dirty="0"/>
              <a:t>Place in </a:t>
            </a:r>
            <a:r>
              <a:rPr lang="da-DK" dirty="0" err="1"/>
              <a:t>your</a:t>
            </a:r>
            <a:r>
              <a:rPr lang="da-DK" dirty="0"/>
              <a:t> </a:t>
            </a:r>
            <a:r>
              <a:rPr lang="da-DK" dirty="0" err="1"/>
              <a:t>library</a:t>
            </a:r>
            <a:r>
              <a:rPr lang="da-DK" dirty="0"/>
              <a:t> folder</a:t>
            </a:r>
          </a:p>
        </p:txBody>
      </p:sp>
    </p:spTree>
    <p:extLst>
      <p:ext uri="{BB962C8B-B14F-4D97-AF65-F5344CB8AC3E}">
        <p14:creationId xmlns:p14="http://schemas.microsoft.com/office/powerpoint/2010/main" val="204448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C2328-9196-5831-97F3-1083CC90B37C}"/>
              </a:ext>
            </a:extLst>
          </p:cNvPr>
          <p:cNvPicPr>
            <a:picLocks noChangeAspect="1"/>
          </p:cNvPicPr>
          <p:nvPr/>
        </p:nvPicPr>
        <p:blipFill>
          <a:blip r:embed="rId2"/>
          <a:stretch>
            <a:fillRect/>
          </a:stretch>
        </p:blipFill>
        <p:spPr>
          <a:xfrm>
            <a:off x="3887867" y="210039"/>
            <a:ext cx="4201111" cy="5039428"/>
          </a:xfrm>
          <a:prstGeom prst="rect">
            <a:avLst/>
          </a:prstGeom>
        </p:spPr>
      </p:pic>
      <p:pic>
        <p:nvPicPr>
          <p:cNvPr id="5" name="Picture 4">
            <a:extLst>
              <a:ext uri="{FF2B5EF4-FFF2-40B4-BE49-F238E27FC236}">
                <a16:creationId xmlns:a16="http://schemas.microsoft.com/office/drawing/2014/main" id="{532EEA91-4866-DA75-FF10-B172B0F67E79}"/>
              </a:ext>
            </a:extLst>
          </p:cNvPr>
          <p:cNvPicPr>
            <a:picLocks noChangeAspect="1"/>
          </p:cNvPicPr>
          <p:nvPr/>
        </p:nvPicPr>
        <p:blipFill>
          <a:blip r:embed="rId3"/>
          <a:stretch>
            <a:fillRect/>
          </a:stretch>
        </p:blipFill>
        <p:spPr>
          <a:xfrm>
            <a:off x="5367236" y="5469487"/>
            <a:ext cx="1457528" cy="695422"/>
          </a:xfrm>
          <a:prstGeom prst="rect">
            <a:avLst/>
          </a:prstGeom>
        </p:spPr>
      </p:pic>
    </p:spTree>
    <p:extLst>
      <p:ext uri="{BB962C8B-B14F-4D97-AF65-F5344CB8AC3E}">
        <p14:creationId xmlns:p14="http://schemas.microsoft.com/office/powerpoint/2010/main" val="4010308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A5E7-B7A9-F5DB-2AF2-1065E43CA1FA}"/>
              </a:ext>
            </a:extLst>
          </p:cNvPr>
          <p:cNvSpPr>
            <a:spLocks noGrp="1"/>
          </p:cNvSpPr>
          <p:nvPr>
            <p:ph type="title"/>
          </p:nvPr>
        </p:nvSpPr>
        <p:spPr>
          <a:xfrm>
            <a:off x="137786" y="365125"/>
            <a:ext cx="11786992" cy="1325563"/>
          </a:xfrm>
        </p:spPr>
        <p:txBody>
          <a:bodyPr/>
          <a:lstStyle/>
          <a:p>
            <a:r>
              <a:rPr lang="da-DK" dirty="0" err="1"/>
              <a:t>Introduction</a:t>
            </a:r>
            <a:r>
              <a:rPr lang="da-DK" dirty="0"/>
              <a:t> to </a:t>
            </a:r>
            <a:r>
              <a:rPr lang="da-DK" dirty="0" err="1"/>
              <a:t>using</a:t>
            </a:r>
            <a:r>
              <a:rPr lang="da-DK" dirty="0"/>
              <a:t> the </a:t>
            </a:r>
            <a:r>
              <a:rPr lang="da-DK" dirty="0" err="1"/>
              <a:t>arduino</a:t>
            </a:r>
            <a:r>
              <a:rPr lang="da-DK" dirty="0"/>
              <a:t> IDE</a:t>
            </a:r>
          </a:p>
        </p:txBody>
      </p:sp>
      <p:sp>
        <p:nvSpPr>
          <p:cNvPr id="3" name="Content Placeholder 2">
            <a:extLst>
              <a:ext uri="{FF2B5EF4-FFF2-40B4-BE49-F238E27FC236}">
                <a16:creationId xmlns:a16="http://schemas.microsoft.com/office/drawing/2014/main" id="{7005A5E8-9BDD-9553-5A7A-3945560CD458}"/>
              </a:ext>
            </a:extLst>
          </p:cNvPr>
          <p:cNvSpPr>
            <a:spLocks noGrp="1"/>
          </p:cNvSpPr>
          <p:nvPr>
            <p:ph idx="1"/>
          </p:nvPr>
        </p:nvSpPr>
        <p:spPr/>
        <p:txBody>
          <a:bodyPr/>
          <a:lstStyle/>
          <a:p>
            <a:r>
              <a:rPr lang="da-DK" dirty="0"/>
              <a:t>1) </a:t>
            </a:r>
            <a:r>
              <a:rPr lang="da-DK" dirty="0" err="1"/>
              <a:t>includes</a:t>
            </a:r>
            <a:endParaRPr lang="da-DK" dirty="0"/>
          </a:p>
          <a:p>
            <a:r>
              <a:rPr lang="da-DK" dirty="0"/>
              <a:t>2) </a:t>
            </a:r>
            <a:r>
              <a:rPr lang="da-DK" dirty="0" err="1"/>
              <a:t>instatiations</a:t>
            </a:r>
            <a:endParaRPr lang="da-DK" dirty="0"/>
          </a:p>
          <a:p>
            <a:r>
              <a:rPr lang="da-DK" dirty="0"/>
              <a:t>3) global variable </a:t>
            </a:r>
            <a:r>
              <a:rPr lang="da-DK" dirty="0" err="1"/>
              <a:t>declarations</a:t>
            </a:r>
            <a:endParaRPr lang="da-DK" dirty="0"/>
          </a:p>
          <a:p>
            <a:r>
              <a:rPr lang="da-DK" dirty="0"/>
              <a:t>4) the </a:t>
            </a:r>
            <a:r>
              <a:rPr lang="da-DK" dirty="0" err="1"/>
              <a:t>setup</a:t>
            </a:r>
            <a:r>
              <a:rPr lang="da-DK" dirty="0"/>
              <a:t>() </a:t>
            </a:r>
          </a:p>
          <a:p>
            <a:r>
              <a:rPr lang="da-DK" dirty="0"/>
              <a:t>5) the loop()</a:t>
            </a:r>
          </a:p>
          <a:p>
            <a:pPr marL="0" indent="0">
              <a:buNone/>
            </a:pPr>
            <a:endParaRPr lang="da-DK" dirty="0"/>
          </a:p>
        </p:txBody>
      </p:sp>
    </p:spTree>
    <p:extLst>
      <p:ext uri="{BB962C8B-B14F-4D97-AF65-F5344CB8AC3E}">
        <p14:creationId xmlns:p14="http://schemas.microsoft.com/office/powerpoint/2010/main" val="3956186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AFA4-199A-7F24-11FA-5F2EEE0A61C8}"/>
              </a:ext>
            </a:extLst>
          </p:cNvPr>
          <p:cNvSpPr>
            <a:spLocks noGrp="1"/>
          </p:cNvSpPr>
          <p:nvPr>
            <p:ph type="title"/>
          </p:nvPr>
        </p:nvSpPr>
        <p:spPr>
          <a:xfrm>
            <a:off x="838200" y="60019"/>
            <a:ext cx="10515600" cy="1325563"/>
          </a:xfrm>
        </p:spPr>
        <p:txBody>
          <a:bodyPr>
            <a:normAutofit/>
          </a:bodyPr>
          <a:lstStyle/>
          <a:p>
            <a:r>
              <a:rPr lang="da-DK" sz="3200" dirty="0"/>
              <a:t>1 &amp; 2 – #Include </a:t>
            </a:r>
            <a:r>
              <a:rPr lang="da-DK" sz="3200" dirty="0" err="1"/>
              <a:t>libraries</a:t>
            </a:r>
            <a:r>
              <a:rPr lang="da-DK" sz="3200" dirty="0"/>
              <a:t> || header files &amp; </a:t>
            </a:r>
            <a:r>
              <a:rPr lang="da-DK" sz="3200" dirty="0" err="1"/>
              <a:t>instantiate</a:t>
            </a:r>
            <a:r>
              <a:rPr lang="da-DK" sz="3200" dirty="0"/>
              <a:t> </a:t>
            </a:r>
            <a:r>
              <a:rPr lang="da-DK" sz="3200" dirty="0" err="1"/>
              <a:t>objects</a:t>
            </a:r>
            <a:endParaRPr lang="da-DK" sz="3200" dirty="0"/>
          </a:p>
        </p:txBody>
      </p:sp>
      <p:sp>
        <p:nvSpPr>
          <p:cNvPr id="3" name="Content Placeholder 2">
            <a:extLst>
              <a:ext uri="{FF2B5EF4-FFF2-40B4-BE49-F238E27FC236}">
                <a16:creationId xmlns:a16="http://schemas.microsoft.com/office/drawing/2014/main" id="{A8DF8D95-05C0-B5F0-7482-668199CCF15A}"/>
              </a:ext>
            </a:extLst>
          </p:cNvPr>
          <p:cNvSpPr>
            <a:spLocks noGrp="1"/>
          </p:cNvSpPr>
          <p:nvPr>
            <p:ph sz="half" idx="1"/>
          </p:nvPr>
        </p:nvSpPr>
        <p:spPr/>
        <p:txBody>
          <a:bodyPr/>
          <a:lstStyle/>
          <a:p>
            <a:r>
              <a:rPr lang="en-US" dirty="0">
                <a:solidFill>
                  <a:srgbClr val="0F0F0F"/>
                </a:solidFill>
                <a:latin typeface="Söhne"/>
              </a:rPr>
              <a:t>U</a:t>
            </a:r>
            <a:r>
              <a:rPr lang="en-US" b="0" i="0" dirty="0">
                <a:solidFill>
                  <a:srgbClr val="0F0F0F"/>
                </a:solidFill>
                <a:effectLst/>
                <a:latin typeface="Söhne"/>
              </a:rPr>
              <a:t>sed to include external libraries or header files </a:t>
            </a:r>
            <a:endParaRPr lang="en-US" dirty="0">
              <a:solidFill>
                <a:srgbClr val="0F0F0F"/>
              </a:solidFill>
              <a:latin typeface="Söhne"/>
            </a:endParaRPr>
          </a:p>
          <a:p>
            <a:r>
              <a:rPr lang="en-US" dirty="0">
                <a:solidFill>
                  <a:srgbClr val="0F0F0F"/>
                </a:solidFill>
                <a:latin typeface="Söhne"/>
              </a:rPr>
              <a:t>A</a:t>
            </a:r>
            <a:r>
              <a:rPr lang="en-US" b="0" i="0" dirty="0">
                <a:solidFill>
                  <a:srgbClr val="0F0F0F"/>
                </a:solidFill>
                <a:effectLst/>
                <a:latin typeface="Söhne"/>
              </a:rPr>
              <a:t> way to bring in additional functionality or definitions that are not part of the standard Arduino core</a:t>
            </a:r>
            <a:endParaRPr lang="da-DK" dirty="0"/>
          </a:p>
          <a:p>
            <a:endParaRPr lang="da-DK" dirty="0"/>
          </a:p>
        </p:txBody>
      </p:sp>
      <p:sp>
        <p:nvSpPr>
          <p:cNvPr id="4" name="Content Placeholder 3">
            <a:extLst>
              <a:ext uri="{FF2B5EF4-FFF2-40B4-BE49-F238E27FC236}">
                <a16:creationId xmlns:a16="http://schemas.microsoft.com/office/drawing/2014/main" id="{3A76BC06-7D99-F37E-C055-BDF18635A97B}"/>
              </a:ext>
            </a:extLst>
          </p:cNvPr>
          <p:cNvSpPr>
            <a:spLocks noGrp="1"/>
          </p:cNvSpPr>
          <p:nvPr>
            <p:ph sz="half" idx="2"/>
          </p:nvPr>
        </p:nvSpPr>
        <p:spPr/>
        <p:txBody>
          <a:bodyPr/>
          <a:lstStyle/>
          <a:p>
            <a:r>
              <a:rPr lang="en-US" b="0" i="0" dirty="0">
                <a:solidFill>
                  <a:srgbClr val="0F0F0F"/>
                </a:solidFill>
                <a:effectLst/>
                <a:latin typeface="Söhne"/>
              </a:rPr>
              <a:t>instantiation of objects involves creating instances of classes</a:t>
            </a:r>
          </a:p>
          <a:p>
            <a:r>
              <a:rPr lang="en-US" b="0" i="0" dirty="0">
                <a:solidFill>
                  <a:srgbClr val="0F0F0F"/>
                </a:solidFill>
                <a:effectLst/>
                <a:latin typeface="Söhne"/>
              </a:rPr>
              <a:t>a class is a blueprint or a template that defines the characteristics and behavior of an object, and an object is an instance of that class.</a:t>
            </a:r>
            <a:endParaRPr lang="da-DK" dirty="0"/>
          </a:p>
        </p:txBody>
      </p:sp>
      <p:pic>
        <p:nvPicPr>
          <p:cNvPr id="5" name="Picture 4">
            <a:extLst>
              <a:ext uri="{FF2B5EF4-FFF2-40B4-BE49-F238E27FC236}">
                <a16:creationId xmlns:a16="http://schemas.microsoft.com/office/drawing/2014/main" id="{A7EA9C3F-B907-5251-5B9A-0EB38D700B6B}"/>
              </a:ext>
            </a:extLst>
          </p:cNvPr>
          <p:cNvPicPr>
            <a:picLocks noChangeAspect="1"/>
          </p:cNvPicPr>
          <p:nvPr/>
        </p:nvPicPr>
        <p:blipFill>
          <a:blip r:embed="rId2"/>
          <a:stretch>
            <a:fillRect/>
          </a:stretch>
        </p:blipFill>
        <p:spPr>
          <a:xfrm>
            <a:off x="967291" y="4606121"/>
            <a:ext cx="4668168" cy="1130799"/>
          </a:xfrm>
          <a:prstGeom prst="rect">
            <a:avLst/>
          </a:prstGeom>
        </p:spPr>
      </p:pic>
      <p:pic>
        <p:nvPicPr>
          <p:cNvPr id="7" name="Picture 6">
            <a:extLst>
              <a:ext uri="{FF2B5EF4-FFF2-40B4-BE49-F238E27FC236}">
                <a16:creationId xmlns:a16="http://schemas.microsoft.com/office/drawing/2014/main" id="{D4E127D8-0726-6815-5C07-DC6FC4B83FD2}"/>
              </a:ext>
            </a:extLst>
          </p:cNvPr>
          <p:cNvPicPr>
            <a:picLocks noChangeAspect="1"/>
          </p:cNvPicPr>
          <p:nvPr/>
        </p:nvPicPr>
        <p:blipFill>
          <a:blip r:embed="rId3"/>
          <a:stretch>
            <a:fillRect/>
          </a:stretch>
        </p:blipFill>
        <p:spPr>
          <a:xfrm>
            <a:off x="6376699" y="4935256"/>
            <a:ext cx="5312605" cy="643952"/>
          </a:xfrm>
          <a:prstGeom prst="rect">
            <a:avLst/>
          </a:prstGeom>
        </p:spPr>
      </p:pic>
    </p:spTree>
    <p:extLst>
      <p:ext uri="{BB962C8B-B14F-4D97-AF65-F5344CB8AC3E}">
        <p14:creationId xmlns:p14="http://schemas.microsoft.com/office/powerpoint/2010/main" val="392639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990C-111E-199B-3D7E-3A3494EDEF3A}"/>
              </a:ext>
            </a:extLst>
          </p:cNvPr>
          <p:cNvSpPr>
            <a:spLocks noGrp="1"/>
          </p:cNvSpPr>
          <p:nvPr>
            <p:ph type="title"/>
          </p:nvPr>
        </p:nvSpPr>
        <p:spPr/>
        <p:txBody>
          <a:bodyPr/>
          <a:lstStyle/>
          <a:p>
            <a:r>
              <a:rPr lang="da-DK" dirty="0"/>
              <a:t>3 – </a:t>
            </a:r>
            <a:r>
              <a:rPr lang="da-DK" dirty="0" err="1"/>
              <a:t>declaring</a:t>
            </a:r>
            <a:r>
              <a:rPr lang="da-DK" dirty="0"/>
              <a:t> global variables</a:t>
            </a:r>
          </a:p>
        </p:txBody>
      </p:sp>
      <p:sp>
        <p:nvSpPr>
          <p:cNvPr id="3" name="Content Placeholder 2">
            <a:extLst>
              <a:ext uri="{FF2B5EF4-FFF2-40B4-BE49-F238E27FC236}">
                <a16:creationId xmlns:a16="http://schemas.microsoft.com/office/drawing/2014/main" id="{3BC88110-4DEF-B499-5888-1C9B8B88321E}"/>
              </a:ext>
            </a:extLst>
          </p:cNvPr>
          <p:cNvSpPr>
            <a:spLocks noGrp="1"/>
          </p:cNvSpPr>
          <p:nvPr>
            <p:ph sz="half" idx="1"/>
          </p:nvPr>
        </p:nvSpPr>
        <p:spPr>
          <a:xfrm>
            <a:off x="1326696" y="1528070"/>
            <a:ext cx="5181600" cy="435882"/>
          </a:xfrm>
        </p:spPr>
        <p:txBody>
          <a:bodyPr/>
          <a:lstStyle/>
          <a:p>
            <a:pPr marL="0" indent="0">
              <a:buNone/>
            </a:pPr>
            <a:r>
              <a:rPr lang="da-DK" sz="1800" dirty="0"/>
              <a:t>variables for </a:t>
            </a:r>
            <a:r>
              <a:rPr lang="da-DK" sz="1800" dirty="0" err="1"/>
              <a:t>our</a:t>
            </a:r>
            <a:r>
              <a:rPr lang="da-DK" sz="1800" dirty="0"/>
              <a:t> </a:t>
            </a:r>
            <a:r>
              <a:rPr lang="da-DK" sz="1800" dirty="0" err="1"/>
              <a:t>local</a:t>
            </a:r>
            <a:r>
              <a:rPr lang="da-DK" sz="1800" dirty="0"/>
              <a:t> </a:t>
            </a:r>
            <a:r>
              <a:rPr lang="da-DK" sz="1800" dirty="0" err="1"/>
              <a:t>wifi</a:t>
            </a:r>
            <a:r>
              <a:rPr lang="da-DK" sz="1800" dirty="0"/>
              <a:t> </a:t>
            </a:r>
            <a:r>
              <a:rPr lang="da-DK" sz="1800" dirty="0" err="1"/>
              <a:t>network</a:t>
            </a:r>
            <a:r>
              <a:rPr lang="da-DK" sz="1800" dirty="0"/>
              <a:t>.</a:t>
            </a:r>
          </a:p>
          <a:p>
            <a:endParaRPr lang="da-DK" dirty="0"/>
          </a:p>
        </p:txBody>
      </p:sp>
      <p:pic>
        <p:nvPicPr>
          <p:cNvPr id="5" name="Content Placeholder 4">
            <a:extLst>
              <a:ext uri="{FF2B5EF4-FFF2-40B4-BE49-F238E27FC236}">
                <a16:creationId xmlns:a16="http://schemas.microsoft.com/office/drawing/2014/main" id="{4A343447-C9A6-1610-E64A-8341BF97E236}"/>
              </a:ext>
            </a:extLst>
          </p:cNvPr>
          <p:cNvPicPr>
            <a:picLocks noGrp="1" noChangeAspect="1"/>
          </p:cNvPicPr>
          <p:nvPr>
            <p:ph sz="half" idx="2"/>
          </p:nvPr>
        </p:nvPicPr>
        <p:blipFill>
          <a:blip r:embed="rId3"/>
          <a:stretch>
            <a:fillRect/>
          </a:stretch>
        </p:blipFill>
        <p:spPr>
          <a:xfrm>
            <a:off x="6096000" y="1537102"/>
            <a:ext cx="4582164" cy="743054"/>
          </a:xfrm>
          <a:prstGeom prst="rect">
            <a:avLst/>
          </a:prstGeom>
        </p:spPr>
      </p:pic>
      <p:sp>
        <p:nvSpPr>
          <p:cNvPr id="6" name="TextBox 5">
            <a:extLst>
              <a:ext uri="{FF2B5EF4-FFF2-40B4-BE49-F238E27FC236}">
                <a16:creationId xmlns:a16="http://schemas.microsoft.com/office/drawing/2014/main" id="{12E2823C-4ABE-4DA1-9B3E-D055EA7768B7}"/>
              </a:ext>
            </a:extLst>
          </p:cNvPr>
          <p:cNvSpPr txBox="1"/>
          <p:nvPr/>
        </p:nvSpPr>
        <p:spPr>
          <a:xfrm>
            <a:off x="1249135" y="2302948"/>
            <a:ext cx="4776107" cy="369332"/>
          </a:xfrm>
          <a:prstGeom prst="rect">
            <a:avLst/>
          </a:prstGeom>
          <a:noFill/>
        </p:spPr>
        <p:txBody>
          <a:bodyPr wrap="square" rtlCol="0">
            <a:spAutoFit/>
          </a:bodyPr>
          <a:lstStyle/>
          <a:p>
            <a:r>
              <a:rPr lang="da-DK" dirty="0"/>
              <a:t>Variable for </a:t>
            </a:r>
            <a:r>
              <a:rPr lang="da-DK" dirty="0" err="1"/>
              <a:t>updating</a:t>
            </a:r>
            <a:r>
              <a:rPr lang="da-DK" dirty="0"/>
              <a:t> the </a:t>
            </a:r>
            <a:r>
              <a:rPr lang="da-DK" dirty="0" err="1"/>
              <a:t>state</a:t>
            </a:r>
            <a:r>
              <a:rPr lang="da-DK" dirty="0"/>
              <a:t> on </a:t>
            </a:r>
            <a:r>
              <a:rPr lang="da-DK" dirty="0" err="1"/>
              <a:t>our</a:t>
            </a:r>
            <a:r>
              <a:rPr lang="da-DK" dirty="0"/>
              <a:t> webpage </a:t>
            </a:r>
          </a:p>
        </p:txBody>
      </p:sp>
      <p:pic>
        <p:nvPicPr>
          <p:cNvPr id="8" name="Picture 7">
            <a:extLst>
              <a:ext uri="{FF2B5EF4-FFF2-40B4-BE49-F238E27FC236}">
                <a16:creationId xmlns:a16="http://schemas.microsoft.com/office/drawing/2014/main" id="{ADD4943F-534B-16C4-45AD-7F11F153F42F}"/>
              </a:ext>
            </a:extLst>
          </p:cNvPr>
          <p:cNvPicPr>
            <a:picLocks noChangeAspect="1"/>
          </p:cNvPicPr>
          <p:nvPr/>
        </p:nvPicPr>
        <p:blipFill>
          <a:blip r:embed="rId4"/>
          <a:stretch>
            <a:fillRect/>
          </a:stretch>
        </p:blipFill>
        <p:spPr>
          <a:xfrm>
            <a:off x="6096000" y="2414928"/>
            <a:ext cx="3324689" cy="447737"/>
          </a:xfrm>
          <a:prstGeom prst="rect">
            <a:avLst/>
          </a:prstGeom>
        </p:spPr>
      </p:pic>
      <p:sp>
        <p:nvSpPr>
          <p:cNvPr id="9" name="TextBox 8">
            <a:extLst>
              <a:ext uri="{FF2B5EF4-FFF2-40B4-BE49-F238E27FC236}">
                <a16:creationId xmlns:a16="http://schemas.microsoft.com/office/drawing/2014/main" id="{0310EAA8-64A8-899F-EABB-46C05CEF129E}"/>
              </a:ext>
            </a:extLst>
          </p:cNvPr>
          <p:cNvSpPr txBox="1"/>
          <p:nvPr/>
        </p:nvSpPr>
        <p:spPr>
          <a:xfrm>
            <a:off x="1249136" y="2929101"/>
            <a:ext cx="4580164" cy="369332"/>
          </a:xfrm>
          <a:prstGeom prst="rect">
            <a:avLst/>
          </a:prstGeom>
          <a:noFill/>
        </p:spPr>
        <p:txBody>
          <a:bodyPr wrap="square" rtlCol="0">
            <a:spAutoFit/>
          </a:bodyPr>
          <a:lstStyle/>
          <a:p>
            <a:r>
              <a:rPr lang="da-DK" dirty="0"/>
              <a:t>Variables for </a:t>
            </a:r>
            <a:r>
              <a:rPr lang="da-DK" dirty="0" err="1"/>
              <a:t>our</a:t>
            </a:r>
            <a:r>
              <a:rPr lang="da-DK" dirty="0"/>
              <a:t> pin </a:t>
            </a:r>
            <a:r>
              <a:rPr lang="da-DK" dirty="0" err="1"/>
              <a:t>connections</a:t>
            </a:r>
            <a:r>
              <a:rPr lang="da-DK" dirty="0"/>
              <a:t> (</a:t>
            </a:r>
            <a:r>
              <a:rPr lang="da-DK" dirty="0" err="1"/>
              <a:t>constant</a:t>
            </a:r>
            <a:r>
              <a:rPr lang="da-DK" dirty="0"/>
              <a:t>)</a:t>
            </a:r>
          </a:p>
        </p:txBody>
      </p:sp>
      <p:pic>
        <p:nvPicPr>
          <p:cNvPr id="11" name="Picture 10">
            <a:extLst>
              <a:ext uri="{FF2B5EF4-FFF2-40B4-BE49-F238E27FC236}">
                <a16:creationId xmlns:a16="http://schemas.microsoft.com/office/drawing/2014/main" id="{C3BB8E7B-E251-3FCF-64A9-B768D2043085}"/>
              </a:ext>
            </a:extLst>
          </p:cNvPr>
          <p:cNvPicPr>
            <a:picLocks noChangeAspect="1"/>
          </p:cNvPicPr>
          <p:nvPr/>
        </p:nvPicPr>
        <p:blipFill>
          <a:blip r:embed="rId5"/>
          <a:stretch>
            <a:fillRect/>
          </a:stretch>
        </p:blipFill>
        <p:spPr>
          <a:xfrm>
            <a:off x="6096000" y="3007148"/>
            <a:ext cx="2200582" cy="571580"/>
          </a:xfrm>
          <a:prstGeom prst="rect">
            <a:avLst/>
          </a:prstGeom>
        </p:spPr>
      </p:pic>
      <p:sp>
        <p:nvSpPr>
          <p:cNvPr id="12" name="TextBox 11">
            <a:extLst>
              <a:ext uri="{FF2B5EF4-FFF2-40B4-BE49-F238E27FC236}">
                <a16:creationId xmlns:a16="http://schemas.microsoft.com/office/drawing/2014/main" id="{FB3FCF56-2E45-9A7F-ECD9-D011E8EC57B1}"/>
              </a:ext>
            </a:extLst>
          </p:cNvPr>
          <p:cNvSpPr txBox="1"/>
          <p:nvPr/>
        </p:nvSpPr>
        <p:spPr>
          <a:xfrm>
            <a:off x="1249136" y="3910693"/>
            <a:ext cx="4776107" cy="646331"/>
          </a:xfrm>
          <a:prstGeom prst="rect">
            <a:avLst/>
          </a:prstGeom>
          <a:noFill/>
        </p:spPr>
        <p:txBody>
          <a:bodyPr wrap="square" rtlCol="0">
            <a:spAutoFit/>
          </a:bodyPr>
          <a:lstStyle/>
          <a:p>
            <a:r>
              <a:rPr lang="da-DK" dirty="0"/>
              <a:t>Variables for </a:t>
            </a:r>
            <a:r>
              <a:rPr lang="da-DK" dirty="0" err="1"/>
              <a:t>keeping</a:t>
            </a:r>
            <a:r>
              <a:rPr lang="da-DK" dirty="0"/>
              <a:t> track of the </a:t>
            </a:r>
            <a:r>
              <a:rPr lang="da-DK" dirty="0" err="1"/>
              <a:t>states</a:t>
            </a:r>
            <a:r>
              <a:rPr lang="da-DK" dirty="0"/>
              <a:t> on </a:t>
            </a:r>
            <a:r>
              <a:rPr lang="da-DK" dirty="0" err="1"/>
              <a:t>our</a:t>
            </a:r>
            <a:r>
              <a:rPr lang="da-DK" dirty="0"/>
              <a:t> inputs/</a:t>
            </a:r>
            <a:r>
              <a:rPr lang="da-DK" dirty="0" err="1"/>
              <a:t>outpus</a:t>
            </a:r>
            <a:r>
              <a:rPr lang="da-DK" dirty="0"/>
              <a:t> (not </a:t>
            </a:r>
            <a:r>
              <a:rPr lang="da-DK" dirty="0" err="1"/>
              <a:t>constant</a:t>
            </a:r>
            <a:r>
              <a:rPr lang="da-DK" dirty="0"/>
              <a:t>) </a:t>
            </a:r>
          </a:p>
        </p:txBody>
      </p:sp>
      <p:pic>
        <p:nvPicPr>
          <p:cNvPr id="14" name="Picture 13">
            <a:extLst>
              <a:ext uri="{FF2B5EF4-FFF2-40B4-BE49-F238E27FC236}">
                <a16:creationId xmlns:a16="http://schemas.microsoft.com/office/drawing/2014/main" id="{90681653-0C1B-8959-37E3-7DA2BE5E175D}"/>
              </a:ext>
            </a:extLst>
          </p:cNvPr>
          <p:cNvPicPr>
            <a:picLocks noChangeAspect="1"/>
          </p:cNvPicPr>
          <p:nvPr/>
        </p:nvPicPr>
        <p:blipFill>
          <a:blip r:embed="rId6"/>
          <a:stretch>
            <a:fillRect/>
          </a:stretch>
        </p:blipFill>
        <p:spPr>
          <a:xfrm>
            <a:off x="6096000" y="3953215"/>
            <a:ext cx="6239746" cy="733527"/>
          </a:xfrm>
          <a:prstGeom prst="rect">
            <a:avLst/>
          </a:prstGeom>
        </p:spPr>
      </p:pic>
      <p:sp>
        <p:nvSpPr>
          <p:cNvPr id="15" name="TextBox 14">
            <a:extLst>
              <a:ext uri="{FF2B5EF4-FFF2-40B4-BE49-F238E27FC236}">
                <a16:creationId xmlns:a16="http://schemas.microsoft.com/office/drawing/2014/main" id="{CCDD718A-A04D-A0C4-3D68-0D88EB5F57B7}"/>
              </a:ext>
            </a:extLst>
          </p:cNvPr>
          <p:cNvSpPr txBox="1"/>
          <p:nvPr/>
        </p:nvSpPr>
        <p:spPr>
          <a:xfrm>
            <a:off x="1249135" y="5169284"/>
            <a:ext cx="4286250" cy="369332"/>
          </a:xfrm>
          <a:prstGeom prst="rect">
            <a:avLst/>
          </a:prstGeom>
          <a:noFill/>
        </p:spPr>
        <p:txBody>
          <a:bodyPr wrap="square" rtlCol="0">
            <a:spAutoFit/>
          </a:bodyPr>
          <a:lstStyle/>
          <a:p>
            <a:r>
              <a:rPr lang="da-DK" dirty="0"/>
              <a:t>Variables for time </a:t>
            </a:r>
            <a:r>
              <a:rPr lang="da-DK" dirty="0" err="1"/>
              <a:t>functionality</a:t>
            </a:r>
            <a:r>
              <a:rPr lang="da-DK" dirty="0"/>
              <a:t>. </a:t>
            </a:r>
          </a:p>
        </p:txBody>
      </p:sp>
      <p:pic>
        <p:nvPicPr>
          <p:cNvPr id="17" name="Picture 16">
            <a:extLst>
              <a:ext uri="{FF2B5EF4-FFF2-40B4-BE49-F238E27FC236}">
                <a16:creationId xmlns:a16="http://schemas.microsoft.com/office/drawing/2014/main" id="{AEE01819-5D35-6057-CE7C-EA8CB38EC6DA}"/>
              </a:ext>
            </a:extLst>
          </p:cNvPr>
          <p:cNvPicPr>
            <a:picLocks noChangeAspect="1"/>
          </p:cNvPicPr>
          <p:nvPr/>
        </p:nvPicPr>
        <p:blipFill>
          <a:blip r:embed="rId7"/>
          <a:stretch>
            <a:fillRect/>
          </a:stretch>
        </p:blipFill>
        <p:spPr>
          <a:xfrm>
            <a:off x="6096000" y="5250275"/>
            <a:ext cx="3162741" cy="514422"/>
          </a:xfrm>
          <a:prstGeom prst="rect">
            <a:avLst/>
          </a:prstGeom>
        </p:spPr>
      </p:pic>
    </p:spTree>
    <p:extLst>
      <p:ext uri="{BB962C8B-B14F-4D97-AF65-F5344CB8AC3E}">
        <p14:creationId xmlns:p14="http://schemas.microsoft.com/office/powerpoint/2010/main" val="156058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340B78-D13E-088D-1678-6E1E9E170430}"/>
              </a:ext>
            </a:extLst>
          </p:cNvPr>
          <p:cNvPicPr>
            <a:picLocks noChangeAspect="1"/>
          </p:cNvPicPr>
          <p:nvPr/>
        </p:nvPicPr>
        <p:blipFill>
          <a:blip r:embed="rId2"/>
          <a:stretch>
            <a:fillRect/>
          </a:stretch>
        </p:blipFill>
        <p:spPr>
          <a:xfrm>
            <a:off x="4486470" y="1033970"/>
            <a:ext cx="2810267" cy="3972479"/>
          </a:xfrm>
          <a:prstGeom prst="rect">
            <a:avLst/>
          </a:prstGeom>
        </p:spPr>
      </p:pic>
      <p:pic>
        <p:nvPicPr>
          <p:cNvPr id="9" name="Picture 8">
            <a:extLst>
              <a:ext uri="{FF2B5EF4-FFF2-40B4-BE49-F238E27FC236}">
                <a16:creationId xmlns:a16="http://schemas.microsoft.com/office/drawing/2014/main" id="{A994AE38-DCED-570C-1AB4-970B1DAFC0F7}"/>
              </a:ext>
            </a:extLst>
          </p:cNvPr>
          <p:cNvPicPr>
            <a:picLocks noChangeAspect="1"/>
          </p:cNvPicPr>
          <p:nvPr/>
        </p:nvPicPr>
        <p:blipFill>
          <a:blip r:embed="rId3"/>
          <a:stretch>
            <a:fillRect/>
          </a:stretch>
        </p:blipFill>
        <p:spPr>
          <a:xfrm>
            <a:off x="5522767" y="5006449"/>
            <a:ext cx="1533739" cy="790685"/>
          </a:xfrm>
          <a:prstGeom prst="rect">
            <a:avLst/>
          </a:prstGeom>
        </p:spPr>
      </p:pic>
    </p:spTree>
    <p:extLst>
      <p:ext uri="{BB962C8B-B14F-4D97-AF65-F5344CB8AC3E}">
        <p14:creationId xmlns:p14="http://schemas.microsoft.com/office/powerpoint/2010/main" val="2959115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AD9B-4E68-97AF-01D3-1D6E1D07E1AC}"/>
              </a:ext>
            </a:extLst>
          </p:cNvPr>
          <p:cNvSpPr>
            <a:spLocks noGrp="1"/>
          </p:cNvSpPr>
          <p:nvPr>
            <p:ph type="title"/>
          </p:nvPr>
        </p:nvSpPr>
        <p:spPr/>
        <p:txBody>
          <a:bodyPr/>
          <a:lstStyle/>
          <a:p>
            <a:r>
              <a:rPr lang="da-DK" dirty="0"/>
              <a:t>4 - The </a:t>
            </a:r>
            <a:r>
              <a:rPr lang="da-DK" dirty="0" err="1"/>
              <a:t>void</a:t>
            </a:r>
            <a:r>
              <a:rPr lang="da-DK" dirty="0"/>
              <a:t> </a:t>
            </a:r>
            <a:r>
              <a:rPr lang="da-DK" dirty="0" err="1"/>
              <a:t>setup</a:t>
            </a:r>
            <a:r>
              <a:rPr lang="da-DK" dirty="0"/>
              <a:t>() {…..}</a:t>
            </a:r>
          </a:p>
        </p:txBody>
      </p:sp>
      <p:sp>
        <p:nvSpPr>
          <p:cNvPr id="7" name="Content Placeholder 6">
            <a:extLst>
              <a:ext uri="{FF2B5EF4-FFF2-40B4-BE49-F238E27FC236}">
                <a16:creationId xmlns:a16="http://schemas.microsoft.com/office/drawing/2014/main" id="{901EC0BB-339C-1657-2DF8-CB002C4BAC8E}"/>
              </a:ext>
            </a:extLst>
          </p:cNvPr>
          <p:cNvSpPr>
            <a:spLocks noGrp="1"/>
          </p:cNvSpPr>
          <p:nvPr>
            <p:ph sz="half" idx="1"/>
          </p:nvPr>
        </p:nvSpPr>
        <p:spPr/>
        <p:txBody>
          <a:bodyPr>
            <a:normAutofit fontScale="85000" lnSpcReduction="20000"/>
          </a:bodyPr>
          <a:lstStyle/>
          <a:p>
            <a:r>
              <a:rPr lang="en-US" b="0" i="0" dirty="0">
                <a:solidFill>
                  <a:srgbClr val="0F0F0F"/>
                </a:solidFill>
                <a:effectLst/>
                <a:latin typeface="Söhne"/>
              </a:rPr>
              <a:t>called once when the MCU starts running the program</a:t>
            </a:r>
          </a:p>
          <a:p>
            <a:endParaRPr lang="en-US" dirty="0">
              <a:solidFill>
                <a:srgbClr val="0F0F0F"/>
              </a:solidFill>
              <a:latin typeface="Söhne"/>
            </a:endParaRPr>
          </a:p>
          <a:p>
            <a:r>
              <a:rPr lang="en-US" b="0" i="0" dirty="0">
                <a:solidFill>
                  <a:srgbClr val="0F0F0F"/>
                </a:solidFill>
                <a:effectLst/>
                <a:latin typeface="Söhne"/>
              </a:rPr>
              <a:t>typically used for initializations and setup tasks</a:t>
            </a:r>
          </a:p>
          <a:p>
            <a:endParaRPr lang="en-US" dirty="0">
              <a:solidFill>
                <a:srgbClr val="0F0F0F"/>
              </a:solidFill>
              <a:latin typeface="Söhne"/>
            </a:endParaRPr>
          </a:p>
          <a:p>
            <a:r>
              <a:rPr lang="en-US" b="0" i="0" dirty="0">
                <a:solidFill>
                  <a:srgbClr val="0F0F0F"/>
                </a:solidFill>
                <a:effectLst/>
                <a:latin typeface="Söhne"/>
              </a:rPr>
              <a:t>This may include setting up communication, initializing variables, configuring pins, and other setup tasks</a:t>
            </a:r>
          </a:p>
          <a:p>
            <a:pPr marL="0" indent="0">
              <a:buNone/>
            </a:pPr>
            <a:endParaRPr lang="en-US" b="0" i="0" dirty="0">
              <a:solidFill>
                <a:srgbClr val="0F0F0F"/>
              </a:solidFill>
              <a:effectLst/>
              <a:latin typeface="Söhne"/>
            </a:endParaRPr>
          </a:p>
          <a:p>
            <a:r>
              <a:rPr kumimoji="0" lang="da-DK" altLang="da-DK" b="1" i="0" u="none" strike="noStrike" cap="none" normalizeH="0" baseline="0" dirty="0" err="1">
                <a:ln>
                  <a:noFill/>
                </a:ln>
                <a:solidFill>
                  <a:schemeClr val="tx1"/>
                </a:solidFill>
                <a:effectLst/>
                <a:latin typeface="Söhne Mono"/>
              </a:rPr>
              <a:t>void</a:t>
            </a:r>
            <a:r>
              <a:rPr kumimoji="0" lang="da-DK" altLang="da-DK" sz="2800" b="0" i="0" u="none" strike="noStrike" cap="none" normalizeH="0" baseline="0" dirty="0">
                <a:ln>
                  <a:noFill/>
                </a:ln>
                <a:solidFill>
                  <a:srgbClr val="0F0F0F"/>
                </a:solidFill>
                <a:effectLst/>
                <a:latin typeface="Söhne"/>
              </a:rPr>
              <a:t> </a:t>
            </a:r>
            <a:r>
              <a:rPr kumimoji="0" lang="da-DK" altLang="da-DK" sz="2800" b="0" i="0" u="none" strike="noStrike" cap="none" normalizeH="0" baseline="0" dirty="0" err="1">
                <a:ln>
                  <a:noFill/>
                </a:ln>
                <a:solidFill>
                  <a:srgbClr val="0F0F0F"/>
                </a:solidFill>
                <a:effectLst/>
                <a:latin typeface="Söhne"/>
              </a:rPr>
              <a:t>indicates</a:t>
            </a:r>
            <a:r>
              <a:rPr kumimoji="0" lang="da-DK" altLang="da-DK" sz="2800" b="0" i="0" u="none" strike="noStrike" cap="none" normalizeH="0" baseline="0" dirty="0">
                <a:ln>
                  <a:noFill/>
                </a:ln>
                <a:solidFill>
                  <a:srgbClr val="0F0F0F"/>
                </a:solidFill>
                <a:effectLst/>
                <a:latin typeface="Söhne"/>
              </a:rPr>
              <a:t> </a:t>
            </a:r>
            <a:r>
              <a:rPr kumimoji="0" lang="da-DK" altLang="da-DK" sz="2800" b="0" i="0" u="none" strike="noStrike" cap="none" normalizeH="0" baseline="0" dirty="0" err="1">
                <a:ln>
                  <a:noFill/>
                </a:ln>
                <a:solidFill>
                  <a:srgbClr val="0F0F0F"/>
                </a:solidFill>
                <a:effectLst/>
                <a:latin typeface="Söhne"/>
              </a:rPr>
              <a:t>that</a:t>
            </a:r>
            <a:r>
              <a:rPr kumimoji="0" lang="da-DK" altLang="da-DK" sz="2800" b="0" i="0" u="none" strike="noStrike" cap="none" normalizeH="0" baseline="0" dirty="0">
                <a:ln>
                  <a:noFill/>
                </a:ln>
                <a:solidFill>
                  <a:srgbClr val="0F0F0F"/>
                </a:solidFill>
                <a:effectLst/>
                <a:latin typeface="Söhne"/>
              </a:rPr>
              <a:t> the </a:t>
            </a:r>
            <a:r>
              <a:rPr kumimoji="0" lang="da-DK" altLang="da-DK" sz="2800" b="0" i="0" u="none" strike="noStrike" cap="none" normalizeH="0" baseline="0" dirty="0" err="1">
                <a:ln>
                  <a:noFill/>
                </a:ln>
                <a:solidFill>
                  <a:srgbClr val="0F0F0F"/>
                </a:solidFill>
                <a:effectLst/>
                <a:latin typeface="Söhne"/>
              </a:rPr>
              <a:t>function</a:t>
            </a:r>
            <a:r>
              <a:rPr kumimoji="0" lang="da-DK" altLang="da-DK" sz="2800" b="0" i="0" u="none" strike="noStrike" cap="none" normalizeH="0" baseline="0" dirty="0">
                <a:ln>
                  <a:noFill/>
                </a:ln>
                <a:solidFill>
                  <a:srgbClr val="0F0F0F"/>
                </a:solidFill>
                <a:effectLst/>
                <a:latin typeface="Söhne"/>
              </a:rPr>
              <a:t> </a:t>
            </a:r>
            <a:r>
              <a:rPr kumimoji="0" lang="da-DK" altLang="da-DK" sz="2800" b="0" i="0" u="none" strike="noStrike" cap="none" normalizeH="0" baseline="0" dirty="0" err="1">
                <a:ln>
                  <a:noFill/>
                </a:ln>
                <a:solidFill>
                  <a:srgbClr val="0F0F0F"/>
                </a:solidFill>
                <a:effectLst/>
                <a:latin typeface="Söhne"/>
              </a:rPr>
              <a:t>doesn't</a:t>
            </a:r>
            <a:r>
              <a:rPr kumimoji="0" lang="da-DK" altLang="da-DK" sz="2800" b="0" i="0" u="none" strike="noStrike" cap="none" normalizeH="0" baseline="0" dirty="0">
                <a:ln>
                  <a:noFill/>
                </a:ln>
                <a:solidFill>
                  <a:srgbClr val="0F0F0F"/>
                </a:solidFill>
                <a:effectLst/>
                <a:latin typeface="Söhne"/>
              </a:rPr>
              <a:t> return </a:t>
            </a:r>
            <a:r>
              <a:rPr kumimoji="0" lang="da-DK" altLang="da-DK" sz="2800" b="0" i="0" u="none" strike="noStrike" cap="none" normalizeH="0" baseline="0" dirty="0" err="1">
                <a:ln>
                  <a:noFill/>
                </a:ln>
                <a:solidFill>
                  <a:srgbClr val="0F0F0F"/>
                </a:solidFill>
                <a:effectLst/>
                <a:latin typeface="Söhne"/>
              </a:rPr>
              <a:t>any</a:t>
            </a:r>
            <a:r>
              <a:rPr kumimoji="0" lang="da-DK" altLang="da-DK" sz="2800" b="0" i="0" u="none" strike="noStrike" cap="none" normalizeH="0" baseline="0" dirty="0">
                <a:ln>
                  <a:noFill/>
                </a:ln>
                <a:solidFill>
                  <a:srgbClr val="0F0F0F"/>
                </a:solidFill>
                <a:effectLst/>
                <a:latin typeface="Söhne"/>
              </a:rPr>
              <a:t> </a:t>
            </a:r>
            <a:r>
              <a:rPr kumimoji="0" lang="da-DK" altLang="da-DK" sz="2800" b="0" i="0" u="none" strike="noStrike" cap="none" normalizeH="0" baseline="0" dirty="0" err="1">
                <a:ln>
                  <a:noFill/>
                </a:ln>
                <a:solidFill>
                  <a:srgbClr val="0F0F0F"/>
                </a:solidFill>
                <a:effectLst/>
                <a:latin typeface="Söhne"/>
              </a:rPr>
              <a:t>value</a:t>
            </a:r>
            <a:endParaRPr lang="en-US" b="0" i="0" dirty="0">
              <a:solidFill>
                <a:srgbClr val="0F0F0F"/>
              </a:solidFill>
              <a:effectLst/>
              <a:latin typeface="Söhne"/>
            </a:endParaRPr>
          </a:p>
          <a:p>
            <a:endParaRPr lang="da-DK" dirty="0"/>
          </a:p>
        </p:txBody>
      </p:sp>
      <p:sp>
        <p:nvSpPr>
          <p:cNvPr id="8" name="Rectangle 3">
            <a:extLst>
              <a:ext uri="{FF2B5EF4-FFF2-40B4-BE49-F238E27FC236}">
                <a16:creationId xmlns:a16="http://schemas.microsoft.com/office/drawing/2014/main" id="{97484950-A432-9136-5546-CA6C0C4C2888}"/>
              </a:ext>
            </a:extLst>
          </p:cNvPr>
          <p:cNvSpPr>
            <a:spLocks noChangeArrowheads="1"/>
          </p:cNvSpPr>
          <p:nvPr/>
        </p:nvSpPr>
        <p:spPr bwMode="auto">
          <a:xfrm>
            <a:off x="0" y="90100"/>
            <a:ext cx="2519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200" b="0" i="0" u="none" strike="noStrike" cap="none" normalizeH="0" baseline="0" dirty="0">
                <a:ln>
                  <a:noFill/>
                </a:ln>
                <a:solidFill>
                  <a:srgbClr val="0F0F0F"/>
                </a:solidFill>
                <a:effectLst/>
                <a:latin typeface="Söhne"/>
              </a:rPr>
              <a:t>.</a:t>
            </a:r>
            <a:r>
              <a:rPr kumimoji="0" lang="da-DK" altLang="da-DK" sz="800" b="0" i="0" u="none" strike="noStrike" cap="none" normalizeH="0" baseline="0" dirty="0">
                <a:ln>
                  <a:noFill/>
                </a:ln>
                <a:solidFill>
                  <a:schemeClr val="tx1"/>
                </a:solidFill>
                <a:effectLst/>
              </a:rPr>
              <a:t> </a:t>
            </a: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2AE46AC2-A770-202C-F5F0-D6F3BC686404}"/>
              </a:ext>
            </a:extLst>
          </p:cNvPr>
          <p:cNvPicPr>
            <a:picLocks noChangeAspect="1"/>
          </p:cNvPicPr>
          <p:nvPr/>
        </p:nvPicPr>
        <p:blipFill>
          <a:blip r:embed="rId3"/>
          <a:stretch>
            <a:fillRect/>
          </a:stretch>
        </p:blipFill>
        <p:spPr>
          <a:xfrm>
            <a:off x="7023448" y="2696108"/>
            <a:ext cx="4048690" cy="1733792"/>
          </a:xfrm>
          <a:prstGeom prst="rect">
            <a:avLst/>
          </a:prstGeom>
        </p:spPr>
      </p:pic>
      <p:pic>
        <p:nvPicPr>
          <p:cNvPr id="11" name="Picture 10">
            <a:extLst>
              <a:ext uri="{FF2B5EF4-FFF2-40B4-BE49-F238E27FC236}">
                <a16:creationId xmlns:a16="http://schemas.microsoft.com/office/drawing/2014/main" id="{9AC56359-0EFF-953D-40EB-A088E1C42BB7}"/>
              </a:ext>
            </a:extLst>
          </p:cNvPr>
          <p:cNvPicPr>
            <a:picLocks noChangeAspect="1"/>
          </p:cNvPicPr>
          <p:nvPr/>
        </p:nvPicPr>
        <p:blipFill>
          <a:blip r:embed="rId4"/>
          <a:stretch>
            <a:fillRect/>
          </a:stretch>
        </p:blipFill>
        <p:spPr>
          <a:xfrm>
            <a:off x="7023448" y="2069555"/>
            <a:ext cx="2191056" cy="247685"/>
          </a:xfrm>
          <a:prstGeom prst="rect">
            <a:avLst/>
          </a:prstGeom>
        </p:spPr>
      </p:pic>
      <p:pic>
        <p:nvPicPr>
          <p:cNvPr id="13" name="Picture 12">
            <a:extLst>
              <a:ext uri="{FF2B5EF4-FFF2-40B4-BE49-F238E27FC236}">
                <a16:creationId xmlns:a16="http://schemas.microsoft.com/office/drawing/2014/main" id="{95BEE2B1-A2E5-C612-A8E7-72482CD21A42}"/>
              </a:ext>
            </a:extLst>
          </p:cNvPr>
          <p:cNvPicPr>
            <a:picLocks noChangeAspect="1"/>
          </p:cNvPicPr>
          <p:nvPr/>
        </p:nvPicPr>
        <p:blipFill>
          <a:blip r:embed="rId5"/>
          <a:stretch>
            <a:fillRect/>
          </a:stretch>
        </p:blipFill>
        <p:spPr>
          <a:xfrm>
            <a:off x="5732199" y="4808768"/>
            <a:ext cx="5963482" cy="666843"/>
          </a:xfrm>
          <a:prstGeom prst="rect">
            <a:avLst/>
          </a:prstGeom>
        </p:spPr>
      </p:pic>
      <p:pic>
        <p:nvPicPr>
          <p:cNvPr id="15" name="Picture 14">
            <a:extLst>
              <a:ext uri="{FF2B5EF4-FFF2-40B4-BE49-F238E27FC236}">
                <a16:creationId xmlns:a16="http://schemas.microsoft.com/office/drawing/2014/main" id="{434F622E-9FF3-8524-4E94-70975F5202DD}"/>
              </a:ext>
            </a:extLst>
          </p:cNvPr>
          <p:cNvPicPr>
            <a:picLocks noChangeAspect="1"/>
          </p:cNvPicPr>
          <p:nvPr/>
        </p:nvPicPr>
        <p:blipFill>
          <a:blip r:embed="rId6"/>
          <a:stretch>
            <a:fillRect/>
          </a:stretch>
        </p:blipFill>
        <p:spPr>
          <a:xfrm>
            <a:off x="7904202" y="5931018"/>
            <a:ext cx="1619476" cy="276264"/>
          </a:xfrm>
          <a:prstGeom prst="rect">
            <a:avLst/>
          </a:prstGeom>
        </p:spPr>
      </p:pic>
    </p:spTree>
    <p:extLst>
      <p:ext uri="{BB962C8B-B14F-4D97-AF65-F5344CB8AC3E}">
        <p14:creationId xmlns:p14="http://schemas.microsoft.com/office/powerpoint/2010/main" val="317850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AD9B-4E68-97AF-01D3-1D6E1D07E1AC}"/>
              </a:ext>
            </a:extLst>
          </p:cNvPr>
          <p:cNvSpPr>
            <a:spLocks noGrp="1"/>
          </p:cNvSpPr>
          <p:nvPr>
            <p:ph type="title"/>
          </p:nvPr>
        </p:nvSpPr>
        <p:spPr/>
        <p:txBody>
          <a:bodyPr/>
          <a:lstStyle/>
          <a:p>
            <a:r>
              <a:rPr lang="da-DK" dirty="0"/>
              <a:t>5 - The </a:t>
            </a:r>
            <a:r>
              <a:rPr lang="da-DK" dirty="0" err="1"/>
              <a:t>void</a:t>
            </a:r>
            <a:r>
              <a:rPr lang="da-DK" dirty="0"/>
              <a:t> loop() {…..}</a:t>
            </a:r>
          </a:p>
        </p:txBody>
      </p:sp>
      <p:sp>
        <p:nvSpPr>
          <p:cNvPr id="7" name="Content Placeholder 6">
            <a:extLst>
              <a:ext uri="{FF2B5EF4-FFF2-40B4-BE49-F238E27FC236}">
                <a16:creationId xmlns:a16="http://schemas.microsoft.com/office/drawing/2014/main" id="{901EC0BB-339C-1657-2DF8-CB002C4BAC8E}"/>
              </a:ext>
            </a:extLst>
          </p:cNvPr>
          <p:cNvSpPr>
            <a:spLocks noGrp="1"/>
          </p:cNvSpPr>
          <p:nvPr>
            <p:ph sz="half" idx="1"/>
          </p:nvPr>
        </p:nvSpPr>
        <p:spPr/>
        <p:txBody>
          <a:bodyPr>
            <a:normAutofit/>
          </a:bodyPr>
          <a:lstStyle/>
          <a:p>
            <a:pPr marL="0" indent="0">
              <a:buNone/>
            </a:pPr>
            <a:endParaRPr lang="en-US" altLang="da-DK" dirty="0">
              <a:solidFill>
                <a:srgbClr val="0F0F0F"/>
              </a:solidFill>
              <a:latin typeface="Söhne"/>
            </a:endParaRPr>
          </a:p>
          <a:p>
            <a:r>
              <a:rPr lang="en-US" b="0" i="0" dirty="0">
                <a:solidFill>
                  <a:srgbClr val="0F0F0F"/>
                </a:solidFill>
                <a:effectLst/>
                <a:latin typeface="Söhne"/>
              </a:rPr>
              <a:t>contains the main logic and code of your program</a:t>
            </a:r>
          </a:p>
          <a:p>
            <a:r>
              <a:rPr lang="da-DK" altLang="da-DK" dirty="0">
                <a:solidFill>
                  <a:srgbClr val="0F0F0F"/>
                </a:solidFill>
                <a:latin typeface="Söhne"/>
              </a:rPr>
              <a:t>runs </a:t>
            </a:r>
            <a:r>
              <a:rPr lang="da-DK" altLang="da-DK" dirty="0" err="1">
                <a:solidFill>
                  <a:srgbClr val="0F0F0F"/>
                </a:solidFill>
                <a:latin typeface="Söhne"/>
              </a:rPr>
              <a:t>repeatedly</a:t>
            </a:r>
            <a:r>
              <a:rPr lang="da-DK" altLang="da-DK" dirty="0">
                <a:solidFill>
                  <a:srgbClr val="0F0F0F"/>
                </a:solidFill>
                <a:latin typeface="Söhne"/>
              </a:rPr>
              <a:t> </a:t>
            </a:r>
            <a:r>
              <a:rPr lang="da-DK" altLang="da-DK" dirty="0" err="1">
                <a:solidFill>
                  <a:srgbClr val="0F0F0F"/>
                </a:solidFill>
                <a:latin typeface="Söhne"/>
              </a:rPr>
              <a:t>after</a:t>
            </a:r>
            <a:r>
              <a:rPr lang="da-DK" altLang="da-DK" dirty="0">
                <a:solidFill>
                  <a:srgbClr val="0F0F0F"/>
                </a:solidFill>
                <a:latin typeface="Söhne"/>
              </a:rPr>
              <a:t> the </a:t>
            </a:r>
            <a:r>
              <a:rPr lang="da-DK" altLang="da-DK" b="1" dirty="0" err="1">
                <a:solidFill>
                  <a:srgbClr val="0F0F0F"/>
                </a:solidFill>
                <a:latin typeface="Söhne Mono"/>
              </a:rPr>
              <a:t>setup</a:t>
            </a:r>
            <a:r>
              <a:rPr lang="da-DK" altLang="da-DK" dirty="0">
                <a:solidFill>
                  <a:srgbClr val="0F0F0F"/>
                </a:solidFill>
                <a:latin typeface="Söhne"/>
              </a:rPr>
              <a:t> </a:t>
            </a:r>
            <a:r>
              <a:rPr lang="da-DK" altLang="da-DK" dirty="0" err="1">
                <a:solidFill>
                  <a:srgbClr val="0F0F0F"/>
                </a:solidFill>
                <a:latin typeface="Söhne"/>
              </a:rPr>
              <a:t>function</a:t>
            </a:r>
            <a:r>
              <a:rPr lang="da-DK" altLang="da-DK" sz="1400" dirty="0"/>
              <a:t> </a:t>
            </a:r>
            <a:endParaRPr lang="en-US" b="0" i="0" dirty="0">
              <a:solidFill>
                <a:srgbClr val="0F0F0F"/>
              </a:solidFill>
              <a:effectLst/>
              <a:latin typeface="Söhne"/>
            </a:endParaRPr>
          </a:p>
          <a:p>
            <a:r>
              <a:rPr kumimoji="0" lang="da-DK" altLang="da-DK" sz="2800" b="0" i="0" u="none" strike="noStrike" cap="none" normalizeH="0" baseline="0" dirty="0" err="1">
                <a:ln>
                  <a:noFill/>
                </a:ln>
                <a:solidFill>
                  <a:srgbClr val="0F0F0F"/>
                </a:solidFill>
                <a:effectLst/>
                <a:latin typeface="Söhne"/>
              </a:rPr>
              <a:t>Similar</a:t>
            </a:r>
            <a:r>
              <a:rPr kumimoji="0" lang="da-DK" altLang="da-DK" sz="2800" b="0" i="0" u="none" strike="noStrike" cap="none" normalizeH="0" baseline="0" dirty="0">
                <a:ln>
                  <a:noFill/>
                </a:ln>
                <a:solidFill>
                  <a:srgbClr val="0F0F0F"/>
                </a:solidFill>
                <a:effectLst/>
                <a:latin typeface="Söhne"/>
              </a:rPr>
              <a:t> to the </a:t>
            </a:r>
            <a:r>
              <a:rPr kumimoji="0" lang="da-DK" altLang="da-DK" b="1" i="0" u="none" strike="noStrike" cap="none" normalizeH="0" baseline="0" dirty="0" err="1">
                <a:ln>
                  <a:noFill/>
                </a:ln>
                <a:solidFill>
                  <a:schemeClr val="tx1"/>
                </a:solidFill>
                <a:effectLst/>
                <a:latin typeface="Söhne Mono"/>
              </a:rPr>
              <a:t>setup</a:t>
            </a:r>
            <a:r>
              <a:rPr kumimoji="0" lang="da-DK" altLang="da-DK" sz="2800" b="0" i="0" u="none" strike="noStrike" cap="none" normalizeH="0" baseline="0" dirty="0">
                <a:ln>
                  <a:noFill/>
                </a:ln>
                <a:solidFill>
                  <a:srgbClr val="0F0F0F"/>
                </a:solidFill>
                <a:effectLst/>
                <a:latin typeface="Söhne"/>
              </a:rPr>
              <a:t> </a:t>
            </a:r>
            <a:r>
              <a:rPr kumimoji="0" lang="da-DK" altLang="da-DK" sz="2800" b="0" i="0" u="none" strike="noStrike" cap="none" normalizeH="0" baseline="0" dirty="0" err="1">
                <a:ln>
                  <a:noFill/>
                </a:ln>
                <a:solidFill>
                  <a:srgbClr val="0F0F0F"/>
                </a:solidFill>
                <a:effectLst/>
                <a:latin typeface="Söhne"/>
              </a:rPr>
              <a:t>function</a:t>
            </a:r>
            <a:r>
              <a:rPr kumimoji="0" lang="da-DK" altLang="da-DK" sz="2800" b="0" i="0" u="none" strike="noStrike" cap="none" normalizeH="0" baseline="0" dirty="0">
                <a:ln>
                  <a:noFill/>
                </a:ln>
                <a:solidFill>
                  <a:srgbClr val="0F0F0F"/>
                </a:solidFill>
                <a:effectLst/>
                <a:latin typeface="Söhne"/>
              </a:rPr>
              <a:t>, </a:t>
            </a:r>
            <a:r>
              <a:rPr kumimoji="0" lang="da-DK" altLang="da-DK" b="1" i="0" u="none" strike="noStrike" cap="none" normalizeH="0" baseline="0" dirty="0" err="1">
                <a:ln>
                  <a:noFill/>
                </a:ln>
                <a:solidFill>
                  <a:schemeClr val="tx1"/>
                </a:solidFill>
                <a:effectLst/>
                <a:latin typeface="Söhne Mono"/>
              </a:rPr>
              <a:t>void</a:t>
            </a:r>
            <a:r>
              <a:rPr kumimoji="0" lang="da-DK" altLang="da-DK" sz="2800" b="0" i="0" u="none" strike="noStrike" cap="none" normalizeH="0" baseline="0" dirty="0">
                <a:ln>
                  <a:noFill/>
                </a:ln>
                <a:solidFill>
                  <a:srgbClr val="0F0F0F"/>
                </a:solidFill>
                <a:effectLst/>
                <a:latin typeface="Söhne"/>
              </a:rPr>
              <a:t> </a:t>
            </a:r>
            <a:r>
              <a:rPr kumimoji="0" lang="da-DK" altLang="da-DK" sz="2800" b="0" i="0" u="none" strike="noStrike" cap="none" normalizeH="0" baseline="0" dirty="0" err="1">
                <a:ln>
                  <a:noFill/>
                </a:ln>
                <a:solidFill>
                  <a:srgbClr val="0F0F0F"/>
                </a:solidFill>
                <a:effectLst/>
                <a:latin typeface="Söhne"/>
              </a:rPr>
              <a:t>indicates</a:t>
            </a:r>
            <a:r>
              <a:rPr kumimoji="0" lang="da-DK" altLang="da-DK" sz="2800" b="0" i="0" u="none" strike="noStrike" cap="none" normalizeH="0" baseline="0" dirty="0">
                <a:ln>
                  <a:noFill/>
                </a:ln>
                <a:solidFill>
                  <a:srgbClr val="0F0F0F"/>
                </a:solidFill>
                <a:effectLst/>
                <a:latin typeface="Söhne"/>
              </a:rPr>
              <a:t> </a:t>
            </a:r>
            <a:r>
              <a:rPr kumimoji="0" lang="da-DK" altLang="da-DK" sz="2800" b="0" i="0" u="none" strike="noStrike" cap="none" normalizeH="0" baseline="0" dirty="0" err="1">
                <a:ln>
                  <a:noFill/>
                </a:ln>
                <a:solidFill>
                  <a:srgbClr val="0F0F0F"/>
                </a:solidFill>
                <a:effectLst/>
                <a:latin typeface="Söhne"/>
              </a:rPr>
              <a:t>that</a:t>
            </a:r>
            <a:r>
              <a:rPr kumimoji="0" lang="da-DK" altLang="da-DK" sz="2800" b="0" i="0" u="none" strike="noStrike" cap="none" normalizeH="0" baseline="0" dirty="0">
                <a:ln>
                  <a:noFill/>
                </a:ln>
                <a:solidFill>
                  <a:srgbClr val="0F0F0F"/>
                </a:solidFill>
                <a:effectLst/>
                <a:latin typeface="Söhne"/>
              </a:rPr>
              <a:t> the </a:t>
            </a:r>
            <a:r>
              <a:rPr kumimoji="0" lang="da-DK" altLang="da-DK" sz="2800" b="0" i="0" u="none" strike="noStrike" cap="none" normalizeH="0" baseline="0" dirty="0" err="1">
                <a:ln>
                  <a:noFill/>
                </a:ln>
                <a:solidFill>
                  <a:srgbClr val="0F0F0F"/>
                </a:solidFill>
                <a:effectLst/>
                <a:latin typeface="Söhne"/>
              </a:rPr>
              <a:t>function</a:t>
            </a:r>
            <a:r>
              <a:rPr kumimoji="0" lang="da-DK" altLang="da-DK" sz="2800" b="0" i="0" u="none" strike="noStrike" cap="none" normalizeH="0" baseline="0" dirty="0">
                <a:ln>
                  <a:noFill/>
                </a:ln>
                <a:solidFill>
                  <a:srgbClr val="0F0F0F"/>
                </a:solidFill>
                <a:effectLst/>
                <a:latin typeface="Söhne"/>
              </a:rPr>
              <a:t> </a:t>
            </a:r>
            <a:r>
              <a:rPr kumimoji="0" lang="da-DK" altLang="da-DK" sz="2800" b="0" i="0" u="none" strike="noStrike" cap="none" normalizeH="0" baseline="0" dirty="0" err="1">
                <a:ln>
                  <a:noFill/>
                </a:ln>
                <a:solidFill>
                  <a:srgbClr val="0F0F0F"/>
                </a:solidFill>
                <a:effectLst/>
                <a:latin typeface="Söhne"/>
              </a:rPr>
              <a:t>doesn't</a:t>
            </a:r>
            <a:r>
              <a:rPr kumimoji="0" lang="da-DK" altLang="da-DK" sz="2800" b="0" i="0" u="none" strike="noStrike" cap="none" normalizeH="0" baseline="0" dirty="0">
                <a:ln>
                  <a:noFill/>
                </a:ln>
                <a:solidFill>
                  <a:srgbClr val="0F0F0F"/>
                </a:solidFill>
                <a:effectLst/>
                <a:latin typeface="Söhne"/>
              </a:rPr>
              <a:t> return </a:t>
            </a:r>
            <a:r>
              <a:rPr kumimoji="0" lang="da-DK" altLang="da-DK" sz="2800" b="0" i="0" u="none" strike="noStrike" cap="none" normalizeH="0" baseline="0" dirty="0" err="1">
                <a:ln>
                  <a:noFill/>
                </a:ln>
                <a:solidFill>
                  <a:srgbClr val="0F0F0F"/>
                </a:solidFill>
                <a:effectLst/>
                <a:latin typeface="Söhne"/>
              </a:rPr>
              <a:t>any</a:t>
            </a:r>
            <a:r>
              <a:rPr kumimoji="0" lang="da-DK" altLang="da-DK" sz="2800" b="0" i="0" u="none" strike="noStrike" cap="none" normalizeH="0" baseline="0" dirty="0">
                <a:ln>
                  <a:noFill/>
                </a:ln>
                <a:solidFill>
                  <a:srgbClr val="0F0F0F"/>
                </a:solidFill>
                <a:effectLst/>
                <a:latin typeface="Söhne"/>
              </a:rPr>
              <a:t> </a:t>
            </a:r>
            <a:r>
              <a:rPr kumimoji="0" lang="da-DK" altLang="da-DK" sz="2800" b="0" i="0" u="none" strike="noStrike" cap="none" normalizeH="0" baseline="0" dirty="0" err="1">
                <a:ln>
                  <a:noFill/>
                </a:ln>
                <a:solidFill>
                  <a:srgbClr val="0F0F0F"/>
                </a:solidFill>
                <a:effectLst/>
                <a:latin typeface="Söhne"/>
              </a:rPr>
              <a:t>value</a:t>
            </a:r>
            <a:r>
              <a:rPr kumimoji="0" lang="da-DK" altLang="da-DK" sz="2800" b="0" i="0" u="none" strike="noStrike" cap="none" normalizeH="0" baseline="0" dirty="0">
                <a:ln>
                  <a:noFill/>
                </a:ln>
                <a:solidFill>
                  <a:srgbClr val="0F0F0F"/>
                </a:solidFill>
                <a:effectLst/>
                <a:latin typeface="Söhne"/>
              </a:rPr>
              <a:t>.</a:t>
            </a:r>
            <a:r>
              <a:rPr kumimoji="0" lang="da-DK" altLang="da-DK" sz="1400" b="0" i="0" u="none" strike="noStrike" cap="none" normalizeH="0" baseline="0" dirty="0">
                <a:ln>
                  <a:noFill/>
                </a:ln>
                <a:solidFill>
                  <a:schemeClr val="tx1"/>
                </a:solidFill>
                <a:effectLst/>
              </a:rPr>
              <a:t> </a:t>
            </a:r>
            <a:endParaRPr kumimoji="0" lang="da-DK" altLang="da-DK" sz="40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0F0F0F"/>
              </a:solidFill>
              <a:effectLst/>
              <a:latin typeface="Söhne"/>
            </a:endParaRPr>
          </a:p>
          <a:p>
            <a:endParaRPr lang="en-US" b="0" i="0" dirty="0">
              <a:solidFill>
                <a:srgbClr val="0F0F0F"/>
              </a:solidFill>
              <a:effectLst/>
              <a:latin typeface="Söhne"/>
            </a:endParaRPr>
          </a:p>
          <a:p>
            <a:endParaRPr lang="da-DK" altLang="da-DK" sz="1400" dirty="0"/>
          </a:p>
          <a:p>
            <a:pPr marL="0" indent="0">
              <a:buNone/>
            </a:pPr>
            <a:endParaRPr lang="da-DK" altLang="da-DK" sz="1400" dirty="0"/>
          </a:p>
          <a:p>
            <a:endParaRPr lang="en-US" dirty="0">
              <a:solidFill>
                <a:srgbClr val="0F0F0F"/>
              </a:solidFill>
              <a:latin typeface="Söhne"/>
            </a:endParaRPr>
          </a:p>
          <a:p>
            <a:endParaRPr lang="en-US" dirty="0">
              <a:solidFill>
                <a:srgbClr val="0F0F0F"/>
              </a:solidFill>
              <a:latin typeface="Söhne"/>
            </a:endParaRPr>
          </a:p>
          <a:p>
            <a:endParaRPr lang="en-US" b="0" i="0" dirty="0">
              <a:solidFill>
                <a:srgbClr val="0F0F0F"/>
              </a:solidFill>
              <a:effectLst/>
              <a:latin typeface="Söhne"/>
            </a:endParaRPr>
          </a:p>
          <a:p>
            <a:endParaRPr lang="da-DK" dirty="0"/>
          </a:p>
          <a:p>
            <a:endParaRPr lang="da-DK" dirty="0"/>
          </a:p>
        </p:txBody>
      </p:sp>
      <p:pic>
        <p:nvPicPr>
          <p:cNvPr id="14" name="Picture 13">
            <a:extLst>
              <a:ext uri="{FF2B5EF4-FFF2-40B4-BE49-F238E27FC236}">
                <a16:creationId xmlns:a16="http://schemas.microsoft.com/office/drawing/2014/main" id="{FCD76D32-21F9-A0EE-C8B5-290C3255AE49}"/>
              </a:ext>
            </a:extLst>
          </p:cNvPr>
          <p:cNvPicPr>
            <a:picLocks noChangeAspect="1"/>
          </p:cNvPicPr>
          <p:nvPr/>
        </p:nvPicPr>
        <p:blipFill>
          <a:blip r:embed="rId3"/>
          <a:stretch>
            <a:fillRect/>
          </a:stretch>
        </p:blipFill>
        <p:spPr>
          <a:xfrm>
            <a:off x="7190159" y="2038686"/>
            <a:ext cx="3724795" cy="247685"/>
          </a:xfrm>
          <a:prstGeom prst="rect">
            <a:avLst/>
          </a:prstGeom>
        </p:spPr>
      </p:pic>
    </p:spTree>
    <p:extLst>
      <p:ext uri="{BB962C8B-B14F-4D97-AF65-F5344CB8AC3E}">
        <p14:creationId xmlns:p14="http://schemas.microsoft.com/office/powerpoint/2010/main" val="3907317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21DA-F081-D2B3-E513-9A24282835E6}"/>
              </a:ext>
            </a:extLst>
          </p:cNvPr>
          <p:cNvSpPr>
            <a:spLocks noGrp="1"/>
          </p:cNvSpPr>
          <p:nvPr>
            <p:ph type="title"/>
          </p:nvPr>
        </p:nvSpPr>
        <p:spPr/>
        <p:txBody>
          <a:bodyPr/>
          <a:lstStyle/>
          <a:p>
            <a:r>
              <a:rPr lang="da-DK" dirty="0" err="1"/>
              <a:t>Summarize</a:t>
            </a:r>
            <a:r>
              <a:rPr lang="da-DK" dirty="0"/>
              <a:t> the </a:t>
            </a:r>
            <a:r>
              <a:rPr lang="da-DK" dirty="0" err="1"/>
              <a:t>arduino</a:t>
            </a:r>
            <a:r>
              <a:rPr lang="da-DK" dirty="0"/>
              <a:t> IDE</a:t>
            </a:r>
          </a:p>
        </p:txBody>
      </p:sp>
      <p:sp>
        <p:nvSpPr>
          <p:cNvPr id="3" name="Content Placeholder 2">
            <a:extLst>
              <a:ext uri="{FF2B5EF4-FFF2-40B4-BE49-F238E27FC236}">
                <a16:creationId xmlns:a16="http://schemas.microsoft.com/office/drawing/2014/main" id="{9F0B2F6B-8B65-8A8B-069F-968BA928F28C}"/>
              </a:ext>
            </a:extLst>
          </p:cNvPr>
          <p:cNvSpPr>
            <a:spLocks noGrp="1"/>
          </p:cNvSpPr>
          <p:nvPr>
            <p:ph sz="half" idx="1"/>
          </p:nvPr>
        </p:nvSpPr>
        <p:spPr/>
        <p:txBody>
          <a:bodyPr>
            <a:normAutofit fontScale="55000" lnSpcReduction="20000"/>
          </a:bodyPr>
          <a:lstStyle/>
          <a:p>
            <a:pPr algn="l">
              <a:buFont typeface="+mj-lt"/>
              <a:buAutoNum type="arabicPeriod"/>
            </a:pPr>
            <a:r>
              <a:rPr lang="en-US" b="0" i="0" dirty="0">
                <a:solidFill>
                  <a:srgbClr val="000000"/>
                </a:solidFill>
                <a:effectLst/>
                <a:latin typeface="Söhne"/>
              </a:rPr>
              <a:t>The Arduino board starts, and the setup function is called once for initialization.</a:t>
            </a:r>
          </a:p>
          <a:p>
            <a:pPr algn="l">
              <a:buFont typeface="+mj-lt"/>
              <a:buAutoNum type="arabicPeriod"/>
            </a:pPr>
            <a:endParaRPr lang="en-US" b="0" i="0" dirty="0">
              <a:solidFill>
                <a:srgbClr val="000000"/>
              </a:solidFill>
              <a:effectLst/>
              <a:latin typeface="Söhne"/>
            </a:endParaRPr>
          </a:p>
          <a:p>
            <a:pPr algn="l">
              <a:buFont typeface="+mj-lt"/>
              <a:buAutoNum type="arabicPeriod"/>
            </a:pPr>
            <a:r>
              <a:rPr lang="en-US" b="0" i="0" dirty="0">
                <a:solidFill>
                  <a:srgbClr val="000000"/>
                </a:solidFill>
                <a:effectLst/>
                <a:latin typeface="Söhne"/>
              </a:rPr>
              <a:t>After the setup function completes, the Arduino enters an infinite loop, repeatedly calling the loop function.</a:t>
            </a:r>
          </a:p>
          <a:p>
            <a:pPr algn="l">
              <a:buFont typeface="+mj-lt"/>
              <a:buAutoNum type="arabicPeriod"/>
            </a:pPr>
            <a:endParaRPr lang="en-US" b="0" i="0" dirty="0">
              <a:solidFill>
                <a:srgbClr val="000000"/>
              </a:solidFill>
              <a:effectLst/>
              <a:latin typeface="Söhne"/>
            </a:endParaRPr>
          </a:p>
          <a:p>
            <a:pPr algn="l">
              <a:buFont typeface="+mj-lt"/>
              <a:buAutoNum type="arabicPeriod"/>
            </a:pPr>
            <a:r>
              <a:rPr lang="en-US" b="0" i="0" dirty="0">
                <a:solidFill>
                  <a:srgbClr val="000000"/>
                </a:solidFill>
                <a:effectLst/>
                <a:latin typeface="Söhne"/>
              </a:rPr>
              <a:t>The code inside the loop function runs, implementing the main logic of your program.</a:t>
            </a:r>
          </a:p>
          <a:p>
            <a:pPr algn="l">
              <a:buFont typeface="+mj-lt"/>
              <a:buAutoNum type="arabicPeriod"/>
            </a:pPr>
            <a:endParaRPr lang="en-US" b="0" i="0" dirty="0">
              <a:solidFill>
                <a:srgbClr val="000000"/>
              </a:solidFill>
              <a:effectLst/>
              <a:latin typeface="Söhne"/>
            </a:endParaRPr>
          </a:p>
          <a:p>
            <a:pPr algn="l">
              <a:buFont typeface="+mj-lt"/>
              <a:buAutoNum type="arabicPeriod"/>
            </a:pPr>
            <a:r>
              <a:rPr lang="en-US" b="0" i="0" dirty="0">
                <a:solidFill>
                  <a:srgbClr val="000000"/>
                </a:solidFill>
                <a:effectLst/>
                <a:latin typeface="Söhne"/>
              </a:rPr>
              <a:t>Once the loop function completes, it starts again from the beginning.</a:t>
            </a:r>
          </a:p>
          <a:p>
            <a:pPr algn="l">
              <a:buFont typeface="+mj-lt"/>
              <a:buAutoNum type="arabicPeriod"/>
            </a:pPr>
            <a:endParaRPr lang="en-US" b="0" i="0" dirty="0">
              <a:solidFill>
                <a:srgbClr val="000000"/>
              </a:solidFill>
              <a:effectLst/>
              <a:latin typeface="Söhne"/>
            </a:endParaRPr>
          </a:p>
          <a:p>
            <a:pPr algn="l"/>
            <a:r>
              <a:rPr lang="en-US" b="0" i="0" dirty="0">
                <a:solidFill>
                  <a:srgbClr val="000000"/>
                </a:solidFill>
                <a:effectLst/>
                <a:latin typeface="Söhne"/>
              </a:rPr>
              <a:t>The setup and loop functions provide a simple and structured framework for writing Arduino sketches. The setup function is for one-time setup tasks, and the loop function contains the main program logic that runs continuously.</a:t>
            </a:r>
          </a:p>
          <a:p>
            <a:pPr marL="0" indent="0">
              <a:buNone/>
            </a:pPr>
            <a:br>
              <a:rPr lang="en-US" b="0" i="0" dirty="0">
                <a:solidFill>
                  <a:srgbClr val="000000"/>
                </a:solidFill>
                <a:effectLst/>
                <a:latin typeface="Söhne"/>
              </a:rPr>
            </a:br>
            <a:endParaRPr lang="da-DK" dirty="0"/>
          </a:p>
          <a:p>
            <a:endParaRPr lang="da-DK" dirty="0"/>
          </a:p>
        </p:txBody>
      </p:sp>
      <p:sp>
        <p:nvSpPr>
          <p:cNvPr id="4" name="Content Placeholder 3">
            <a:extLst>
              <a:ext uri="{FF2B5EF4-FFF2-40B4-BE49-F238E27FC236}">
                <a16:creationId xmlns:a16="http://schemas.microsoft.com/office/drawing/2014/main" id="{96650821-0363-1AB0-39C7-3A4172086FB0}"/>
              </a:ext>
            </a:extLst>
          </p:cNvPr>
          <p:cNvSpPr>
            <a:spLocks noGrp="1"/>
          </p:cNvSpPr>
          <p:nvPr>
            <p:ph sz="half" idx="2"/>
          </p:nvPr>
        </p:nvSpPr>
        <p:spPr/>
        <p:txBody>
          <a:bodyPr>
            <a:normAutofit fontScale="55000" lnSpcReduction="20000"/>
          </a:bodyPr>
          <a:lstStyle/>
          <a:p>
            <a:endParaRPr lang="da-DK"/>
          </a:p>
        </p:txBody>
      </p:sp>
    </p:spTree>
    <p:extLst>
      <p:ext uri="{BB962C8B-B14F-4D97-AF65-F5344CB8AC3E}">
        <p14:creationId xmlns:p14="http://schemas.microsoft.com/office/powerpoint/2010/main" val="130491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E4554D-8FB4-8ECF-759C-DCFA40B8B709}"/>
              </a:ext>
            </a:extLst>
          </p:cNvPr>
          <p:cNvPicPr>
            <a:picLocks noChangeAspect="1"/>
          </p:cNvPicPr>
          <p:nvPr/>
        </p:nvPicPr>
        <p:blipFill>
          <a:blip r:embed="rId3"/>
          <a:stretch>
            <a:fillRect/>
          </a:stretch>
        </p:blipFill>
        <p:spPr>
          <a:xfrm>
            <a:off x="3717559" y="189754"/>
            <a:ext cx="3896269" cy="5058481"/>
          </a:xfrm>
          <a:prstGeom prst="rect">
            <a:avLst/>
          </a:prstGeom>
        </p:spPr>
      </p:pic>
      <p:pic>
        <p:nvPicPr>
          <p:cNvPr id="5" name="Picture 4">
            <a:extLst>
              <a:ext uri="{FF2B5EF4-FFF2-40B4-BE49-F238E27FC236}">
                <a16:creationId xmlns:a16="http://schemas.microsoft.com/office/drawing/2014/main" id="{2DE53870-38A0-CC95-C101-62A04C7483B8}"/>
              </a:ext>
            </a:extLst>
          </p:cNvPr>
          <p:cNvPicPr>
            <a:picLocks noChangeAspect="1"/>
          </p:cNvPicPr>
          <p:nvPr/>
        </p:nvPicPr>
        <p:blipFill>
          <a:blip r:embed="rId4"/>
          <a:stretch>
            <a:fillRect/>
          </a:stretch>
        </p:blipFill>
        <p:spPr>
          <a:xfrm>
            <a:off x="5291025" y="5143549"/>
            <a:ext cx="1609950" cy="895475"/>
          </a:xfrm>
          <a:prstGeom prst="rect">
            <a:avLst/>
          </a:prstGeom>
        </p:spPr>
      </p:pic>
    </p:spTree>
    <p:extLst>
      <p:ext uri="{BB962C8B-B14F-4D97-AF65-F5344CB8AC3E}">
        <p14:creationId xmlns:p14="http://schemas.microsoft.com/office/powerpoint/2010/main" val="3152910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11BF-5431-C521-B916-769E49023982}"/>
              </a:ext>
            </a:extLst>
          </p:cNvPr>
          <p:cNvSpPr>
            <a:spLocks noGrp="1"/>
          </p:cNvSpPr>
          <p:nvPr>
            <p:ph type="title"/>
          </p:nvPr>
        </p:nvSpPr>
        <p:spPr/>
        <p:txBody>
          <a:bodyPr/>
          <a:lstStyle/>
          <a:p>
            <a:r>
              <a:rPr lang="da-DK" dirty="0"/>
              <a:t>Networking and WIFI </a:t>
            </a:r>
            <a:r>
              <a:rPr lang="da-DK" dirty="0" err="1"/>
              <a:t>configuration</a:t>
            </a:r>
            <a:endParaRPr lang="da-DK" dirty="0"/>
          </a:p>
        </p:txBody>
      </p:sp>
      <p:sp>
        <p:nvSpPr>
          <p:cNvPr id="3" name="Content Placeholder 2">
            <a:extLst>
              <a:ext uri="{FF2B5EF4-FFF2-40B4-BE49-F238E27FC236}">
                <a16:creationId xmlns:a16="http://schemas.microsoft.com/office/drawing/2014/main" id="{93FC3304-6B1B-9600-1920-98A123084552}"/>
              </a:ext>
            </a:extLst>
          </p:cNvPr>
          <p:cNvSpPr>
            <a:spLocks noGrp="1"/>
          </p:cNvSpPr>
          <p:nvPr>
            <p:ph sz="half" idx="1"/>
          </p:nvPr>
        </p:nvSpPr>
        <p:spPr/>
        <p:txBody>
          <a:bodyPr>
            <a:normAutofit fontScale="62500" lnSpcReduction="20000"/>
          </a:bodyPr>
          <a:lstStyle/>
          <a:p>
            <a:r>
              <a:rPr lang="da-DK" dirty="0"/>
              <a:t>Access point mode (AP)</a:t>
            </a:r>
          </a:p>
          <a:p>
            <a:endParaRPr lang="da-DK" dirty="0"/>
          </a:p>
          <a:p>
            <a:r>
              <a:rPr lang="da-DK" dirty="0"/>
              <a:t>Stations mode</a:t>
            </a:r>
          </a:p>
          <a:p>
            <a:endParaRPr lang="da-DK" dirty="0"/>
          </a:p>
          <a:p>
            <a:r>
              <a:rPr lang="da-DK" dirty="0"/>
              <a:t>Soft AP mode</a:t>
            </a:r>
          </a:p>
          <a:p>
            <a:endParaRPr lang="da-DK" dirty="0"/>
          </a:p>
          <a:p>
            <a:r>
              <a:rPr lang="da-DK" dirty="0"/>
              <a:t>Ethernet</a:t>
            </a:r>
          </a:p>
          <a:p>
            <a:endParaRPr lang="da-DK" dirty="0"/>
          </a:p>
          <a:p>
            <a:r>
              <a:rPr lang="da-DK" dirty="0"/>
              <a:t>Lora (long range)</a:t>
            </a:r>
          </a:p>
          <a:p>
            <a:endParaRPr lang="da-DK" dirty="0"/>
          </a:p>
          <a:p>
            <a:r>
              <a:rPr lang="da-DK" dirty="0"/>
              <a:t>Bluetooth</a:t>
            </a:r>
          </a:p>
          <a:p>
            <a:endParaRPr lang="da-DK" dirty="0"/>
          </a:p>
          <a:p>
            <a:r>
              <a:rPr lang="da-DK" dirty="0"/>
              <a:t>Cellular </a:t>
            </a:r>
          </a:p>
        </p:txBody>
      </p:sp>
      <p:sp>
        <p:nvSpPr>
          <p:cNvPr id="4" name="Content Placeholder 3">
            <a:extLst>
              <a:ext uri="{FF2B5EF4-FFF2-40B4-BE49-F238E27FC236}">
                <a16:creationId xmlns:a16="http://schemas.microsoft.com/office/drawing/2014/main" id="{2FA2242B-8AAD-485A-D900-B1AEB77876B2}"/>
              </a:ext>
            </a:extLst>
          </p:cNvPr>
          <p:cNvSpPr>
            <a:spLocks noGrp="1"/>
          </p:cNvSpPr>
          <p:nvPr>
            <p:ph sz="half" idx="2"/>
          </p:nvPr>
        </p:nvSpPr>
        <p:spPr/>
        <p:txBody>
          <a:bodyPr>
            <a:normAutofit fontScale="62500" lnSpcReduction="20000"/>
          </a:bodyPr>
          <a:lstStyle/>
          <a:p>
            <a:r>
              <a:rPr lang="da-DK" dirty="0" err="1"/>
              <a:t>We</a:t>
            </a:r>
            <a:r>
              <a:rPr lang="da-DK" dirty="0"/>
              <a:t> </a:t>
            </a:r>
            <a:r>
              <a:rPr lang="da-DK" dirty="0" err="1"/>
              <a:t>will</a:t>
            </a:r>
            <a:r>
              <a:rPr lang="da-DK" dirty="0"/>
              <a:t> </a:t>
            </a:r>
            <a:r>
              <a:rPr lang="da-DK" dirty="0" err="1"/>
              <a:t>be</a:t>
            </a:r>
            <a:r>
              <a:rPr lang="da-DK" dirty="0"/>
              <a:t> </a:t>
            </a:r>
            <a:r>
              <a:rPr lang="da-DK" dirty="0" err="1"/>
              <a:t>focusing</a:t>
            </a:r>
            <a:r>
              <a:rPr lang="da-DK" dirty="0"/>
              <a:t> on Station Mode </a:t>
            </a:r>
            <a:r>
              <a:rPr lang="da-DK" dirty="0" err="1"/>
              <a:t>where</a:t>
            </a:r>
            <a:r>
              <a:rPr lang="da-DK" dirty="0"/>
              <a:t> </a:t>
            </a:r>
            <a:r>
              <a:rPr lang="da-DK" dirty="0" err="1"/>
              <a:t>we</a:t>
            </a:r>
            <a:r>
              <a:rPr lang="da-DK" dirty="0"/>
              <a:t> </a:t>
            </a:r>
            <a:r>
              <a:rPr lang="da-DK" dirty="0" err="1"/>
              <a:t>connect</a:t>
            </a:r>
            <a:r>
              <a:rPr lang="da-DK" dirty="0"/>
              <a:t> to </a:t>
            </a:r>
            <a:r>
              <a:rPr lang="da-DK" dirty="0" err="1"/>
              <a:t>our</a:t>
            </a:r>
            <a:r>
              <a:rPr lang="da-DK" dirty="0"/>
              <a:t> </a:t>
            </a:r>
            <a:r>
              <a:rPr lang="da-DK" dirty="0" err="1"/>
              <a:t>own</a:t>
            </a:r>
            <a:r>
              <a:rPr lang="da-DK" dirty="0"/>
              <a:t> </a:t>
            </a:r>
            <a:r>
              <a:rPr lang="da-DK" dirty="0" err="1"/>
              <a:t>local</a:t>
            </a:r>
            <a:r>
              <a:rPr lang="da-DK" dirty="0"/>
              <a:t> </a:t>
            </a:r>
            <a:r>
              <a:rPr lang="da-DK" dirty="0" err="1"/>
              <a:t>network</a:t>
            </a:r>
            <a:r>
              <a:rPr lang="da-DK" dirty="0"/>
              <a:t>.</a:t>
            </a:r>
          </a:p>
          <a:p>
            <a:endParaRPr lang="da-DK" dirty="0"/>
          </a:p>
          <a:p>
            <a:r>
              <a:rPr lang="da-DK" dirty="0"/>
              <a:t>IP </a:t>
            </a:r>
            <a:r>
              <a:rPr lang="da-DK" dirty="0" err="1"/>
              <a:t>configuration</a:t>
            </a:r>
            <a:r>
              <a:rPr lang="da-DK" dirty="0"/>
              <a:t>:</a:t>
            </a:r>
          </a:p>
          <a:p>
            <a:pPr>
              <a:buFontTx/>
              <a:buChar char="-"/>
            </a:pPr>
            <a:r>
              <a:rPr lang="da-DK" dirty="0"/>
              <a:t>DHCP: </a:t>
            </a:r>
            <a:r>
              <a:rPr lang="da-DK" b="0" i="0" dirty="0">
                <a:solidFill>
                  <a:srgbClr val="0F0F0F"/>
                </a:solidFill>
                <a:effectLst/>
                <a:latin typeface="Söhne"/>
              </a:rPr>
              <a:t>Dynamic Host Configuration Protocol.</a:t>
            </a:r>
          </a:p>
          <a:p>
            <a:pPr>
              <a:buFontTx/>
              <a:buChar char="-"/>
            </a:pPr>
            <a:r>
              <a:rPr lang="da-DK" dirty="0">
                <a:solidFill>
                  <a:srgbClr val="0F0F0F"/>
                </a:solidFill>
                <a:latin typeface="Söhne"/>
              </a:rPr>
              <a:t>Configuration of </a:t>
            </a:r>
            <a:r>
              <a:rPr lang="da-DK" dirty="0" err="1">
                <a:solidFill>
                  <a:srgbClr val="0F0F0F"/>
                </a:solidFill>
                <a:latin typeface="Söhne"/>
              </a:rPr>
              <a:t>Static</a:t>
            </a:r>
            <a:r>
              <a:rPr lang="da-DK" dirty="0">
                <a:solidFill>
                  <a:srgbClr val="0F0F0F"/>
                </a:solidFill>
                <a:latin typeface="Söhne"/>
              </a:rPr>
              <a:t> IP</a:t>
            </a:r>
          </a:p>
          <a:p>
            <a:pPr>
              <a:buFontTx/>
              <a:buChar char="-"/>
            </a:pPr>
            <a:endParaRPr lang="da-DK" dirty="0">
              <a:solidFill>
                <a:srgbClr val="0F0F0F"/>
              </a:solidFill>
              <a:latin typeface="Söhne"/>
            </a:endParaRPr>
          </a:p>
          <a:p>
            <a:pPr marL="0" indent="0">
              <a:buNone/>
            </a:pPr>
            <a:endParaRPr lang="da-DK" b="0" i="0" dirty="0">
              <a:solidFill>
                <a:srgbClr val="0F0F0F"/>
              </a:solidFill>
              <a:effectLst/>
              <a:latin typeface="Söhne"/>
            </a:endParaRPr>
          </a:p>
          <a:p>
            <a:endParaRPr lang="da-DK" b="0" i="0" dirty="0">
              <a:solidFill>
                <a:srgbClr val="0F0F0F"/>
              </a:solidFill>
              <a:effectLst/>
              <a:latin typeface="Söhne"/>
            </a:endParaRPr>
          </a:p>
          <a:p>
            <a:endParaRPr lang="da-DK" dirty="0"/>
          </a:p>
        </p:txBody>
      </p:sp>
    </p:spTree>
    <p:extLst>
      <p:ext uri="{BB962C8B-B14F-4D97-AF65-F5344CB8AC3E}">
        <p14:creationId xmlns:p14="http://schemas.microsoft.com/office/powerpoint/2010/main" val="2430561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F626-AFCE-C7AC-77ED-C223A0C44461}"/>
              </a:ext>
            </a:extLst>
          </p:cNvPr>
          <p:cNvSpPr>
            <a:spLocks noGrp="1"/>
          </p:cNvSpPr>
          <p:nvPr>
            <p:ph type="title"/>
          </p:nvPr>
        </p:nvSpPr>
        <p:spPr/>
        <p:txBody>
          <a:bodyPr/>
          <a:lstStyle/>
          <a:p>
            <a:r>
              <a:rPr lang="da-DK" dirty="0" err="1"/>
              <a:t>Introduction</a:t>
            </a:r>
            <a:r>
              <a:rPr lang="da-DK" dirty="0"/>
              <a:t> to ESP8266WiFi.h</a:t>
            </a:r>
          </a:p>
        </p:txBody>
      </p:sp>
      <p:sp>
        <p:nvSpPr>
          <p:cNvPr id="3" name="Content Placeholder 2">
            <a:extLst>
              <a:ext uri="{FF2B5EF4-FFF2-40B4-BE49-F238E27FC236}">
                <a16:creationId xmlns:a16="http://schemas.microsoft.com/office/drawing/2014/main" id="{EBE7A368-2C1B-527B-2943-03054A99A2E7}"/>
              </a:ext>
            </a:extLst>
          </p:cNvPr>
          <p:cNvSpPr>
            <a:spLocks noGrp="1"/>
          </p:cNvSpPr>
          <p:nvPr>
            <p:ph sz="half" idx="1"/>
          </p:nvPr>
        </p:nvSpPr>
        <p:spPr/>
        <p:txBody>
          <a:bodyPr/>
          <a:lstStyle/>
          <a:p>
            <a:endParaRPr lang="da-DK"/>
          </a:p>
        </p:txBody>
      </p:sp>
      <p:sp>
        <p:nvSpPr>
          <p:cNvPr id="4" name="Content Placeholder 3">
            <a:extLst>
              <a:ext uri="{FF2B5EF4-FFF2-40B4-BE49-F238E27FC236}">
                <a16:creationId xmlns:a16="http://schemas.microsoft.com/office/drawing/2014/main" id="{F8C8E685-9374-943B-E89A-C6099A43D718}"/>
              </a:ext>
            </a:extLst>
          </p:cNvPr>
          <p:cNvSpPr>
            <a:spLocks noGrp="1"/>
          </p:cNvSpPr>
          <p:nvPr>
            <p:ph sz="half" idx="2"/>
          </p:nvPr>
        </p:nvSpPr>
        <p:spPr/>
        <p:txBody>
          <a:bodyPr/>
          <a:lstStyle/>
          <a:p>
            <a:endParaRPr lang="da-DK"/>
          </a:p>
        </p:txBody>
      </p:sp>
    </p:spTree>
    <p:extLst>
      <p:ext uri="{BB962C8B-B14F-4D97-AF65-F5344CB8AC3E}">
        <p14:creationId xmlns:p14="http://schemas.microsoft.com/office/powerpoint/2010/main" val="1241031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3E3B-67C9-55EB-0753-BBA9C22A4674}"/>
              </a:ext>
            </a:extLst>
          </p:cNvPr>
          <p:cNvSpPr>
            <a:spLocks noGrp="1"/>
          </p:cNvSpPr>
          <p:nvPr>
            <p:ph type="title"/>
          </p:nvPr>
        </p:nvSpPr>
        <p:spPr>
          <a:xfrm>
            <a:off x="225468" y="365125"/>
            <a:ext cx="11786992" cy="1325563"/>
          </a:xfrm>
        </p:spPr>
        <p:txBody>
          <a:bodyPr/>
          <a:lstStyle/>
          <a:p>
            <a:r>
              <a:rPr lang="da-DK" dirty="0"/>
              <a:t>Connect to </a:t>
            </a:r>
            <a:r>
              <a:rPr lang="da-DK" dirty="0" err="1"/>
              <a:t>to</a:t>
            </a:r>
            <a:r>
              <a:rPr lang="da-DK" dirty="0"/>
              <a:t> </a:t>
            </a:r>
            <a:r>
              <a:rPr lang="da-DK" dirty="0" err="1"/>
              <a:t>wifi</a:t>
            </a:r>
            <a:r>
              <a:rPr lang="da-DK" dirty="0"/>
              <a:t> (IP </a:t>
            </a:r>
            <a:r>
              <a:rPr lang="da-DK" dirty="0" err="1"/>
              <a:t>address</a:t>
            </a:r>
            <a:r>
              <a:rPr lang="da-DK" dirty="0"/>
              <a:t> via DHCP)</a:t>
            </a:r>
          </a:p>
        </p:txBody>
      </p:sp>
      <p:pic>
        <p:nvPicPr>
          <p:cNvPr id="7" name="Content Placeholder 6">
            <a:extLst>
              <a:ext uri="{FF2B5EF4-FFF2-40B4-BE49-F238E27FC236}">
                <a16:creationId xmlns:a16="http://schemas.microsoft.com/office/drawing/2014/main" id="{E6E6238D-B475-350F-49D3-42BB2FF4008C}"/>
              </a:ext>
            </a:extLst>
          </p:cNvPr>
          <p:cNvPicPr>
            <a:picLocks noGrp="1" noChangeAspect="1"/>
          </p:cNvPicPr>
          <p:nvPr>
            <p:ph idx="1"/>
          </p:nvPr>
        </p:nvPicPr>
        <p:blipFill>
          <a:blip r:embed="rId3"/>
          <a:stretch>
            <a:fillRect/>
          </a:stretch>
        </p:blipFill>
        <p:spPr>
          <a:xfrm>
            <a:off x="5914000" y="1855919"/>
            <a:ext cx="2543530" cy="276264"/>
          </a:xfrm>
        </p:spPr>
      </p:pic>
      <p:pic>
        <p:nvPicPr>
          <p:cNvPr id="5" name="Picture 4">
            <a:extLst>
              <a:ext uri="{FF2B5EF4-FFF2-40B4-BE49-F238E27FC236}">
                <a16:creationId xmlns:a16="http://schemas.microsoft.com/office/drawing/2014/main" id="{E6B06E22-F9CA-DFCE-C739-7704318211D3}"/>
              </a:ext>
            </a:extLst>
          </p:cNvPr>
          <p:cNvPicPr>
            <a:picLocks noChangeAspect="1"/>
          </p:cNvPicPr>
          <p:nvPr/>
        </p:nvPicPr>
        <p:blipFill>
          <a:blip r:embed="rId4"/>
          <a:stretch>
            <a:fillRect/>
          </a:stretch>
        </p:blipFill>
        <p:spPr>
          <a:xfrm>
            <a:off x="5914000" y="3026309"/>
            <a:ext cx="4153480" cy="1991003"/>
          </a:xfrm>
          <a:prstGeom prst="rect">
            <a:avLst/>
          </a:prstGeom>
        </p:spPr>
      </p:pic>
      <p:pic>
        <p:nvPicPr>
          <p:cNvPr id="9" name="Picture 8">
            <a:extLst>
              <a:ext uri="{FF2B5EF4-FFF2-40B4-BE49-F238E27FC236}">
                <a16:creationId xmlns:a16="http://schemas.microsoft.com/office/drawing/2014/main" id="{C79A06B1-FC69-F383-B1F5-5177CF734AB7}"/>
              </a:ext>
            </a:extLst>
          </p:cNvPr>
          <p:cNvPicPr>
            <a:picLocks noChangeAspect="1"/>
          </p:cNvPicPr>
          <p:nvPr/>
        </p:nvPicPr>
        <p:blipFill>
          <a:blip r:embed="rId5"/>
          <a:stretch>
            <a:fillRect/>
          </a:stretch>
        </p:blipFill>
        <p:spPr>
          <a:xfrm>
            <a:off x="5914000" y="2341088"/>
            <a:ext cx="4020111" cy="476316"/>
          </a:xfrm>
          <a:prstGeom prst="rect">
            <a:avLst/>
          </a:prstGeom>
        </p:spPr>
      </p:pic>
      <p:pic>
        <p:nvPicPr>
          <p:cNvPr id="6" name="Picture 5">
            <a:extLst>
              <a:ext uri="{FF2B5EF4-FFF2-40B4-BE49-F238E27FC236}">
                <a16:creationId xmlns:a16="http://schemas.microsoft.com/office/drawing/2014/main" id="{EFBBE485-1B2F-491A-CA4A-E40E6793BC5E}"/>
              </a:ext>
            </a:extLst>
          </p:cNvPr>
          <p:cNvPicPr>
            <a:picLocks noChangeAspect="1"/>
          </p:cNvPicPr>
          <p:nvPr/>
        </p:nvPicPr>
        <p:blipFill>
          <a:blip r:embed="rId6"/>
          <a:stretch>
            <a:fillRect/>
          </a:stretch>
        </p:blipFill>
        <p:spPr>
          <a:xfrm>
            <a:off x="6008318" y="5066730"/>
            <a:ext cx="4538374" cy="1426145"/>
          </a:xfrm>
          <a:prstGeom prst="rect">
            <a:avLst/>
          </a:prstGeom>
        </p:spPr>
      </p:pic>
    </p:spTree>
    <p:extLst>
      <p:ext uri="{BB962C8B-B14F-4D97-AF65-F5344CB8AC3E}">
        <p14:creationId xmlns:p14="http://schemas.microsoft.com/office/powerpoint/2010/main" val="501012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0C5E-ADC4-1356-4E60-68B766F3AC1A}"/>
              </a:ext>
            </a:extLst>
          </p:cNvPr>
          <p:cNvSpPr>
            <a:spLocks noGrp="1"/>
          </p:cNvSpPr>
          <p:nvPr>
            <p:ph type="title"/>
          </p:nvPr>
        </p:nvSpPr>
        <p:spPr/>
        <p:txBody>
          <a:bodyPr/>
          <a:lstStyle/>
          <a:p>
            <a:r>
              <a:rPr lang="da-DK" dirty="0"/>
              <a:t>Connect to WIFI (</a:t>
            </a:r>
            <a:r>
              <a:rPr lang="da-DK" dirty="0" err="1"/>
              <a:t>Static</a:t>
            </a:r>
            <a:r>
              <a:rPr lang="da-DK" dirty="0"/>
              <a:t> IP)</a:t>
            </a:r>
          </a:p>
        </p:txBody>
      </p:sp>
      <p:pic>
        <p:nvPicPr>
          <p:cNvPr id="4" name="Picture 3">
            <a:extLst>
              <a:ext uri="{FF2B5EF4-FFF2-40B4-BE49-F238E27FC236}">
                <a16:creationId xmlns:a16="http://schemas.microsoft.com/office/drawing/2014/main" id="{4170785A-806E-FFA6-9F4C-BDB71475FDCA}"/>
              </a:ext>
            </a:extLst>
          </p:cNvPr>
          <p:cNvPicPr>
            <a:picLocks noChangeAspect="1"/>
          </p:cNvPicPr>
          <p:nvPr/>
        </p:nvPicPr>
        <p:blipFill>
          <a:blip r:embed="rId2"/>
          <a:stretch>
            <a:fillRect/>
          </a:stretch>
        </p:blipFill>
        <p:spPr>
          <a:xfrm>
            <a:off x="4312631" y="2202702"/>
            <a:ext cx="3391373" cy="724001"/>
          </a:xfrm>
          <a:prstGeom prst="rect">
            <a:avLst/>
          </a:prstGeom>
        </p:spPr>
      </p:pic>
      <p:pic>
        <p:nvPicPr>
          <p:cNvPr id="5" name="Picture 4">
            <a:extLst>
              <a:ext uri="{FF2B5EF4-FFF2-40B4-BE49-F238E27FC236}">
                <a16:creationId xmlns:a16="http://schemas.microsoft.com/office/drawing/2014/main" id="{35D3F03B-11FE-E3DB-3607-0BF1765900DC}"/>
              </a:ext>
            </a:extLst>
          </p:cNvPr>
          <p:cNvPicPr>
            <a:picLocks noChangeAspect="1"/>
          </p:cNvPicPr>
          <p:nvPr/>
        </p:nvPicPr>
        <p:blipFill>
          <a:blip r:embed="rId3"/>
          <a:stretch>
            <a:fillRect/>
          </a:stretch>
        </p:blipFill>
        <p:spPr>
          <a:xfrm>
            <a:off x="4312631" y="3438717"/>
            <a:ext cx="3886742" cy="238158"/>
          </a:xfrm>
          <a:prstGeom prst="rect">
            <a:avLst/>
          </a:prstGeom>
        </p:spPr>
      </p:pic>
      <p:pic>
        <p:nvPicPr>
          <p:cNvPr id="6" name="Picture 5">
            <a:extLst>
              <a:ext uri="{FF2B5EF4-FFF2-40B4-BE49-F238E27FC236}">
                <a16:creationId xmlns:a16="http://schemas.microsoft.com/office/drawing/2014/main" id="{E7948100-300C-0208-3BBB-C8108F59ECF5}"/>
              </a:ext>
            </a:extLst>
          </p:cNvPr>
          <p:cNvPicPr>
            <a:picLocks noChangeAspect="1"/>
          </p:cNvPicPr>
          <p:nvPr/>
        </p:nvPicPr>
        <p:blipFill>
          <a:blip r:embed="rId4"/>
          <a:stretch>
            <a:fillRect/>
          </a:stretch>
        </p:blipFill>
        <p:spPr>
          <a:xfrm>
            <a:off x="7328224" y="4142703"/>
            <a:ext cx="4184148" cy="2234129"/>
          </a:xfrm>
          <a:prstGeom prst="rect">
            <a:avLst/>
          </a:prstGeom>
        </p:spPr>
      </p:pic>
    </p:spTree>
    <p:extLst>
      <p:ext uri="{BB962C8B-B14F-4D97-AF65-F5344CB8AC3E}">
        <p14:creationId xmlns:p14="http://schemas.microsoft.com/office/powerpoint/2010/main" val="3600138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CA0121-4FDB-99D6-75AE-9E92C321004A}"/>
              </a:ext>
            </a:extLst>
          </p:cNvPr>
          <p:cNvPicPr>
            <a:picLocks noChangeAspect="1"/>
          </p:cNvPicPr>
          <p:nvPr/>
        </p:nvPicPr>
        <p:blipFill>
          <a:blip r:embed="rId2"/>
          <a:stretch>
            <a:fillRect/>
          </a:stretch>
        </p:blipFill>
        <p:spPr>
          <a:xfrm>
            <a:off x="4538906" y="766777"/>
            <a:ext cx="3114187" cy="3729920"/>
          </a:xfrm>
          <a:prstGeom prst="rect">
            <a:avLst/>
          </a:prstGeom>
        </p:spPr>
      </p:pic>
      <p:pic>
        <p:nvPicPr>
          <p:cNvPr id="5" name="Picture 4">
            <a:extLst>
              <a:ext uri="{FF2B5EF4-FFF2-40B4-BE49-F238E27FC236}">
                <a16:creationId xmlns:a16="http://schemas.microsoft.com/office/drawing/2014/main" id="{77413E83-79DE-95D2-D667-41C19257B64D}"/>
              </a:ext>
            </a:extLst>
          </p:cNvPr>
          <p:cNvPicPr>
            <a:picLocks noChangeAspect="1"/>
          </p:cNvPicPr>
          <p:nvPr/>
        </p:nvPicPr>
        <p:blipFill>
          <a:blip r:embed="rId3"/>
          <a:stretch>
            <a:fillRect/>
          </a:stretch>
        </p:blipFill>
        <p:spPr>
          <a:xfrm>
            <a:off x="5314840" y="4832809"/>
            <a:ext cx="1562318" cy="914528"/>
          </a:xfrm>
          <a:prstGeom prst="rect">
            <a:avLst/>
          </a:prstGeom>
        </p:spPr>
      </p:pic>
    </p:spTree>
    <p:extLst>
      <p:ext uri="{BB962C8B-B14F-4D97-AF65-F5344CB8AC3E}">
        <p14:creationId xmlns:p14="http://schemas.microsoft.com/office/powerpoint/2010/main" val="2571517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9181-9F21-CFB0-6DB0-358E6D9D69E1}"/>
              </a:ext>
            </a:extLst>
          </p:cNvPr>
          <p:cNvSpPr>
            <a:spLocks noGrp="1"/>
          </p:cNvSpPr>
          <p:nvPr>
            <p:ph type="title"/>
          </p:nvPr>
        </p:nvSpPr>
        <p:spPr>
          <a:xfrm>
            <a:off x="212942" y="365125"/>
            <a:ext cx="11736888" cy="1325563"/>
          </a:xfrm>
        </p:spPr>
        <p:txBody>
          <a:bodyPr>
            <a:normAutofit fontScale="90000"/>
          </a:bodyPr>
          <a:lstStyle/>
          <a:p>
            <a:pPr algn="ctr"/>
            <a:r>
              <a:rPr lang="da-DK" sz="3600" b="1" u="sng" dirty="0" err="1"/>
              <a:t>Going</a:t>
            </a:r>
            <a:r>
              <a:rPr lang="da-DK" sz="3600" b="1" u="sng" dirty="0"/>
              <a:t> </a:t>
            </a:r>
            <a:r>
              <a:rPr lang="da-DK" sz="3600" b="1" u="sng" dirty="0" err="1"/>
              <a:t>deeper</a:t>
            </a:r>
            <a:r>
              <a:rPr lang="da-DK" sz="3600" b="1" u="sng" dirty="0"/>
              <a:t> with </a:t>
            </a:r>
            <a:r>
              <a:rPr lang="da-DK" sz="3600" b="1" u="sng" dirty="0" err="1"/>
              <a:t>functions</a:t>
            </a:r>
            <a:r>
              <a:rPr lang="da-DK" sz="3600" b="1" u="sng" dirty="0"/>
              <a:t> </a:t>
            </a:r>
            <a:br>
              <a:rPr lang="da-DK" sz="3600" dirty="0"/>
            </a:br>
            <a:br>
              <a:rPr lang="da-DK" sz="3600" dirty="0"/>
            </a:br>
            <a:endParaRPr lang="da-DK" sz="3600" dirty="0"/>
          </a:p>
        </p:txBody>
      </p:sp>
      <p:sp>
        <p:nvSpPr>
          <p:cNvPr id="3" name="Content Placeholder 2">
            <a:extLst>
              <a:ext uri="{FF2B5EF4-FFF2-40B4-BE49-F238E27FC236}">
                <a16:creationId xmlns:a16="http://schemas.microsoft.com/office/drawing/2014/main" id="{27DCB7B8-1763-3B20-385A-4D57F0D36437}"/>
              </a:ext>
            </a:extLst>
          </p:cNvPr>
          <p:cNvSpPr>
            <a:spLocks noGrp="1"/>
          </p:cNvSpPr>
          <p:nvPr>
            <p:ph idx="1"/>
          </p:nvPr>
        </p:nvSpPr>
        <p:spPr/>
        <p:txBody>
          <a:bodyPr/>
          <a:lstStyle/>
          <a:p>
            <a:pPr marL="0" indent="0">
              <a:buNone/>
            </a:pPr>
            <a:r>
              <a:rPr lang="da-DK" dirty="0"/>
              <a:t>1) </a:t>
            </a:r>
          </a:p>
          <a:p>
            <a:pPr marL="0" indent="0">
              <a:buNone/>
            </a:pPr>
            <a:r>
              <a:rPr lang="da-DK" dirty="0"/>
              <a:t>2) </a:t>
            </a:r>
            <a:r>
              <a:rPr lang="da-DK" dirty="0" err="1"/>
              <a:t>Create</a:t>
            </a:r>
            <a:r>
              <a:rPr lang="da-DK" dirty="0"/>
              <a:t> basic </a:t>
            </a:r>
            <a:r>
              <a:rPr lang="da-DK" dirty="0" err="1"/>
              <a:t>function</a:t>
            </a:r>
            <a:r>
              <a:rPr lang="da-DK" dirty="0"/>
              <a:t>:  </a:t>
            </a:r>
            <a:r>
              <a:rPr lang="da-DK" dirty="0" err="1"/>
              <a:t>connectToWiFi</a:t>
            </a:r>
            <a:r>
              <a:rPr lang="da-DK" dirty="0"/>
              <a:t> () {…}</a:t>
            </a:r>
          </a:p>
          <a:p>
            <a:pPr marL="0" indent="0">
              <a:buNone/>
            </a:pPr>
            <a:endParaRPr lang="da-DK" dirty="0"/>
          </a:p>
        </p:txBody>
      </p:sp>
    </p:spTree>
    <p:extLst>
      <p:ext uri="{BB962C8B-B14F-4D97-AF65-F5344CB8AC3E}">
        <p14:creationId xmlns:p14="http://schemas.microsoft.com/office/powerpoint/2010/main" val="225457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122B-A875-3A0A-621C-05C70FC1027D}"/>
              </a:ext>
            </a:extLst>
          </p:cNvPr>
          <p:cNvSpPr>
            <a:spLocks noGrp="1"/>
          </p:cNvSpPr>
          <p:nvPr>
            <p:ph type="title"/>
          </p:nvPr>
        </p:nvSpPr>
        <p:spPr/>
        <p:txBody>
          <a:bodyPr/>
          <a:lstStyle/>
          <a:p>
            <a:endParaRPr lang="da-DK"/>
          </a:p>
        </p:txBody>
      </p:sp>
      <p:sp>
        <p:nvSpPr>
          <p:cNvPr id="3" name="Content Placeholder 2">
            <a:extLst>
              <a:ext uri="{FF2B5EF4-FFF2-40B4-BE49-F238E27FC236}">
                <a16:creationId xmlns:a16="http://schemas.microsoft.com/office/drawing/2014/main" id="{DF6227DE-DE6A-948D-591E-1BCD117B8DF4}"/>
              </a:ext>
            </a:extLst>
          </p:cNvPr>
          <p:cNvSpPr>
            <a:spLocks noGrp="1"/>
          </p:cNvSpPr>
          <p:nvPr>
            <p:ph idx="1"/>
          </p:nvPr>
        </p:nvSpPr>
        <p:spPr/>
        <p:txBody>
          <a:bodyPr/>
          <a:lstStyle/>
          <a:p>
            <a:r>
              <a:rPr lang="da-DK" dirty="0" err="1"/>
              <a:t>Usually</a:t>
            </a:r>
            <a:r>
              <a:rPr lang="da-DK" dirty="0"/>
              <a:t> </a:t>
            </a:r>
            <a:r>
              <a:rPr lang="da-DK" dirty="0" err="1"/>
              <a:t>people</a:t>
            </a:r>
            <a:r>
              <a:rPr lang="da-DK" dirty="0"/>
              <a:t> have an </a:t>
            </a:r>
            <a:r>
              <a:rPr lang="da-DK" dirty="0" err="1"/>
              <a:t>idea</a:t>
            </a:r>
            <a:r>
              <a:rPr lang="da-DK" dirty="0"/>
              <a:t> </a:t>
            </a:r>
            <a:r>
              <a:rPr lang="da-DK" dirty="0" err="1"/>
              <a:t>that</a:t>
            </a:r>
            <a:r>
              <a:rPr lang="da-DK" dirty="0"/>
              <a:t> </a:t>
            </a:r>
            <a:r>
              <a:rPr lang="da-DK" dirty="0" err="1"/>
              <a:t>every</a:t>
            </a:r>
            <a:r>
              <a:rPr lang="da-DK" dirty="0"/>
              <a:t> </a:t>
            </a:r>
            <a:r>
              <a:rPr lang="da-DK" dirty="0" err="1"/>
              <a:t>piece</a:t>
            </a:r>
            <a:r>
              <a:rPr lang="da-DK" dirty="0"/>
              <a:t> of </a:t>
            </a:r>
            <a:r>
              <a:rPr lang="da-DK" dirty="0" err="1"/>
              <a:t>code</a:t>
            </a:r>
            <a:r>
              <a:rPr lang="da-DK" dirty="0"/>
              <a:t> is </a:t>
            </a:r>
            <a:r>
              <a:rPr lang="da-DK" dirty="0" err="1"/>
              <a:t>built</a:t>
            </a:r>
            <a:r>
              <a:rPr lang="da-DK" dirty="0"/>
              <a:t> </a:t>
            </a:r>
            <a:r>
              <a:rPr lang="da-DK" dirty="0" err="1"/>
              <a:t>independtly</a:t>
            </a:r>
            <a:r>
              <a:rPr lang="da-DK" dirty="0"/>
              <a:t> and from scratch with </a:t>
            </a:r>
            <a:r>
              <a:rPr lang="da-DK" dirty="0" err="1"/>
              <a:t>every</a:t>
            </a:r>
            <a:r>
              <a:rPr lang="da-DK" dirty="0"/>
              <a:t> program .. And </a:t>
            </a:r>
            <a:r>
              <a:rPr lang="da-DK" dirty="0" err="1"/>
              <a:t>many</a:t>
            </a:r>
            <a:r>
              <a:rPr lang="da-DK" dirty="0"/>
              <a:t> new to </a:t>
            </a:r>
            <a:r>
              <a:rPr lang="da-DK" dirty="0" err="1"/>
              <a:t>programming</a:t>
            </a:r>
            <a:r>
              <a:rPr lang="da-DK" dirty="0"/>
              <a:t> </a:t>
            </a:r>
            <a:r>
              <a:rPr lang="da-DK" dirty="0" err="1"/>
              <a:t>wants</a:t>
            </a:r>
            <a:r>
              <a:rPr lang="da-DK" dirty="0"/>
              <a:t> to </a:t>
            </a:r>
            <a:r>
              <a:rPr lang="da-DK" dirty="0" err="1"/>
              <a:t>built</a:t>
            </a:r>
            <a:r>
              <a:rPr lang="da-DK" dirty="0"/>
              <a:t> </a:t>
            </a:r>
            <a:r>
              <a:rPr lang="da-DK" dirty="0" err="1"/>
              <a:t>their</a:t>
            </a:r>
            <a:r>
              <a:rPr lang="da-DK" dirty="0"/>
              <a:t> </a:t>
            </a:r>
            <a:r>
              <a:rPr lang="da-DK" dirty="0" err="1"/>
              <a:t>code</a:t>
            </a:r>
            <a:r>
              <a:rPr lang="da-DK" dirty="0"/>
              <a:t> from scratch.</a:t>
            </a:r>
          </a:p>
          <a:p>
            <a:endParaRPr lang="da-DK" dirty="0"/>
          </a:p>
          <a:p>
            <a:r>
              <a:rPr lang="da-DK" dirty="0"/>
              <a:t>But a big part of </a:t>
            </a:r>
            <a:r>
              <a:rPr lang="da-DK" dirty="0" err="1"/>
              <a:t>being</a:t>
            </a:r>
            <a:r>
              <a:rPr lang="da-DK" dirty="0"/>
              <a:t> a </a:t>
            </a:r>
            <a:r>
              <a:rPr lang="da-DK" dirty="0" err="1"/>
              <a:t>good</a:t>
            </a:r>
            <a:r>
              <a:rPr lang="da-DK" dirty="0"/>
              <a:t> programmer is </a:t>
            </a:r>
            <a:r>
              <a:rPr lang="da-DK" dirty="0" err="1"/>
              <a:t>be</a:t>
            </a:r>
            <a:r>
              <a:rPr lang="da-DK" dirty="0"/>
              <a:t> </a:t>
            </a:r>
            <a:r>
              <a:rPr lang="da-DK" dirty="0" err="1"/>
              <a:t>be</a:t>
            </a:r>
            <a:r>
              <a:rPr lang="da-DK" dirty="0"/>
              <a:t> </a:t>
            </a:r>
            <a:r>
              <a:rPr lang="da-DK" dirty="0" err="1"/>
              <a:t>able</a:t>
            </a:r>
            <a:r>
              <a:rPr lang="da-DK" dirty="0"/>
              <a:t> to </a:t>
            </a:r>
            <a:r>
              <a:rPr lang="da-DK" dirty="0" err="1"/>
              <a:t>utilize</a:t>
            </a:r>
            <a:r>
              <a:rPr lang="da-DK" dirty="0"/>
              <a:t> the right </a:t>
            </a:r>
            <a:r>
              <a:rPr lang="da-DK" dirty="0" err="1"/>
              <a:t>libraries</a:t>
            </a:r>
            <a:r>
              <a:rPr lang="da-DK" dirty="0"/>
              <a:t> </a:t>
            </a:r>
            <a:r>
              <a:rPr lang="da-DK" dirty="0" err="1"/>
              <a:t>that</a:t>
            </a:r>
            <a:r>
              <a:rPr lang="da-DK" dirty="0"/>
              <a:t> </a:t>
            </a:r>
            <a:r>
              <a:rPr lang="da-DK" dirty="0" err="1"/>
              <a:t>contain</a:t>
            </a:r>
            <a:r>
              <a:rPr lang="da-DK" dirty="0"/>
              <a:t> the </a:t>
            </a:r>
            <a:r>
              <a:rPr lang="da-DK" dirty="0" err="1"/>
              <a:t>functions</a:t>
            </a:r>
            <a:r>
              <a:rPr lang="da-DK" dirty="0"/>
              <a:t> </a:t>
            </a:r>
            <a:r>
              <a:rPr lang="da-DK" dirty="0" err="1"/>
              <a:t>needed</a:t>
            </a:r>
            <a:r>
              <a:rPr lang="da-DK" dirty="0"/>
              <a:t>. </a:t>
            </a:r>
          </a:p>
          <a:p>
            <a:endParaRPr lang="da-DK" dirty="0"/>
          </a:p>
          <a:p>
            <a:r>
              <a:rPr lang="da-DK" dirty="0"/>
              <a:t>Using the </a:t>
            </a:r>
            <a:r>
              <a:rPr lang="da-DK" dirty="0" err="1"/>
              <a:t>libraries</a:t>
            </a:r>
            <a:r>
              <a:rPr lang="da-DK" dirty="0"/>
              <a:t> as a </a:t>
            </a:r>
            <a:r>
              <a:rPr lang="da-DK" dirty="0" err="1"/>
              <a:t>foundation</a:t>
            </a:r>
            <a:r>
              <a:rPr lang="da-DK" dirty="0"/>
              <a:t> from </a:t>
            </a:r>
            <a:r>
              <a:rPr lang="da-DK" dirty="0" err="1"/>
              <a:t>which</a:t>
            </a:r>
            <a:r>
              <a:rPr lang="da-DK" dirty="0"/>
              <a:t> </a:t>
            </a:r>
            <a:r>
              <a:rPr lang="da-DK" dirty="0" err="1"/>
              <a:t>you</a:t>
            </a:r>
            <a:r>
              <a:rPr lang="da-DK" dirty="0"/>
              <a:t> </a:t>
            </a:r>
            <a:r>
              <a:rPr lang="da-DK" dirty="0" err="1"/>
              <a:t>can</a:t>
            </a:r>
            <a:r>
              <a:rPr lang="da-DK" dirty="0"/>
              <a:t> </a:t>
            </a:r>
            <a:r>
              <a:rPr lang="da-DK" dirty="0" err="1"/>
              <a:t>modify</a:t>
            </a:r>
            <a:r>
              <a:rPr lang="da-DK" dirty="0"/>
              <a:t> </a:t>
            </a:r>
            <a:r>
              <a:rPr lang="da-DK" dirty="0" err="1"/>
              <a:t>your</a:t>
            </a:r>
            <a:r>
              <a:rPr lang="da-DK" dirty="0"/>
              <a:t> program to </a:t>
            </a:r>
            <a:r>
              <a:rPr lang="da-DK" dirty="0" err="1"/>
              <a:t>your</a:t>
            </a:r>
            <a:r>
              <a:rPr lang="da-DK" dirty="0"/>
              <a:t> </a:t>
            </a:r>
            <a:r>
              <a:rPr lang="da-DK" dirty="0" err="1"/>
              <a:t>needs</a:t>
            </a:r>
            <a:r>
              <a:rPr lang="da-DK" dirty="0"/>
              <a:t> and </a:t>
            </a:r>
            <a:r>
              <a:rPr lang="da-DK" dirty="0" err="1"/>
              <a:t>desires</a:t>
            </a:r>
            <a:r>
              <a:rPr lang="da-DK" dirty="0"/>
              <a:t>.</a:t>
            </a:r>
          </a:p>
        </p:txBody>
      </p:sp>
    </p:spTree>
    <p:extLst>
      <p:ext uri="{BB962C8B-B14F-4D97-AF65-F5344CB8AC3E}">
        <p14:creationId xmlns:p14="http://schemas.microsoft.com/office/powerpoint/2010/main" val="968242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D140-C652-2BA3-CDA1-E8DEB5E267B7}"/>
              </a:ext>
            </a:extLst>
          </p:cNvPr>
          <p:cNvSpPr>
            <a:spLocks noGrp="1"/>
          </p:cNvSpPr>
          <p:nvPr>
            <p:ph type="title"/>
          </p:nvPr>
        </p:nvSpPr>
        <p:spPr/>
        <p:txBody>
          <a:bodyPr/>
          <a:lstStyle/>
          <a:p>
            <a:r>
              <a:rPr lang="da-DK" dirty="0"/>
              <a:t>6 - </a:t>
            </a:r>
            <a:r>
              <a:rPr lang="da-DK" dirty="0" err="1"/>
              <a:t>functions</a:t>
            </a:r>
            <a:r>
              <a:rPr lang="da-DK" dirty="0"/>
              <a:t> and return types</a:t>
            </a:r>
          </a:p>
        </p:txBody>
      </p:sp>
      <p:sp>
        <p:nvSpPr>
          <p:cNvPr id="3" name="Content Placeholder 2">
            <a:extLst>
              <a:ext uri="{FF2B5EF4-FFF2-40B4-BE49-F238E27FC236}">
                <a16:creationId xmlns:a16="http://schemas.microsoft.com/office/drawing/2014/main" id="{78893335-EB92-4C94-BF4B-B7682F456316}"/>
              </a:ext>
            </a:extLst>
          </p:cNvPr>
          <p:cNvSpPr>
            <a:spLocks noGrp="1"/>
          </p:cNvSpPr>
          <p:nvPr>
            <p:ph sz="half" idx="1"/>
          </p:nvPr>
        </p:nvSpPr>
        <p:spPr/>
        <p:txBody>
          <a:bodyPr/>
          <a:lstStyle/>
          <a:p>
            <a:r>
              <a:rPr lang="en-US" b="0" i="0" dirty="0">
                <a:solidFill>
                  <a:srgbClr val="0F0F0F"/>
                </a:solidFill>
                <a:effectLst/>
                <a:latin typeface="Söhne"/>
              </a:rPr>
              <a:t>the return type of a function indicates the type of data that the function will return to the calling code after it has executed. </a:t>
            </a:r>
            <a:endParaRPr lang="da-DK" dirty="0"/>
          </a:p>
        </p:txBody>
      </p:sp>
      <p:pic>
        <p:nvPicPr>
          <p:cNvPr id="5" name="Picture 4">
            <a:extLst>
              <a:ext uri="{FF2B5EF4-FFF2-40B4-BE49-F238E27FC236}">
                <a16:creationId xmlns:a16="http://schemas.microsoft.com/office/drawing/2014/main" id="{D9C0A868-5DBA-7965-D97F-BFBDAFD970C3}"/>
              </a:ext>
            </a:extLst>
          </p:cNvPr>
          <p:cNvPicPr>
            <a:picLocks noChangeAspect="1"/>
          </p:cNvPicPr>
          <p:nvPr/>
        </p:nvPicPr>
        <p:blipFill>
          <a:blip r:embed="rId3"/>
          <a:stretch>
            <a:fillRect/>
          </a:stretch>
        </p:blipFill>
        <p:spPr>
          <a:xfrm>
            <a:off x="1202497" y="4131765"/>
            <a:ext cx="3306871" cy="881273"/>
          </a:xfrm>
          <a:prstGeom prst="rect">
            <a:avLst/>
          </a:prstGeom>
        </p:spPr>
      </p:pic>
      <p:sp>
        <p:nvSpPr>
          <p:cNvPr id="4" name="TextBox 3">
            <a:extLst>
              <a:ext uri="{FF2B5EF4-FFF2-40B4-BE49-F238E27FC236}">
                <a16:creationId xmlns:a16="http://schemas.microsoft.com/office/drawing/2014/main" id="{212A34C9-9FCE-4D85-AA34-5085739AFAC5}"/>
              </a:ext>
            </a:extLst>
          </p:cNvPr>
          <p:cNvSpPr txBox="1"/>
          <p:nvPr/>
        </p:nvSpPr>
        <p:spPr>
          <a:xfrm>
            <a:off x="741123" y="5665569"/>
            <a:ext cx="10709754" cy="646331"/>
          </a:xfrm>
          <a:prstGeom prst="rect">
            <a:avLst/>
          </a:prstGeom>
          <a:noFill/>
        </p:spPr>
        <p:txBody>
          <a:bodyPr wrap="square" rtlCol="0">
            <a:spAutoFit/>
          </a:bodyPr>
          <a:lstStyle/>
          <a:p>
            <a:r>
              <a:rPr lang="da-DK" dirty="0" err="1"/>
              <a:t>When</a:t>
            </a:r>
            <a:r>
              <a:rPr lang="da-DK" dirty="0"/>
              <a:t> </a:t>
            </a:r>
            <a:r>
              <a:rPr lang="da-DK" dirty="0" err="1"/>
              <a:t>creating</a:t>
            </a:r>
            <a:r>
              <a:rPr lang="da-DK" dirty="0"/>
              <a:t> a webpage in </a:t>
            </a:r>
            <a:r>
              <a:rPr lang="da-DK" dirty="0" err="1"/>
              <a:t>arduino</a:t>
            </a:r>
            <a:r>
              <a:rPr lang="da-DK" dirty="0"/>
              <a:t> IDE </a:t>
            </a:r>
            <a:r>
              <a:rPr lang="da-DK" dirty="0" err="1"/>
              <a:t>we</a:t>
            </a:r>
            <a:r>
              <a:rPr lang="da-DK" dirty="0"/>
              <a:t> </a:t>
            </a:r>
            <a:r>
              <a:rPr lang="da-DK" dirty="0" err="1"/>
              <a:t>will</a:t>
            </a:r>
            <a:r>
              <a:rPr lang="da-DK" dirty="0"/>
              <a:t> </a:t>
            </a:r>
            <a:r>
              <a:rPr lang="da-DK" dirty="0" err="1"/>
              <a:t>be</a:t>
            </a:r>
            <a:r>
              <a:rPr lang="da-DK" dirty="0"/>
              <a:t> </a:t>
            </a:r>
            <a:r>
              <a:rPr lang="da-DK" dirty="0" err="1"/>
              <a:t>using</a:t>
            </a:r>
            <a:r>
              <a:rPr lang="da-DK" dirty="0"/>
              <a:t> </a:t>
            </a:r>
            <a:r>
              <a:rPr lang="da-DK" dirty="0" err="1"/>
              <a:t>functions</a:t>
            </a:r>
            <a:r>
              <a:rPr lang="da-DK" dirty="0"/>
              <a:t> </a:t>
            </a:r>
            <a:r>
              <a:rPr lang="da-DK" dirty="0" err="1"/>
              <a:t>that</a:t>
            </a:r>
            <a:r>
              <a:rPr lang="da-DK" dirty="0"/>
              <a:t> </a:t>
            </a:r>
            <a:r>
              <a:rPr lang="da-DK" dirty="0" err="1"/>
              <a:t>include</a:t>
            </a:r>
            <a:r>
              <a:rPr lang="da-DK" dirty="0"/>
              <a:t> </a:t>
            </a:r>
            <a:r>
              <a:rPr lang="da-DK" dirty="0" err="1"/>
              <a:t>other</a:t>
            </a:r>
            <a:r>
              <a:rPr lang="da-DK" dirty="0"/>
              <a:t> </a:t>
            </a:r>
            <a:r>
              <a:rPr lang="da-DK" dirty="0" err="1"/>
              <a:t>lauguages</a:t>
            </a:r>
            <a:r>
              <a:rPr lang="da-DK" dirty="0"/>
              <a:t> </a:t>
            </a:r>
            <a:r>
              <a:rPr lang="da-DK" dirty="0" err="1"/>
              <a:t>such</a:t>
            </a:r>
            <a:r>
              <a:rPr lang="da-DK" dirty="0"/>
              <a:t> as JavaScript and/or XML and/or JSON. More on </a:t>
            </a:r>
            <a:r>
              <a:rPr lang="da-DK" dirty="0" err="1"/>
              <a:t>this</a:t>
            </a:r>
            <a:r>
              <a:rPr lang="da-DK" dirty="0"/>
              <a:t> on the </a:t>
            </a:r>
            <a:r>
              <a:rPr lang="da-DK" dirty="0" err="1"/>
              <a:t>next</a:t>
            </a:r>
            <a:r>
              <a:rPr lang="da-DK" dirty="0"/>
              <a:t> slide. </a:t>
            </a:r>
          </a:p>
        </p:txBody>
      </p:sp>
      <p:pic>
        <p:nvPicPr>
          <p:cNvPr id="6" name="Picture 5">
            <a:extLst>
              <a:ext uri="{FF2B5EF4-FFF2-40B4-BE49-F238E27FC236}">
                <a16:creationId xmlns:a16="http://schemas.microsoft.com/office/drawing/2014/main" id="{8ACFF4DE-1C45-4263-0340-FF551045F084}"/>
              </a:ext>
            </a:extLst>
          </p:cNvPr>
          <p:cNvPicPr>
            <a:picLocks noChangeAspect="1"/>
          </p:cNvPicPr>
          <p:nvPr/>
        </p:nvPicPr>
        <p:blipFill>
          <a:blip r:embed="rId4"/>
          <a:stretch>
            <a:fillRect/>
          </a:stretch>
        </p:blipFill>
        <p:spPr>
          <a:xfrm>
            <a:off x="5692420" y="1540701"/>
            <a:ext cx="5400466" cy="3472337"/>
          </a:xfrm>
          <a:prstGeom prst="rect">
            <a:avLst/>
          </a:prstGeom>
        </p:spPr>
      </p:pic>
    </p:spTree>
    <p:extLst>
      <p:ext uri="{BB962C8B-B14F-4D97-AF65-F5344CB8AC3E}">
        <p14:creationId xmlns:p14="http://schemas.microsoft.com/office/powerpoint/2010/main" val="2399041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F753-6B58-17B8-486A-0039BCC2C086}"/>
              </a:ext>
            </a:extLst>
          </p:cNvPr>
          <p:cNvSpPr>
            <a:spLocks noGrp="1"/>
          </p:cNvSpPr>
          <p:nvPr>
            <p:ph type="title"/>
          </p:nvPr>
        </p:nvSpPr>
        <p:spPr/>
        <p:txBody>
          <a:bodyPr/>
          <a:lstStyle/>
          <a:p>
            <a:r>
              <a:rPr lang="da-DK" dirty="0"/>
              <a:t>1 – </a:t>
            </a:r>
            <a:r>
              <a:rPr lang="da-DK" dirty="0" err="1"/>
              <a:t>create</a:t>
            </a:r>
            <a:r>
              <a:rPr lang="da-DK" dirty="0"/>
              <a:t> a </a:t>
            </a:r>
            <a:r>
              <a:rPr lang="da-DK" dirty="0" err="1"/>
              <a:t>function</a:t>
            </a:r>
            <a:r>
              <a:rPr lang="da-DK" dirty="0"/>
              <a:t>: </a:t>
            </a:r>
            <a:r>
              <a:rPr lang="da-DK" dirty="0" err="1"/>
              <a:t>ConnectToWifi</a:t>
            </a:r>
            <a:r>
              <a:rPr lang="da-DK" dirty="0"/>
              <a:t>() {…}</a:t>
            </a:r>
          </a:p>
        </p:txBody>
      </p:sp>
      <p:sp>
        <p:nvSpPr>
          <p:cNvPr id="3" name="Content Placeholder 2">
            <a:extLst>
              <a:ext uri="{FF2B5EF4-FFF2-40B4-BE49-F238E27FC236}">
                <a16:creationId xmlns:a16="http://schemas.microsoft.com/office/drawing/2014/main" id="{D584A872-5DE1-72B0-1C1A-5014121507B8}"/>
              </a:ext>
            </a:extLst>
          </p:cNvPr>
          <p:cNvSpPr>
            <a:spLocks noGrp="1"/>
          </p:cNvSpPr>
          <p:nvPr>
            <p:ph idx="1"/>
          </p:nvPr>
        </p:nvSpPr>
        <p:spPr/>
        <p:txBody>
          <a:bodyPr/>
          <a:lstStyle/>
          <a:p>
            <a:r>
              <a:rPr lang="da-DK" dirty="0" err="1"/>
              <a:t>Lets</a:t>
            </a:r>
            <a:r>
              <a:rPr lang="da-DK" dirty="0"/>
              <a:t> </a:t>
            </a:r>
            <a:r>
              <a:rPr lang="da-DK" dirty="0" err="1"/>
              <a:t>take</a:t>
            </a:r>
            <a:r>
              <a:rPr lang="da-DK" dirty="0"/>
              <a:t> </a:t>
            </a:r>
            <a:r>
              <a:rPr lang="da-DK" dirty="0" err="1"/>
              <a:t>what</a:t>
            </a:r>
            <a:r>
              <a:rPr lang="da-DK" dirty="0"/>
              <a:t> </a:t>
            </a:r>
            <a:r>
              <a:rPr lang="da-DK" dirty="0" err="1"/>
              <a:t>we</a:t>
            </a:r>
            <a:r>
              <a:rPr lang="da-DK" dirty="0"/>
              <a:t> </a:t>
            </a:r>
            <a:r>
              <a:rPr lang="da-DK" dirty="0" err="1"/>
              <a:t>learned</a:t>
            </a:r>
            <a:r>
              <a:rPr lang="da-DK" dirty="0"/>
              <a:t> from the </a:t>
            </a:r>
            <a:r>
              <a:rPr lang="da-DK" dirty="0" err="1"/>
              <a:t>previuos</a:t>
            </a:r>
            <a:r>
              <a:rPr lang="da-DK" dirty="0"/>
              <a:t> </a:t>
            </a:r>
            <a:r>
              <a:rPr lang="da-DK" dirty="0" err="1"/>
              <a:t>lesson</a:t>
            </a:r>
            <a:r>
              <a:rPr lang="da-DK" dirty="0"/>
              <a:t> </a:t>
            </a:r>
            <a:r>
              <a:rPr lang="da-DK" dirty="0" err="1"/>
              <a:t>about</a:t>
            </a:r>
            <a:r>
              <a:rPr lang="da-DK" dirty="0"/>
              <a:t> </a:t>
            </a:r>
            <a:r>
              <a:rPr lang="da-DK" dirty="0" err="1"/>
              <a:t>setting</a:t>
            </a:r>
            <a:r>
              <a:rPr lang="da-DK" dirty="0"/>
              <a:t> up </a:t>
            </a:r>
            <a:r>
              <a:rPr lang="da-DK" dirty="0" err="1"/>
              <a:t>wifi</a:t>
            </a:r>
            <a:r>
              <a:rPr lang="da-DK" dirty="0"/>
              <a:t> and </a:t>
            </a:r>
            <a:r>
              <a:rPr lang="da-DK" dirty="0" err="1"/>
              <a:t>make</a:t>
            </a:r>
            <a:r>
              <a:rPr lang="da-DK" dirty="0"/>
              <a:t> a </a:t>
            </a:r>
            <a:r>
              <a:rPr lang="da-DK" dirty="0" err="1"/>
              <a:t>function</a:t>
            </a:r>
            <a:r>
              <a:rPr lang="da-DK" dirty="0"/>
              <a:t> </a:t>
            </a:r>
            <a:r>
              <a:rPr lang="da-DK" dirty="0" err="1"/>
              <a:t>we</a:t>
            </a:r>
            <a:r>
              <a:rPr lang="da-DK" dirty="0"/>
              <a:t> </a:t>
            </a:r>
            <a:r>
              <a:rPr lang="da-DK" dirty="0" err="1"/>
              <a:t>can</a:t>
            </a:r>
            <a:r>
              <a:rPr lang="da-DK" dirty="0"/>
              <a:t> </a:t>
            </a:r>
            <a:r>
              <a:rPr lang="da-DK" dirty="0" err="1"/>
              <a:t>call</a:t>
            </a:r>
            <a:r>
              <a:rPr lang="da-DK" dirty="0"/>
              <a:t> </a:t>
            </a:r>
            <a:r>
              <a:rPr lang="da-DK" dirty="0" err="1"/>
              <a:t>once</a:t>
            </a:r>
            <a:r>
              <a:rPr lang="da-DK" dirty="0"/>
              <a:t> in the </a:t>
            </a:r>
            <a:r>
              <a:rPr lang="da-DK" dirty="0" err="1"/>
              <a:t>setup</a:t>
            </a:r>
            <a:r>
              <a:rPr lang="da-DK" dirty="0"/>
              <a:t>() for </a:t>
            </a:r>
            <a:r>
              <a:rPr lang="da-DK" dirty="0" err="1"/>
              <a:t>modularity</a:t>
            </a:r>
            <a:r>
              <a:rPr lang="da-DK" dirty="0"/>
              <a:t>.</a:t>
            </a:r>
          </a:p>
          <a:p>
            <a:pPr marL="0" indent="0">
              <a:buNone/>
            </a:pPr>
            <a:endParaRPr lang="da-DK" dirty="0"/>
          </a:p>
          <a:p>
            <a:pPr marL="0" indent="0">
              <a:buNone/>
            </a:pPr>
            <a:r>
              <a:rPr lang="da-DK" dirty="0" err="1"/>
              <a:t>We</a:t>
            </a:r>
            <a:r>
              <a:rPr lang="da-DK" dirty="0"/>
              <a:t> </a:t>
            </a:r>
            <a:r>
              <a:rPr lang="da-DK" dirty="0" err="1"/>
              <a:t>want</a:t>
            </a:r>
            <a:r>
              <a:rPr lang="da-DK" dirty="0"/>
              <a:t> to </a:t>
            </a:r>
            <a:r>
              <a:rPr lang="da-DK" dirty="0" err="1"/>
              <a:t>encapsulate</a:t>
            </a:r>
            <a:r>
              <a:rPr lang="da-DK" dirty="0"/>
              <a:t> </a:t>
            </a:r>
            <a:r>
              <a:rPr lang="da-DK" dirty="0" err="1"/>
              <a:t>this</a:t>
            </a:r>
            <a:r>
              <a:rPr lang="da-DK" dirty="0"/>
              <a:t> </a:t>
            </a:r>
            <a:r>
              <a:rPr lang="da-DK" dirty="0" err="1"/>
              <a:t>piece</a:t>
            </a:r>
            <a:endParaRPr lang="da-DK" dirty="0"/>
          </a:p>
          <a:p>
            <a:pPr marL="0" indent="0">
              <a:buNone/>
            </a:pPr>
            <a:r>
              <a:rPr lang="da-DK" dirty="0"/>
              <a:t>Of </a:t>
            </a:r>
            <a:r>
              <a:rPr lang="da-DK" dirty="0" err="1"/>
              <a:t>code</a:t>
            </a:r>
            <a:r>
              <a:rPr lang="da-DK" dirty="0"/>
              <a:t> in a </a:t>
            </a:r>
            <a:r>
              <a:rPr lang="da-DK" dirty="0" err="1"/>
              <a:t>function</a:t>
            </a:r>
            <a:r>
              <a:rPr lang="da-DK" dirty="0"/>
              <a:t> an </a:t>
            </a:r>
            <a:r>
              <a:rPr lang="da-DK" dirty="0" err="1"/>
              <a:t>call</a:t>
            </a:r>
            <a:r>
              <a:rPr lang="da-DK" dirty="0"/>
              <a:t> it </a:t>
            </a:r>
            <a:r>
              <a:rPr lang="da-DK" dirty="0" err="1"/>
              <a:t>once</a:t>
            </a:r>
            <a:r>
              <a:rPr lang="da-DK" dirty="0"/>
              <a:t> </a:t>
            </a:r>
          </a:p>
          <a:p>
            <a:pPr marL="0" indent="0">
              <a:buNone/>
            </a:pPr>
            <a:r>
              <a:rPr lang="da-DK" dirty="0"/>
              <a:t>In the </a:t>
            </a:r>
            <a:r>
              <a:rPr lang="da-DK" dirty="0" err="1"/>
              <a:t>setup</a:t>
            </a:r>
            <a:r>
              <a:rPr lang="da-DK" dirty="0"/>
              <a:t>()</a:t>
            </a:r>
          </a:p>
        </p:txBody>
      </p:sp>
      <p:pic>
        <p:nvPicPr>
          <p:cNvPr id="5" name="Picture 4">
            <a:extLst>
              <a:ext uri="{FF2B5EF4-FFF2-40B4-BE49-F238E27FC236}">
                <a16:creationId xmlns:a16="http://schemas.microsoft.com/office/drawing/2014/main" id="{F3BBA6E7-FDED-E7FB-8129-D6F9072A9413}"/>
              </a:ext>
            </a:extLst>
          </p:cNvPr>
          <p:cNvPicPr>
            <a:picLocks noChangeAspect="1"/>
          </p:cNvPicPr>
          <p:nvPr/>
        </p:nvPicPr>
        <p:blipFill>
          <a:blip r:embed="rId3"/>
          <a:stretch>
            <a:fillRect/>
          </a:stretch>
        </p:blipFill>
        <p:spPr>
          <a:xfrm>
            <a:off x="6324600" y="3198995"/>
            <a:ext cx="5734050" cy="2977968"/>
          </a:xfrm>
          <a:prstGeom prst="rect">
            <a:avLst/>
          </a:prstGeom>
        </p:spPr>
      </p:pic>
    </p:spTree>
    <p:extLst>
      <p:ext uri="{BB962C8B-B14F-4D97-AF65-F5344CB8AC3E}">
        <p14:creationId xmlns:p14="http://schemas.microsoft.com/office/powerpoint/2010/main" val="539732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03B6-25C3-C722-9345-5895889C2E16}"/>
              </a:ext>
            </a:extLst>
          </p:cNvPr>
          <p:cNvSpPr>
            <a:spLocks noGrp="1"/>
          </p:cNvSpPr>
          <p:nvPr>
            <p:ph type="title"/>
          </p:nvPr>
        </p:nvSpPr>
        <p:spPr/>
        <p:txBody>
          <a:bodyPr/>
          <a:lstStyle/>
          <a:p>
            <a:endParaRPr lang="da-DK"/>
          </a:p>
        </p:txBody>
      </p:sp>
      <p:pic>
        <p:nvPicPr>
          <p:cNvPr id="7" name="Picture 6">
            <a:extLst>
              <a:ext uri="{FF2B5EF4-FFF2-40B4-BE49-F238E27FC236}">
                <a16:creationId xmlns:a16="http://schemas.microsoft.com/office/drawing/2014/main" id="{DBF8B066-99C6-FB35-1ABA-837B0D86B8EC}"/>
              </a:ext>
            </a:extLst>
          </p:cNvPr>
          <p:cNvPicPr>
            <a:picLocks noChangeAspect="1"/>
          </p:cNvPicPr>
          <p:nvPr/>
        </p:nvPicPr>
        <p:blipFill>
          <a:blip r:embed="rId3"/>
          <a:stretch>
            <a:fillRect/>
          </a:stretch>
        </p:blipFill>
        <p:spPr>
          <a:xfrm>
            <a:off x="61653" y="0"/>
            <a:ext cx="12068693" cy="6858000"/>
          </a:xfrm>
          <a:prstGeom prst="rect">
            <a:avLst/>
          </a:prstGeom>
        </p:spPr>
      </p:pic>
    </p:spTree>
    <p:extLst>
      <p:ext uri="{BB962C8B-B14F-4D97-AF65-F5344CB8AC3E}">
        <p14:creationId xmlns:p14="http://schemas.microsoft.com/office/powerpoint/2010/main" val="3978716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D06E1D-9A16-B899-0094-909D15B0A788}"/>
              </a:ext>
            </a:extLst>
          </p:cNvPr>
          <p:cNvPicPr>
            <a:picLocks noChangeAspect="1"/>
          </p:cNvPicPr>
          <p:nvPr/>
        </p:nvPicPr>
        <p:blipFill>
          <a:blip r:embed="rId3"/>
          <a:stretch>
            <a:fillRect/>
          </a:stretch>
        </p:blipFill>
        <p:spPr>
          <a:xfrm>
            <a:off x="3898784" y="453546"/>
            <a:ext cx="3639058" cy="4877481"/>
          </a:xfrm>
          <a:prstGeom prst="rect">
            <a:avLst/>
          </a:prstGeom>
        </p:spPr>
      </p:pic>
      <p:pic>
        <p:nvPicPr>
          <p:cNvPr id="5" name="Picture 4">
            <a:extLst>
              <a:ext uri="{FF2B5EF4-FFF2-40B4-BE49-F238E27FC236}">
                <a16:creationId xmlns:a16="http://schemas.microsoft.com/office/drawing/2014/main" id="{5DF69AC0-A3AF-DCEE-B955-40930DB85464}"/>
              </a:ext>
            </a:extLst>
          </p:cNvPr>
          <p:cNvPicPr>
            <a:picLocks noChangeAspect="1"/>
          </p:cNvPicPr>
          <p:nvPr/>
        </p:nvPicPr>
        <p:blipFill>
          <a:blip r:embed="rId4"/>
          <a:stretch>
            <a:fillRect/>
          </a:stretch>
        </p:blipFill>
        <p:spPr>
          <a:xfrm>
            <a:off x="4941917" y="5331027"/>
            <a:ext cx="1552792" cy="857370"/>
          </a:xfrm>
          <a:prstGeom prst="rect">
            <a:avLst/>
          </a:prstGeom>
        </p:spPr>
      </p:pic>
    </p:spTree>
    <p:extLst>
      <p:ext uri="{BB962C8B-B14F-4D97-AF65-F5344CB8AC3E}">
        <p14:creationId xmlns:p14="http://schemas.microsoft.com/office/powerpoint/2010/main" val="484419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465B-D7A2-E07C-CDF5-788E2E0EEC63}"/>
              </a:ext>
            </a:extLst>
          </p:cNvPr>
          <p:cNvSpPr>
            <a:spLocks noGrp="1"/>
          </p:cNvSpPr>
          <p:nvPr>
            <p:ph type="title"/>
          </p:nvPr>
        </p:nvSpPr>
        <p:spPr>
          <a:xfrm>
            <a:off x="382385" y="365126"/>
            <a:ext cx="11621193" cy="874952"/>
          </a:xfrm>
        </p:spPr>
        <p:txBody>
          <a:bodyPr>
            <a:normAutofit fontScale="90000"/>
          </a:bodyPr>
          <a:lstStyle/>
          <a:p>
            <a:r>
              <a:rPr lang="da-DK" dirty="0"/>
              <a:t> </a:t>
            </a:r>
            <a:r>
              <a:rPr lang="da-DK" dirty="0" err="1"/>
              <a:t>Communicating</a:t>
            </a:r>
            <a:r>
              <a:rPr lang="da-DK" dirty="0"/>
              <a:t> </a:t>
            </a:r>
            <a:r>
              <a:rPr lang="da-DK" dirty="0" err="1"/>
              <a:t>between</a:t>
            </a:r>
            <a:r>
              <a:rPr lang="da-DK" dirty="0"/>
              <a:t> </a:t>
            </a:r>
            <a:r>
              <a:rPr lang="da-DK" dirty="0" err="1"/>
              <a:t>client</a:t>
            </a:r>
            <a:r>
              <a:rPr lang="da-DK" dirty="0"/>
              <a:t> and server</a:t>
            </a:r>
            <a:br>
              <a:rPr lang="da-DK" dirty="0"/>
            </a:br>
            <a:r>
              <a:rPr lang="da-DK" dirty="0"/>
              <a:t>	- </a:t>
            </a:r>
            <a:r>
              <a:rPr lang="da-DK" sz="3200" dirty="0"/>
              <a:t>ESP8266AsyncWebServer.h &amp; </a:t>
            </a:r>
            <a:r>
              <a:rPr lang="da-DK" sz="3200" dirty="0" err="1"/>
              <a:t>ESPAsyncTCP.h</a:t>
            </a:r>
            <a:endParaRPr lang="da-DK" sz="3200" dirty="0"/>
          </a:p>
        </p:txBody>
      </p:sp>
      <p:sp>
        <p:nvSpPr>
          <p:cNvPr id="3" name="Content Placeholder 2">
            <a:extLst>
              <a:ext uri="{FF2B5EF4-FFF2-40B4-BE49-F238E27FC236}">
                <a16:creationId xmlns:a16="http://schemas.microsoft.com/office/drawing/2014/main" id="{AAC4A4D2-C26A-0C1B-0B2D-2BB7C5C3DE3E}"/>
              </a:ext>
            </a:extLst>
          </p:cNvPr>
          <p:cNvSpPr>
            <a:spLocks noGrp="1"/>
          </p:cNvSpPr>
          <p:nvPr>
            <p:ph idx="1"/>
          </p:nvPr>
        </p:nvSpPr>
        <p:spPr/>
        <p:txBody>
          <a:bodyPr>
            <a:normAutofit lnSpcReduction="10000"/>
          </a:bodyPr>
          <a:lstStyle/>
          <a:p>
            <a:pPr marL="514350" indent="-514350">
              <a:buAutoNum type="arabicParenR"/>
            </a:pPr>
            <a:r>
              <a:rPr lang="en-US" dirty="0">
                <a:solidFill>
                  <a:srgbClr val="0F0F0F"/>
                </a:solidFill>
                <a:latin typeface="Söhne"/>
              </a:rPr>
              <a:t>TCP &amp; HTTP methods</a:t>
            </a:r>
          </a:p>
          <a:p>
            <a:pPr marL="514350" indent="-514350">
              <a:buAutoNum type="arabicParenR"/>
            </a:pPr>
            <a:r>
              <a:rPr lang="en-US" dirty="0">
                <a:solidFill>
                  <a:srgbClr val="0F0F0F"/>
                </a:solidFill>
                <a:latin typeface="Söhne"/>
              </a:rPr>
              <a:t>URL routing</a:t>
            </a:r>
          </a:p>
          <a:p>
            <a:pPr marL="514350" indent="-514350">
              <a:buAutoNum type="arabicParenR"/>
            </a:pPr>
            <a:r>
              <a:rPr lang="en-US" dirty="0">
                <a:solidFill>
                  <a:srgbClr val="0F0F0F"/>
                </a:solidFill>
                <a:latin typeface="Söhne"/>
              </a:rPr>
              <a:t>Handling requests</a:t>
            </a:r>
          </a:p>
          <a:p>
            <a:pPr marL="514350" indent="-514350">
              <a:buAutoNum type="arabicParenR"/>
            </a:pPr>
            <a:r>
              <a:rPr lang="en-US" dirty="0">
                <a:solidFill>
                  <a:srgbClr val="0F0F0F"/>
                </a:solidFill>
                <a:latin typeface="Söhne"/>
              </a:rPr>
              <a:t>Request parameters</a:t>
            </a:r>
          </a:p>
          <a:p>
            <a:pPr marL="514350" indent="-514350">
              <a:buAutoNum type="arabicParenR"/>
            </a:pPr>
            <a:r>
              <a:rPr lang="en-US" dirty="0">
                <a:solidFill>
                  <a:srgbClr val="0F0F0F"/>
                </a:solidFill>
                <a:latin typeface="Söhne"/>
              </a:rPr>
              <a:t>Sending responses</a:t>
            </a:r>
          </a:p>
          <a:p>
            <a:pPr marL="514350" indent="-514350">
              <a:buAutoNum type="arabicParenR"/>
            </a:pPr>
            <a:r>
              <a:rPr lang="en-US" dirty="0">
                <a:solidFill>
                  <a:srgbClr val="0F0F0F"/>
                </a:solidFill>
                <a:latin typeface="Söhne"/>
              </a:rPr>
              <a:t>Static files</a:t>
            </a:r>
          </a:p>
          <a:p>
            <a:pPr marL="514350" indent="-514350">
              <a:buAutoNum type="arabicParenR"/>
            </a:pPr>
            <a:r>
              <a:rPr lang="en-US" dirty="0">
                <a:solidFill>
                  <a:srgbClr val="0F0F0F"/>
                </a:solidFill>
                <a:latin typeface="Söhne"/>
              </a:rPr>
              <a:t>Handling </a:t>
            </a:r>
            <a:r>
              <a:rPr lang="en-US" dirty="0" err="1">
                <a:solidFill>
                  <a:srgbClr val="0F0F0F"/>
                </a:solidFill>
                <a:latin typeface="Söhne"/>
              </a:rPr>
              <a:t>websockets</a:t>
            </a:r>
            <a:endParaRPr lang="en-US" dirty="0">
              <a:solidFill>
                <a:srgbClr val="0F0F0F"/>
              </a:solidFill>
              <a:latin typeface="Söhne"/>
            </a:endParaRPr>
          </a:p>
          <a:p>
            <a:pPr marL="514350" indent="-514350">
              <a:buAutoNum type="arabicParenR"/>
            </a:pPr>
            <a:r>
              <a:rPr lang="en-US" dirty="0">
                <a:solidFill>
                  <a:srgbClr val="0F0F0F"/>
                </a:solidFill>
                <a:latin typeface="Söhne"/>
              </a:rPr>
              <a:t>HTTP Authentication</a:t>
            </a:r>
          </a:p>
          <a:p>
            <a:pPr marL="514350" indent="-514350">
              <a:buAutoNum type="arabicParenR"/>
            </a:pPr>
            <a:r>
              <a:rPr lang="en-US" dirty="0">
                <a:solidFill>
                  <a:srgbClr val="0F0F0F"/>
                </a:solidFill>
                <a:latin typeface="Söhne"/>
              </a:rPr>
              <a:t>Security</a:t>
            </a:r>
          </a:p>
        </p:txBody>
      </p:sp>
    </p:spTree>
    <p:extLst>
      <p:ext uri="{BB962C8B-B14F-4D97-AF65-F5344CB8AC3E}">
        <p14:creationId xmlns:p14="http://schemas.microsoft.com/office/powerpoint/2010/main" val="164115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09D4-EFAA-A3C2-553B-00F48B4EA108}"/>
              </a:ext>
            </a:extLst>
          </p:cNvPr>
          <p:cNvSpPr>
            <a:spLocks noGrp="1"/>
          </p:cNvSpPr>
          <p:nvPr>
            <p:ph type="title"/>
          </p:nvPr>
        </p:nvSpPr>
        <p:spPr/>
        <p:txBody>
          <a:bodyPr/>
          <a:lstStyle/>
          <a:p>
            <a:r>
              <a:rPr lang="da-DK" dirty="0"/>
              <a:t>(1) Transmission </a:t>
            </a:r>
            <a:r>
              <a:rPr lang="da-DK" dirty="0" err="1"/>
              <a:t>control</a:t>
            </a:r>
            <a:r>
              <a:rPr lang="da-DK" dirty="0"/>
              <a:t> </a:t>
            </a:r>
            <a:r>
              <a:rPr lang="da-DK" dirty="0" err="1"/>
              <a:t>protocol</a:t>
            </a:r>
            <a:r>
              <a:rPr lang="da-DK" dirty="0"/>
              <a:t> (TCP)</a:t>
            </a:r>
          </a:p>
        </p:txBody>
      </p:sp>
      <p:sp>
        <p:nvSpPr>
          <p:cNvPr id="3" name="Content Placeholder 2">
            <a:extLst>
              <a:ext uri="{FF2B5EF4-FFF2-40B4-BE49-F238E27FC236}">
                <a16:creationId xmlns:a16="http://schemas.microsoft.com/office/drawing/2014/main" id="{42E87579-2C71-ADDE-7DB9-E3FB9A67B019}"/>
              </a:ext>
            </a:extLst>
          </p:cNvPr>
          <p:cNvSpPr>
            <a:spLocks noGrp="1"/>
          </p:cNvSpPr>
          <p:nvPr>
            <p:ph idx="1"/>
          </p:nvPr>
        </p:nvSpPr>
        <p:spPr/>
        <p:txBody>
          <a:bodyPr/>
          <a:lstStyle/>
          <a:p>
            <a:r>
              <a:rPr lang="da-DK" dirty="0"/>
              <a:t>The </a:t>
            </a:r>
            <a:r>
              <a:rPr lang="da-DK" sz="2800" dirty="0"/>
              <a:t>ESP8266AsyncWebServer.h </a:t>
            </a:r>
            <a:r>
              <a:rPr lang="da-DK" sz="2800" dirty="0" err="1"/>
              <a:t>relies</a:t>
            </a:r>
            <a:r>
              <a:rPr lang="da-DK" sz="2800" dirty="0"/>
              <a:t> on the </a:t>
            </a:r>
            <a:r>
              <a:rPr lang="da-DK" sz="2800" dirty="0" err="1"/>
              <a:t>ESPAsyncTCP.h</a:t>
            </a:r>
            <a:r>
              <a:rPr lang="da-DK" sz="2800" dirty="0"/>
              <a:t> </a:t>
            </a:r>
            <a:r>
              <a:rPr lang="da-DK" sz="2800" dirty="0" err="1"/>
              <a:t>library</a:t>
            </a:r>
            <a:r>
              <a:rPr lang="da-DK" sz="2800" dirty="0"/>
              <a:t> </a:t>
            </a:r>
            <a:r>
              <a:rPr lang="da-DK" sz="2800" dirty="0" err="1"/>
              <a:t>because</a:t>
            </a:r>
            <a:r>
              <a:rPr lang="da-DK" sz="2800" dirty="0"/>
              <a:t> of </a:t>
            </a:r>
            <a:r>
              <a:rPr lang="da-DK" sz="2800" dirty="0" err="1"/>
              <a:t>its</a:t>
            </a:r>
            <a:r>
              <a:rPr lang="da-DK" sz="2800" dirty="0"/>
              <a:t> </a:t>
            </a:r>
            <a:r>
              <a:rPr lang="da-DK" sz="2800" dirty="0" err="1"/>
              <a:t>underlying</a:t>
            </a:r>
            <a:r>
              <a:rPr lang="da-DK" sz="2800" dirty="0"/>
              <a:t> </a:t>
            </a:r>
            <a:r>
              <a:rPr lang="da-DK" b="0" i="0" dirty="0" err="1">
                <a:solidFill>
                  <a:srgbClr val="374151"/>
                </a:solidFill>
                <a:effectLst/>
                <a:latin typeface="Söhne"/>
              </a:rPr>
              <a:t>asynchronous</a:t>
            </a:r>
            <a:r>
              <a:rPr lang="da-DK" b="0" i="0" dirty="0">
                <a:solidFill>
                  <a:srgbClr val="374151"/>
                </a:solidFill>
                <a:effectLst/>
                <a:latin typeface="Söhne"/>
              </a:rPr>
              <a:t> TCP </a:t>
            </a:r>
            <a:r>
              <a:rPr lang="da-DK" b="0" i="0" dirty="0" err="1">
                <a:solidFill>
                  <a:srgbClr val="374151"/>
                </a:solidFill>
                <a:effectLst/>
                <a:latin typeface="Söhne"/>
              </a:rPr>
              <a:t>communication</a:t>
            </a:r>
            <a:r>
              <a:rPr lang="da-DK" b="0" i="0" dirty="0">
                <a:solidFill>
                  <a:srgbClr val="374151"/>
                </a:solidFill>
                <a:effectLst/>
                <a:latin typeface="Söhne"/>
              </a:rPr>
              <a:t> </a:t>
            </a:r>
            <a:r>
              <a:rPr lang="da-DK" b="0" i="0" dirty="0" err="1">
                <a:solidFill>
                  <a:srgbClr val="374151"/>
                </a:solidFill>
                <a:effectLst/>
                <a:latin typeface="Söhne"/>
              </a:rPr>
              <a:t>capabilities</a:t>
            </a:r>
            <a:r>
              <a:rPr lang="da-DK" b="0" i="0" dirty="0">
                <a:solidFill>
                  <a:srgbClr val="374151"/>
                </a:solidFill>
                <a:effectLst/>
                <a:latin typeface="Söhne"/>
              </a:rPr>
              <a:t>, </a:t>
            </a:r>
            <a:r>
              <a:rPr lang="en-US" b="0" i="0" dirty="0">
                <a:solidFill>
                  <a:srgbClr val="374151"/>
                </a:solidFill>
                <a:effectLst/>
                <a:latin typeface="Söhne"/>
              </a:rPr>
              <a:t>where the microcontroller needs to handle multiple tasks simultaneously without blocking the execution of other tasks.</a:t>
            </a:r>
          </a:p>
          <a:p>
            <a:endParaRPr lang="en-US" sz="2800" dirty="0">
              <a:solidFill>
                <a:srgbClr val="374151"/>
              </a:solidFill>
              <a:latin typeface="Söhne"/>
            </a:endParaRPr>
          </a:p>
          <a:p>
            <a:r>
              <a:rPr lang="da-DK" dirty="0"/>
              <a:t>The </a:t>
            </a:r>
            <a:r>
              <a:rPr lang="da-DK" sz="2800" dirty="0"/>
              <a:t>ESP8266AsyncWebServer.h </a:t>
            </a:r>
            <a:r>
              <a:rPr lang="da-DK" sz="2800" dirty="0" err="1"/>
              <a:t>relies</a:t>
            </a:r>
            <a:r>
              <a:rPr lang="da-DK" sz="2800" dirty="0"/>
              <a:t> on the </a:t>
            </a:r>
            <a:r>
              <a:rPr lang="da-DK" sz="2800" dirty="0" err="1"/>
              <a:t>ESPAsyncTCP.h</a:t>
            </a:r>
            <a:r>
              <a:rPr lang="da-DK" sz="2800" dirty="0"/>
              <a:t>  in </a:t>
            </a:r>
            <a:r>
              <a:rPr lang="da-DK" sz="2800" dirty="0" err="1"/>
              <a:t>order</a:t>
            </a:r>
            <a:r>
              <a:rPr lang="da-DK" sz="2800" dirty="0"/>
              <a:t> to </a:t>
            </a:r>
            <a:r>
              <a:rPr lang="en-US" b="0" i="0" dirty="0">
                <a:solidFill>
                  <a:srgbClr val="374151"/>
                </a:solidFill>
                <a:effectLst/>
                <a:latin typeface="Söhne"/>
              </a:rPr>
              <a:t>manage the TCP connections that are essential for handling HTTP requests and responses in a non-blocking manner</a:t>
            </a:r>
            <a:r>
              <a:rPr lang="da-DK" sz="2800" dirty="0"/>
              <a:t> </a:t>
            </a:r>
            <a:endParaRPr lang="da-DK" dirty="0"/>
          </a:p>
        </p:txBody>
      </p:sp>
    </p:spTree>
    <p:extLst>
      <p:ext uri="{BB962C8B-B14F-4D97-AF65-F5344CB8AC3E}">
        <p14:creationId xmlns:p14="http://schemas.microsoft.com/office/powerpoint/2010/main" val="1577455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4F4-41B1-5822-3481-6B2E4CC17996}"/>
              </a:ext>
            </a:extLst>
          </p:cNvPr>
          <p:cNvSpPr>
            <a:spLocks noGrp="1"/>
          </p:cNvSpPr>
          <p:nvPr>
            <p:ph type="title"/>
          </p:nvPr>
        </p:nvSpPr>
        <p:spPr/>
        <p:txBody>
          <a:bodyPr>
            <a:normAutofit fontScale="90000"/>
          </a:bodyPr>
          <a:lstStyle/>
          <a:p>
            <a:r>
              <a:rPr lang="da-DK" dirty="0"/>
              <a:t> (2) URL routing (</a:t>
            </a:r>
            <a:r>
              <a:rPr lang="en-US" b="0" i="0" dirty="0">
                <a:solidFill>
                  <a:srgbClr val="374151"/>
                </a:solidFill>
                <a:effectLst/>
                <a:latin typeface="Söhne"/>
              </a:rPr>
              <a:t>the request body and the URL )</a:t>
            </a:r>
            <a:br>
              <a:rPr lang="da-DK" dirty="0"/>
            </a:br>
            <a:r>
              <a:rPr lang="da-DK" dirty="0"/>
              <a:t>	- </a:t>
            </a:r>
            <a:r>
              <a:rPr lang="da-DK" dirty="0" err="1"/>
              <a:t>Hypertext</a:t>
            </a:r>
            <a:r>
              <a:rPr lang="da-DK" dirty="0"/>
              <a:t> transfer </a:t>
            </a:r>
            <a:r>
              <a:rPr lang="da-DK" dirty="0" err="1"/>
              <a:t>protocol</a:t>
            </a:r>
            <a:r>
              <a:rPr lang="da-DK" dirty="0"/>
              <a:t> (HTTP) over TCP</a:t>
            </a:r>
          </a:p>
        </p:txBody>
      </p:sp>
      <p:sp>
        <p:nvSpPr>
          <p:cNvPr id="3" name="Content Placeholder 2">
            <a:extLst>
              <a:ext uri="{FF2B5EF4-FFF2-40B4-BE49-F238E27FC236}">
                <a16:creationId xmlns:a16="http://schemas.microsoft.com/office/drawing/2014/main" id="{D431A85B-3FCF-233A-05E5-8D3EEAC5FE2F}"/>
              </a:ext>
            </a:extLst>
          </p:cNvPr>
          <p:cNvSpPr>
            <a:spLocks noGrp="1"/>
          </p:cNvSpPr>
          <p:nvPr>
            <p:ph idx="1"/>
          </p:nvPr>
        </p:nvSpPr>
        <p:spPr/>
        <p:txBody>
          <a:bodyPr>
            <a:normAutofit fontScale="85000" lnSpcReduction="10000"/>
          </a:bodyPr>
          <a:lstStyle/>
          <a:p>
            <a:pPr marL="457200" lvl="1" indent="0">
              <a:buNone/>
            </a:pPr>
            <a:r>
              <a:rPr lang="da-DK" dirty="0"/>
              <a:t>HTTP Methods:</a:t>
            </a:r>
          </a:p>
          <a:p>
            <a:pPr marL="457200" lvl="1" indent="0">
              <a:buNone/>
            </a:pPr>
            <a:endParaRPr lang="da-DK" dirty="0"/>
          </a:p>
          <a:p>
            <a:pPr marL="457200" lvl="1" indent="0">
              <a:buNone/>
            </a:pPr>
            <a:r>
              <a:rPr lang="da-DK" b="1" i="0" dirty="0" err="1">
                <a:effectLst/>
                <a:latin typeface="Söhne"/>
              </a:rPr>
              <a:t>Request</a:t>
            </a:r>
            <a:r>
              <a:rPr lang="da-DK" b="1" i="0" dirty="0">
                <a:effectLst/>
                <a:latin typeface="Söhne"/>
              </a:rPr>
              <a:t> Body: </a:t>
            </a:r>
            <a:r>
              <a:rPr lang="en-US" b="0" i="0">
                <a:solidFill>
                  <a:srgbClr val="374151"/>
                </a:solidFill>
                <a:effectLst/>
                <a:latin typeface="Söhne"/>
              </a:rPr>
              <a:t>It allows clients to submit information such as form data, JSON, or binary data.</a:t>
            </a:r>
            <a:endParaRPr lang="da-DK" b="1" i="0">
              <a:effectLst/>
              <a:latin typeface="Söhne"/>
            </a:endParaRPr>
          </a:p>
          <a:p>
            <a:pPr marL="457200" lvl="1" indent="0">
              <a:buNone/>
            </a:pPr>
            <a:endParaRPr lang="da-DK" dirty="0"/>
          </a:p>
          <a:p>
            <a:pPr lvl="1">
              <a:buFontTx/>
              <a:buChar char="-"/>
            </a:pPr>
            <a:r>
              <a:rPr lang="da-DK" b="1" i="0" dirty="0">
                <a:solidFill>
                  <a:srgbClr val="111827"/>
                </a:solidFill>
                <a:effectLst/>
                <a:latin typeface="Söhne Mono"/>
              </a:rPr>
              <a:t>HTTP_GET: </a:t>
            </a:r>
            <a:r>
              <a:rPr lang="en-US" b="0" i="0" dirty="0">
                <a:solidFill>
                  <a:srgbClr val="374151"/>
                </a:solidFill>
                <a:effectLst/>
                <a:latin typeface="Söhne"/>
              </a:rPr>
              <a:t>method is used by clients (such as web browsers) to request data from a specified resource.</a:t>
            </a:r>
            <a:endParaRPr lang="da-DK" b="0" i="0" dirty="0">
              <a:solidFill>
                <a:srgbClr val="374151"/>
              </a:solidFill>
              <a:effectLst/>
              <a:latin typeface="Söhne"/>
            </a:endParaRPr>
          </a:p>
          <a:p>
            <a:pPr lvl="1">
              <a:buFontTx/>
              <a:buChar char="-"/>
            </a:pPr>
            <a:r>
              <a:rPr lang="da-DK" b="1" i="0" dirty="0">
                <a:solidFill>
                  <a:srgbClr val="111827"/>
                </a:solidFill>
                <a:effectLst/>
                <a:latin typeface="Söhne Mono"/>
              </a:rPr>
              <a:t>HTTP_POST</a:t>
            </a:r>
            <a:r>
              <a:rPr lang="da-DK" dirty="0">
                <a:solidFill>
                  <a:srgbClr val="374151"/>
                </a:solidFill>
                <a:latin typeface="Söhne"/>
              </a:rPr>
              <a:t>: </a:t>
            </a:r>
            <a:r>
              <a:rPr lang="en-US" b="0" i="0" dirty="0">
                <a:solidFill>
                  <a:srgbClr val="374151"/>
                </a:solidFill>
                <a:effectLst/>
                <a:latin typeface="Söhne"/>
              </a:rPr>
              <a:t>method is used by clients to submit data to be processed to a specified resource. It is often used when dealing with forms, file uploads, or other scenarios where data needs to be sent to the server</a:t>
            </a:r>
            <a:endParaRPr lang="da-DK" dirty="0"/>
          </a:p>
          <a:p>
            <a:pPr marL="457200" lvl="1" indent="0">
              <a:buNone/>
            </a:pPr>
            <a:endParaRPr lang="da-DK" dirty="0"/>
          </a:p>
          <a:p>
            <a:pPr marL="457200" lvl="1" indent="0">
              <a:buNone/>
            </a:pPr>
            <a:endParaRPr lang="da-DK" dirty="0"/>
          </a:p>
          <a:p>
            <a:pPr lvl="1">
              <a:buFontTx/>
              <a:buChar char="-"/>
            </a:pPr>
            <a:r>
              <a:rPr lang="da-DK" dirty="0"/>
              <a:t>See </a:t>
            </a:r>
            <a:r>
              <a:rPr lang="da-DK" dirty="0" err="1"/>
              <a:t>examples</a:t>
            </a:r>
            <a:r>
              <a:rPr lang="da-DK" dirty="0"/>
              <a:t> of </a:t>
            </a:r>
            <a:r>
              <a:rPr lang="da-DK" dirty="0" err="1"/>
              <a:t>usage</a:t>
            </a:r>
            <a:r>
              <a:rPr lang="da-DK" dirty="0"/>
              <a:t> with the </a:t>
            </a:r>
            <a:r>
              <a:rPr lang="da-DK" dirty="0" err="1"/>
              <a:t>ESPAsyncWebServer.h</a:t>
            </a:r>
            <a:r>
              <a:rPr lang="da-DK" dirty="0"/>
              <a:t> </a:t>
            </a:r>
            <a:r>
              <a:rPr lang="da-DK" dirty="0" err="1"/>
              <a:t>library</a:t>
            </a:r>
            <a:r>
              <a:rPr lang="da-DK" dirty="0"/>
              <a:t> in the learning by </a:t>
            </a:r>
            <a:r>
              <a:rPr lang="da-DK" dirty="0" err="1"/>
              <a:t>doing</a:t>
            </a:r>
            <a:r>
              <a:rPr lang="da-DK" dirty="0"/>
              <a:t> PP.</a:t>
            </a:r>
          </a:p>
          <a:p>
            <a:pPr marL="457200" lvl="1" indent="0">
              <a:buNone/>
            </a:pPr>
            <a:endParaRPr lang="da-DK" dirty="0"/>
          </a:p>
          <a:p>
            <a:pPr marL="0" indent="0">
              <a:buNone/>
            </a:pPr>
            <a:r>
              <a:rPr lang="da-DK" dirty="0"/>
              <a:t>	</a:t>
            </a:r>
          </a:p>
          <a:p>
            <a:endParaRPr lang="da-DK" dirty="0"/>
          </a:p>
          <a:p>
            <a:endParaRPr lang="da-DK" dirty="0"/>
          </a:p>
        </p:txBody>
      </p:sp>
    </p:spTree>
    <p:extLst>
      <p:ext uri="{BB962C8B-B14F-4D97-AF65-F5344CB8AC3E}">
        <p14:creationId xmlns:p14="http://schemas.microsoft.com/office/powerpoint/2010/main" val="2366240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C7E1-E350-2496-5666-40CBF8A3E6C7}"/>
              </a:ext>
            </a:extLst>
          </p:cNvPr>
          <p:cNvSpPr>
            <a:spLocks noGrp="1"/>
          </p:cNvSpPr>
          <p:nvPr>
            <p:ph type="title"/>
          </p:nvPr>
        </p:nvSpPr>
        <p:spPr/>
        <p:txBody>
          <a:bodyPr/>
          <a:lstStyle/>
          <a:p>
            <a:r>
              <a:rPr lang="da-DK" dirty="0"/>
              <a:t>(2) URL routing </a:t>
            </a:r>
          </a:p>
        </p:txBody>
      </p:sp>
      <p:sp>
        <p:nvSpPr>
          <p:cNvPr id="3" name="Content Placeholder 2">
            <a:extLst>
              <a:ext uri="{FF2B5EF4-FFF2-40B4-BE49-F238E27FC236}">
                <a16:creationId xmlns:a16="http://schemas.microsoft.com/office/drawing/2014/main" id="{8D6EBF79-7FB5-9CB8-B848-3A68C58F0548}"/>
              </a:ext>
            </a:extLst>
          </p:cNvPr>
          <p:cNvSpPr>
            <a:spLocks noGrp="1"/>
          </p:cNvSpPr>
          <p:nvPr>
            <p:ph idx="1"/>
          </p:nvPr>
        </p:nvSpPr>
        <p:spPr/>
        <p:txBody>
          <a:bodyPr/>
          <a:lstStyle/>
          <a:p>
            <a:endParaRPr lang="da-DK"/>
          </a:p>
        </p:txBody>
      </p:sp>
    </p:spTree>
    <p:extLst>
      <p:ext uri="{BB962C8B-B14F-4D97-AF65-F5344CB8AC3E}">
        <p14:creationId xmlns:p14="http://schemas.microsoft.com/office/powerpoint/2010/main" val="394820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8501-6A8A-60C3-BF20-115E1B3C7F1B}"/>
              </a:ext>
            </a:extLst>
          </p:cNvPr>
          <p:cNvSpPr>
            <a:spLocks noGrp="1"/>
          </p:cNvSpPr>
          <p:nvPr>
            <p:ph type="title"/>
          </p:nvPr>
        </p:nvSpPr>
        <p:spPr/>
        <p:txBody>
          <a:bodyPr/>
          <a:lstStyle/>
          <a:p>
            <a:r>
              <a:rPr lang="da-DK" dirty="0" err="1"/>
              <a:t>Webserver</a:t>
            </a:r>
            <a:r>
              <a:rPr lang="da-DK" dirty="0"/>
              <a:t> </a:t>
            </a:r>
            <a:r>
              <a:rPr lang="da-DK" dirty="0" err="1"/>
              <a:t>functions</a:t>
            </a:r>
            <a:endParaRPr lang="da-DK" dirty="0"/>
          </a:p>
        </p:txBody>
      </p:sp>
      <p:sp>
        <p:nvSpPr>
          <p:cNvPr id="3" name="Content Placeholder 2">
            <a:extLst>
              <a:ext uri="{FF2B5EF4-FFF2-40B4-BE49-F238E27FC236}">
                <a16:creationId xmlns:a16="http://schemas.microsoft.com/office/drawing/2014/main" id="{6D145543-3BEB-142A-B543-B288790E7AE2}"/>
              </a:ext>
            </a:extLst>
          </p:cNvPr>
          <p:cNvSpPr>
            <a:spLocks noGrp="1"/>
          </p:cNvSpPr>
          <p:nvPr>
            <p:ph idx="1"/>
          </p:nvPr>
        </p:nvSpPr>
        <p:spPr/>
        <p:txBody>
          <a:bodyPr/>
          <a:lstStyle/>
          <a:p>
            <a:endParaRPr lang="da-DK"/>
          </a:p>
        </p:txBody>
      </p:sp>
    </p:spTree>
    <p:extLst>
      <p:ext uri="{BB962C8B-B14F-4D97-AF65-F5344CB8AC3E}">
        <p14:creationId xmlns:p14="http://schemas.microsoft.com/office/powerpoint/2010/main" val="1239072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57BF-C0DA-3F53-7A24-E96B33C00DB0}"/>
              </a:ext>
            </a:extLst>
          </p:cNvPr>
          <p:cNvSpPr>
            <a:spLocks noGrp="1"/>
          </p:cNvSpPr>
          <p:nvPr>
            <p:ph type="title"/>
          </p:nvPr>
        </p:nvSpPr>
        <p:spPr/>
        <p:txBody>
          <a:bodyPr/>
          <a:lstStyle/>
          <a:p>
            <a:r>
              <a:rPr lang="da-DK" dirty="0" err="1"/>
              <a:t>setInterval</a:t>
            </a:r>
            <a:r>
              <a:rPr lang="da-DK" dirty="0"/>
              <a:t>() {…}</a:t>
            </a:r>
          </a:p>
        </p:txBody>
      </p:sp>
      <p:sp>
        <p:nvSpPr>
          <p:cNvPr id="10" name="TextBox 9">
            <a:extLst>
              <a:ext uri="{FF2B5EF4-FFF2-40B4-BE49-F238E27FC236}">
                <a16:creationId xmlns:a16="http://schemas.microsoft.com/office/drawing/2014/main" id="{6D42411A-6565-EFE0-A507-5927E6337F5E}"/>
              </a:ext>
            </a:extLst>
          </p:cNvPr>
          <p:cNvSpPr txBox="1"/>
          <p:nvPr/>
        </p:nvSpPr>
        <p:spPr>
          <a:xfrm>
            <a:off x="838200" y="1690688"/>
            <a:ext cx="9344417" cy="369332"/>
          </a:xfrm>
          <a:prstGeom prst="rect">
            <a:avLst/>
          </a:prstGeom>
          <a:noFill/>
        </p:spPr>
        <p:txBody>
          <a:bodyPr wrap="square" rtlCol="0">
            <a:spAutoFit/>
          </a:bodyPr>
          <a:lstStyle/>
          <a:p>
            <a:r>
              <a:rPr lang="en-US" dirty="0">
                <a:solidFill>
                  <a:srgbClr val="0F0F0F"/>
                </a:solidFill>
                <a:latin typeface="Söhne"/>
              </a:rPr>
              <a:t>U</a:t>
            </a:r>
            <a:r>
              <a:rPr lang="en-US" b="0" i="0" dirty="0">
                <a:solidFill>
                  <a:srgbClr val="0F0F0F"/>
                </a:solidFill>
                <a:effectLst/>
                <a:latin typeface="Söhne"/>
              </a:rPr>
              <a:t>sing JavaScript to make periodic AJAX (Asynchronous JavaScript and XML) requests to a server.</a:t>
            </a:r>
            <a:endParaRPr lang="da-DK" dirty="0"/>
          </a:p>
        </p:txBody>
      </p:sp>
      <p:pic>
        <p:nvPicPr>
          <p:cNvPr id="12" name="Picture 11">
            <a:extLst>
              <a:ext uri="{FF2B5EF4-FFF2-40B4-BE49-F238E27FC236}">
                <a16:creationId xmlns:a16="http://schemas.microsoft.com/office/drawing/2014/main" id="{2B2057D7-6366-986E-8802-A184156C565F}"/>
              </a:ext>
            </a:extLst>
          </p:cNvPr>
          <p:cNvPicPr>
            <a:picLocks noChangeAspect="1"/>
          </p:cNvPicPr>
          <p:nvPr/>
        </p:nvPicPr>
        <p:blipFill>
          <a:blip r:embed="rId3"/>
          <a:stretch>
            <a:fillRect/>
          </a:stretch>
        </p:blipFill>
        <p:spPr>
          <a:xfrm>
            <a:off x="1015903" y="2348922"/>
            <a:ext cx="6677957" cy="4143953"/>
          </a:xfrm>
          <a:prstGeom prst="rect">
            <a:avLst/>
          </a:prstGeom>
        </p:spPr>
      </p:pic>
    </p:spTree>
    <p:extLst>
      <p:ext uri="{BB962C8B-B14F-4D97-AF65-F5344CB8AC3E}">
        <p14:creationId xmlns:p14="http://schemas.microsoft.com/office/powerpoint/2010/main" val="200160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207A-104E-64F7-AAB4-74AF4B8D7E8E}"/>
              </a:ext>
            </a:extLst>
          </p:cNvPr>
          <p:cNvSpPr>
            <a:spLocks noGrp="1"/>
          </p:cNvSpPr>
          <p:nvPr>
            <p:ph type="title"/>
          </p:nvPr>
        </p:nvSpPr>
        <p:spPr/>
        <p:txBody>
          <a:bodyPr/>
          <a:lstStyle/>
          <a:p>
            <a:r>
              <a:rPr lang="da-DK" b="1" u="sng" dirty="0" err="1"/>
              <a:t>asynchronous</a:t>
            </a:r>
            <a:r>
              <a:rPr lang="da-DK" b="1" u="sng" dirty="0"/>
              <a:t> and </a:t>
            </a:r>
            <a:r>
              <a:rPr lang="da-DK" b="1" u="sng" dirty="0" err="1"/>
              <a:t>synchronous</a:t>
            </a:r>
            <a:r>
              <a:rPr lang="da-DK" b="1" u="sng" dirty="0"/>
              <a:t> webservers</a:t>
            </a:r>
            <a:br>
              <a:rPr lang="da-DK" dirty="0"/>
            </a:br>
            <a:r>
              <a:rPr lang="da-DK" sz="3200" dirty="0"/>
              <a:t>- </a:t>
            </a:r>
            <a:r>
              <a:rPr lang="da-DK" sz="3200" dirty="0" err="1"/>
              <a:t>depends</a:t>
            </a:r>
            <a:r>
              <a:rPr lang="da-DK" sz="3200" dirty="0"/>
              <a:t> on the </a:t>
            </a:r>
            <a:r>
              <a:rPr lang="da-DK" sz="3200" dirty="0" err="1"/>
              <a:t>application</a:t>
            </a:r>
            <a:endParaRPr lang="da-DK" sz="3200" dirty="0"/>
          </a:p>
        </p:txBody>
      </p:sp>
      <p:sp>
        <p:nvSpPr>
          <p:cNvPr id="3" name="Content Placeholder 2">
            <a:extLst>
              <a:ext uri="{FF2B5EF4-FFF2-40B4-BE49-F238E27FC236}">
                <a16:creationId xmlns:a16="http://schemas.microsoft.com/office/drawing/2014/main" id="{BEDCDC92-8523-9A80-E241-383EDABA5240}"/>
              </a:ext>
            </a:extLst>
          </p:cNvPr>
          <p:cNvSpPr>
            <a:spLocks noGrp="1"/>
          </p:cNvSpPr>
          <p:nvPr>
            <p:ph idx="1"/>
          </p:nvPr>
        </p:nvSpPr>
        <p:spPr/>
        <p:txBody>
          <a:bodyPr>
            <a:normAutofit fontScale="92500"/>
          </a:bodyPr>
          <a:lstStyle/>
          <a:p>
            <a:r>
              <a:rPr lang="en-US" dirty="0">
                <a:solidFill>
                  <a:srgbClr val="0F0F0F"/>
                </a:solidFill>
                <a:latin typeface="Söhne"/>
              </a:rPr>
              <a:t>R</a:t>
            </a:r>
            <a:r>
              <a:rPr lang="en-US" b="0" i="0" dirty="0">
                <a:solidFill>
                  <a:srgbClr val="0F0F0F"/>
                </a:solidFill>
                <a:effectLst/>
                <a:latin typeface="Söhne"/>
              </a:rPr>
              <a:t>efers to the way the server handles incoming requests from clients.</a:t>
            </a:r>
          </a:p>
          <a:p>
            <a:r>
              <a:rPr lang="en-US" b="0" i="0" dirty="0">
                <a:solidFill>
                  <a:srgbClr val="0F0F0F"/>
                </a:solidFill>
                <a:effectLst/>
                <a:latin typeface="Söhne"/>
              </a:rPr>
              <a:t>microcontrollers like </a:t>
            </a:r>
            <a:r>
              <a:rPr lang="en-US" b="0" i="0" dirty="0" err="1">
                <a:solidFill>
                  <a:srgbClr val="0F0F0F"/>
                </a:solidFill>
                <a:effectLst/>
                <a:latin typeface="Söhne"/>
              </a:rPr>
              <a:t>NodeMCU</a:t>
            </a:r>
            <a:r>
              <a:rPr lang="en-US" b="0" i="0" dirty="0">
                <a:solidFill>
                  <a:srgbClr val="0F0F0F"/>
                </a:solidFill>
                <a:effectLst/>
                <a:latin typeface="Söhne"/>
              </a:rPr>
              <a:t> often have limited resources therefore asynchronous servers can be advantageous</a:t>
            </a:r>
          </a:p>
          <a:p>
            <a:r>
              <a:rPr lang="da-DK" b="0" i="0" dirty="0" err="1">
                <a:solidFill>
                  <a:srgbClr val="0F0F0F"/>
                </a:solidFill>
                <a:effectLst/>
                <a:latin typeface="Söhne"/>
              </a:rPr>
              <a:t>NodeMCU</a:t>
            </a:r>
            <a:r>
              <a:rPr lang="da-DK" b="0" i="0" dirty="0">
                <a:solidFill>
                  <a:srgbClr val="0F0F0F"/>
                </a:solidFill>
                <a:effectLst/>
                <a:latin typeface="Söhne"/>
              </a:rPr>
              <a:t>, </a:t>
            </a:r>
            <a:r>
              <a:rPr lang="da-DK" b="0" i="0" dirty="0" err="1">
                <a:solidFill>
                  <a:srgbClr val="0F0F0F"/>
                </a:solidFill>
                <a:effectLst/>
                <a:latin typeface="Söhne"/>
              </a:rPr>
              <a:t>based</a:t>
            </a:r>
            <a:r>
              <a:rPr lang="da-DK" b="0" i="0" dirty="0">
                <a:solidFill>
                  <a:srgbClr val="0F0F0F"/>
                </a:solidFill>
                <a:effectLst/>
                <a:latin typeface="Söhne"/>
              </a:rPr>
              <a:t> on the ESP8266 </a:t>
            </a:r>
            <a:r>
              <a:rPr lang="da-DK" b="0" i="0" dirty="0" err="1">
                <a:solidFill>
                  <a:srgbClr val="0F0F0F"/>
                </a:solidFill>
                <a:effectLst/>
                <a:latin typeface="Söhne"/>
              </a:rPr>
              <a:t>microcontroller</a:t>
            </a:r>
            <a:r>
              <a:rPr lang="da-DK" b="0" i="0" dirty="0">
                <a:solidFill>
                  <a:srgbClr val="0F0F0F"/>
                </a:solidFill>
                <a:effectLst/>
                <a:latin typeface="Söhne"/>
              </a:rPr>
              <a:t>, </a:t>
            </a:r>
            <a:r>
              <a:rPr lang="da-DK" b="0" i="0" dirty="0" err="1">
                <a:solidFill>
                  <a:srgbClr val="0F0F0F"/>
                </a:solidFill>
                <a:effectLst/>
                <a:latin typeface="Söhne"/>
              </a:rPr>
              <a:t>often</a:t>
            </a:r>
            <a:r>
              <a:rPr lang="da-DK" b="0" i="0" dirty="0">
                <a:solidFill>
                  <a:srgbClr val="0F0F0F"/>
                </a:solidFill>
                <a:effectLst/>
                <a:latin typeface="Söhne"/>
              </a:rPr>
              <a:t> </a:t>
            </a:r>
            <a:r>
              <a:rPr lang="da-DK" b="0" i="0" dirty="0" err="1">
                <a:solidFill>
                  <a:srgbClr val="0F0F0F"/>
                </a:solidFill>
                <a:effectLst/>
                <a:latin typeface="Söhne"/>
              </a:rPr>
              <a:t>uses</a:t>
            </a:r>
            <a:r>
              <a:rPr lang="da-DK" b="0" i="0" dirty="0">
                <a:solidFill>
                  <a:srgbClr val="0F0F0F"/>
                </a:solidFill>
                <a:effectLst/>
                <a:latin typeface="Söhne"/>
              </a:rPr>
              <a:t> </a:t>
            </a:r>
            <a:r>
              <a:rPr lang="da-DK" b="0" i="0" dirty="0" err="1">
                <a:solidFill>
                  <a:srgbClr val="0F0F0F"/>
                </a:solidFill>
                <a:effectLst/>
                <a:latin typeface="Söhne"/>
              </a:rPr>
              <a:t>asynchronous</a:t>
            </a:r>
            <a:r>
              <a:rPr lang="da-DK" b="0" i="0" dirty="0">
                <a:solidFill>
                  <a:srgbClr val="0F0F0F"/>
                </a:solidFill>
                <a:effectLst/>
                <a:latin typeface="Söhne"/>
              </a:rPr>
              <a:t> </a:t>
            </a:r>
            <a:r>
              <a:rPr lang="da-DK" b="0" i="0" dirty="0" err="1">
                <a:solidFill>
                  <a:srgbClr val="0F0F0F"/>
                </a:solidFill>
                <a:effectLst/>
                <a:latin typeface="Söhne"/>
              </a:rPr>
              <a:t>programming</a:t>
            </a:r>
            <a:r>
              <a:rPr lang="da-DK" b="0" i="0" dirty="0">
                <a:solidFill>
                  <a:srgbClr val="0F0F0F"/>
                </a:solidFill>
                <a:effectLst/>
                <a:latin typeface="Söhne"/>
              </a:rPr>
              <a:t> models for handling Wi-Fi and </a:t>
            </a:r>
            <a:r>
              <a:rPr lang="da-DK" b="0" i="0" dirty="0" err="1">
                <a:solidFill>
                  <a:srgbClr val="0F0F0F"/>
                </a:solidFill>
                <a:effectLst/>
                <a:latin typeface="Söhne"/>
              </a:rPr>
              <a:t>other</a:t>
            </a:r>
            <a:r>
              <a:rPr lang="da-DK" b="0" i="0" dirty="0">
                <a:solidFill>
                  <a:srgbClr val="0F0F0F"/>
                </a:solidFill>
                <a:effectLst/>
                <a:latin typeface="Söhne"/>
              </a:rPr>
              <a:t> </a:t>
            </a:r>
            <a:r>
              <a:rPr lang="da-DK" b="0" i="0" dirty="0" err="1">
                <a:solidFill>
                  <a:srgbClr val="0F0F0F"/>
                </a:solidFill>
                <a:effectLst/>
                <a:latin typeface="Söhne"/>
              </a:rPr>
              <a:t>async</a:t>
            </a:r>
            <a:endParaRPr lang="da-DK" b="0" i="0" dirty="0">
              <a:solidFill>
                <a:srgbClr val="0F0F0F"/>
              </a:solidFill>
              <a:effectLst/>
              <a:latin typeface="Söhne"/>
            </a:endParaRPr>
          </a:p>
          <a:p>
            <a:r>
              <a:rPr lang="en-US" b="0" i="0" dirty="0">
                <a:solidFill>
                  <a:srgbClr val="0F0F0F"/>
                </a:solidFill>
                <a:effectLst/>
                <a:latin typeface="Söhne"/>
              </a:rPr>
              <a:t>Libraries like the Arduino ESP8266 core provide functions and callbacks that enable developers to work with asynchronous features efficiently</a:t>
            </a:r>
            <a:r>
              <a:rPr lang="da-DK" b="0" i="0" dirty="0">
                <a:solidFill>
                  <a:srgbClr val="0F0F0F"/>
                </a:solidFill>
                <a:effectLst/>
                <a:latin typeface="Söhne"/>
              </a:rPr>
              <a:t>.</a:t>
            </a:r>
          </a:p>
          <a:p>
            <a:r>
              <a:rPr lang="en-US" b="0" i="0" dirty="0">
                <a:solidFill>
                  <a:srgbClr val="0F0F0F"/>
                </a:solidFill>
                <a:effectLst/>
                <a:latin typeface="Söhne"/>
              </a:rPr>
              <a:t>Asynchronous servers can be more suitable for handling multiple tasks concurrently, which is often important in IoT (Internet of Things) </a:t>
            </a:r>
            <a:endParaRPr lang="da-DK" dirty="0"/>
          </a:p>
        </p:txBody>
      </p:sp>
    </p:spTree>
    <p:extLst>
      <p:ext uri="{BB962C8B-B14F-4D97-AF65-F5344CB8AC3E}">
        <p14:creationId xmlns:p14="http://schemas.microsoft.com/office/powerpoint/2010/main" val="183425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F6E373-01D6-4BFE-D6D0-4BFDEA552761}"/>
              </a:ext>
            </a:extLst>
          </p:cNvPr>
          <p:cNvPicPr>
            <a:picLocks noChangeAspect="1"/>
          </p:cNvPicPr>
          <p:nvPr/>
        </p:nvPicPr>
        <p:blipFill>
          <a:blip r:embed="rId2"/>
          <a:stretch>
            <a:fillRect/>
          </a:stretch>
        </p:blipFill>
        <p:spPr>
          <a:xfrm>
            <a:off x="2980890" y="1318918"/>
            <a:ext cx="6230219" cy="4220164"/>
          </a:xfrm>
          <a:prstGeom prst="rect">
            <a:avLst/>
          </a:prstGeom>
        </p:spPr>
      </p:pic>
    </p:spTree>
    <p:extLst>
      <p:ext uri="{BB962C8B-B14F-4D97-AF65-F5344CB8AC3E}">
        <p14:creationId xmlns:p14="http://schemas.microsoft.com/office/powerpoint/2010/main" val="19356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669F-9EA7-FD5C-7E6D-603E8E95CA8B}"/>
              </a:ext>
            </a:extLst>
          </p:cNvPr>
          <p:cNvSpPr>
            <a:spLocks noGrp="1"/>
          </p:cNvSpPr>
          <p:nvPr>
            <p:ph type="title"/>
          </p:nvPr>
        </p:nvSpPr>
        <p:spPr>
          <a:xfrm>
            <a:off x="838200" y="44283"/>
            <a:ext cx="10515600" cy="1325563"/>
          </a:xfrm>
        </p:spPr>
        <p:txBody>
          <a:bodyPr/>
          <a:lstStyle/>
          <a:p>
            <a:r>
              <a:rPr lang="da-DK" dirty="0"/>
              <a:t>Asynchronous </a:t>
            </a:r>
            <a:r>
              <a:rPr lang="da-DK" dirty="0" err="1"/>
              <a:t>webserver</a:t>
            </a:r>
            <a:endParaRPr lang="da-DK" dirty="0"/>
          </a:p>
        </p:txBody>
      </p:sp>
      <p:pic>
        <p:nvPicPr>
          <p:cNvPr id="5" name="Content Placeholder 4">
            <a:extLst>
              <a:ext uri="{FF2B5EF4-FFF2-40B4-BE49-F238E27FC236}">
                <a16:creationId xmlns:a16="http://schemas.microsoft.com/office/drawing/2014/main" id="{9858B25C-18A0-86FD-BEC3-D69571715166}"/>
              </a:ext>
            </a:extLst>
          </p:cNvPr>
          <p:cNvPicPr>
            <a:picLocks noGrp="1" noChangeAspect="1"/>
          </p:cNvPicPr>
          <p:nvPr>
            <p:ph idx="1"/>
          </p:nvPr>
        </p:nvPicPr>
        <p:blipFill>
          <a:blip r:embed="rId3"/>
          <a:stretch>
            <a:fillRect/>
          </a:stretch>
        </p:blipFill>
        <p:spPr>
          <a:xfrm>
            <a:off x="691010" y="4425662"/>
            <a:ext cx="7954485" cy="2067213"/>
          </a:xfrm>
        </p:spPr>
      </p:pic>
      <p:pic>
        <p:nvPicPr>
          <p:cNvPr id="7" name="Picture 6">
            <a:extLst>
              <a:ext uri="{FF2B5EF4-FFF2-40B4-BE49-F238E27FC236}">
                <a16:creationId xmlns:a16="http://schemas.microsoft.com/office/drawing/2014/main" id="{C7C5DE2C-749A-6A32-7CB6-524B16D2572F}"/>
              </a:ext>
            </a:extLst>
          </p:cNvPr>
          <p:cNvPicPr>
            <a:picLocks noChangeAspect="1"/>
          </p:cNvPicPr>
          <p:nvPr/>
        </p:nvPicPr>
        <p:blipFill>
          <a:blip r:embed="rId4"/>
          <a:stretch>
            <a:fillRect/>
          </a:stretch>
        </p:blipFill>
        <p:spPr>
          <a:xfrm>
            <a:off x="838200" y="1218891"/>
            <a:ext cx="7346546" cy="3206771"/>
          </a:xfrm>
          <a:prstGeom prst="rect">
            <a:avLst/>
          </a:prstGeom>
        </p:spPr>
      </p:pic>
    </p:spTree>
    <p:extLst>
      <p:ext uri="{BB962C8B-B14F-4D97-AF65-F5344CB8AC3E}">
        <p14:creationId xmlns:p14="http://schemas.microsoft.com/office/powerpoint/2010/main" val="185864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D077-7E17-5155-B746-7D9A143EEEB3}"/>
              </a:ext>
            </a:extLst>
          </p:cNvPr>
          <p:cNvSpPr>
            <a:spLocks noGrp="1"/>
          </p:cNvSpPr>
          <p:nvPr>
            <p:ph type="title"/>
          </p:nvPr>
        </p:nvSpPr>
        <p:spPr/>
        <p:txBody>
          <a:bodyPr/>
          <a:lstStyle/>
          <a:p>
            <a:r>
              <a:rPr lang="da-DK" dirty="0"/>
              <a:t>4 </a:t>
            </a:r>
            <a:r>
              <a:rPr lang="da-DK" dirty="0" err="1"/>
              <a:t>main</a:t>
            </a:r>
            <a:r>
              <a:rPr lang="da-DK" dirty="0"/>
              <a:t> </a:t>
            </a:r>
            <a:r>
              <a:rPr lang="da-DK" dirty="0" err="1"/>
              <a:t>methods</a:t>
            </a:r>
            <a:endParaRPr lang="da-DK" dirty="0"/>
          </a:p>
        </p:txBody>
      </p:sp>
      <p:sp>
        <p:nvSpPr>
          <p:cNvPr id="3" name="Content Placeholder 2">
            <a:extLst>
              <a:ext uri="{FF2B5EF4-FFF2-40B4-BE49-F238E27FC236}">
                <a16:creationId xmlns:a16="http://schemas.microsoft.com/office/drawing/2014/main" id="{C9D98010-990C-8573-0C8F-50B658F3F43E}"/>
              </a:ext>
            </a:extLst>
          </p:cNvPr>
          <p:cNvSpPr>
            <a:spLocks noGrp="1"/>
          </p:cNvSpPr>
          <p:nvPr>
            <p:ph idx="1"/>
          </p:nvPr>
        </p:nvSpPr>
        <p:spPr/>
        <p:txBody>
          <a:bodyPr>
            <a:normAutofit lnSpcReduction="10000"/>
          </a:bodyPr>
          <a:lstStyle/>
          <a:p>
            <a:r>
              <a:rPr lang="da-DK" dirty="0" err="1"/>
              <a:t>update</a:t>
            </a:r>
            <a:r>
              <a:rPr lang="da-DK" dirty="0"/>
              <a:t> </a:t>
            </a:r>
            <a:r>
              <a:rPr lang="da-DK" dirty="0" err="1"/>
              <a:t>entire</a:t>
            </a:r>
            <a:r>
              <a:rPr lang="da-DK" dirty="0"/>
              <a:t> page as </a:t>
            </a:r>
            <a:r>
              <a:rPr lang="da-DK" dirty="0" err="1"/>
              <a:t>one</a:t>
            </a:r>
            <a:r>
              <a:rPr lang="da-DK" dirty="0"/>
              <a:t> long </a:t>
            </a:r>
            <a:r>
              <a:rPr lang="da-DK" dirty="0" err="1"/>
              <a:t>string</a:t>
            </a:r>
            <a:r>
              <a:rPr lang="da-DK" dirty="0"/>
              <a:t> - (</a:t>
            </a:r>
            <a:r>
              <a:rPr lang="da-DK" dirty="0" err="1"/>
              <a:t>slow</a:t>
            </a:r>
            <a:r>
              <a:rPr lang="da-DK" dirty="0"/>
              <a:t> and </a:t>
            </a:r>
            <a:r>
              <a:rPr lang="da-DK" dirty="0" err="1"/>
              <a:t>ugly</a:t>
            </a:r>
            <a:r>
              <a:rPr lang="da-DK" dirty="0"/>
              <a:t> </a:t>
            </a:r>
            <a:r>
              <a:rPr lang="da-DK" dirty="0" err="1"/>
              <a:t>method</a:t>
            </a:r>
            <a:r>
              <a:rPr lang="da-DK" dirty="0"/>
              <a:t>)</a:t>
            </a:r>
          </a:p>
          <a:p>
            <a:endParaRPr lang="da-DK" dirty="0"/>
          </a:p>
          <a:p>
            <a:r>
              <a:rPr lang="da-DK" dirty="0"/>
              <a:t>XML </a:t>
            </a:r>
            <a:r>
              <a:rPr lang="da-DK" dirty="0" err="1"/>
              <a:t>updates</a:t>
            </a:r>
            <a:r>
              <a:rPr lang="da-DK" dirty="0"/>
              <a:t> </a:t>
            </a:r>
          </a:p>
          <a:p>
            <a:endParaRPr lang="da-DK" dirty="0"/>
          </a:p>
          <a:p>
            <a:r>
              <a:rPr lang="da-DK" dirty="0"/>
              <a:t>JSON </a:t>
            </a:r>
            <a:r>
              <a:rPr lang="da-DK" dirty="0" err="1"/>
              <a:t>string</a:t>
            </a:r>
            <a:r>
              <a:rPr lang="da-DK" dirty="0"/>
              <a:t> </a:t>
            </a:r>
            <a:r>
              <a:rPr lang="da-DK" dirty="0" err="1"/>
              <a:t>updates</a:t>
            </a:r>
            <a:r>
              <a:rPr lang="da-DK" dirty="0"/>
              <a:t>  </a:t>
            </a:r>
          </a:p>
          <a:p>
            <a:endParaRPr lang="da-DK" dirty="0"/>
          </a:p>
          <a:p>
            <a:r>
              <a:rPr lang="da-DK" dirty="0" err="1"/>
              <a:t>websocket</a:t>
            </a:r>
            <a:r>
              <a:rPr lang="da-DK" dirty="0"/>
              <a:t> </a:t>
            </a:r>
            <a:r>
              <a:rPr lang="da-DK" dirty="0" err="1"/>
              <a:t>updates</a:t>
            </a:r>
            <a:endParaRPr lang="da-DK" dirty="0"/>
          </a:p>
          <a:p>
            <a:endParaRPr lang="da-DK" dirty="0"/>
          </a:p>
          <a:p>
            <a:r>
              <a:rPr lang="da-DK" dirty="0"/>
              <a:t>And </a:t>
            </a:r>
            <a:r>
              <a:rPr lang="da-DK" dirty="0" err="1"/>
              <a:t>combinations</a:t>
            </a:r>
            <a:r>
              <a:rPr lang="da-DK" dirty="0"/>
              <a:t> </a:t>
            </a:r>
            <a:r>
              <a:rPr lang="da-DK" dirty="0" err="1"/>
              <a:t>between</a:t>
            </a:r>
            <a:r>
              <a:rPr lang="da-DK" dirty="0"/>
              <a:t> </a:t>
            </a:r>
            <a:r>
              <a:rPr lang="da-DK" dirty="0" err="1"/>
              <a:t>these</a:t>
            </a:r>
            <a:r>
              <a:rPr lang="da-DK" dirty="0"/>
              <a:t>…</a:t>
            </a:r>
          </a:p>
          <a:p>
            <a:endParaRPr lang="da-DK" dirty="0"/>
          </a:p>
        </p:txBody>
      </p:sp>
    </p:spTree>
    <p:extLst>
      <p:ext uri="{BB962C8B-B14F-4D97-AF65-F5344CB8AC3E}">
        <p14:creationId xmlns:p14="http://schemas.microsoft.com/office/powerpoint/2010/main" val="164789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FEEC-1CA7-86BF-99C5-CB5E13E5FE71}"/>
              </a:ext>
            </a:extLst>
          </p:cNvPr>
          <p:cNvSpPr>
            <a:spLocks noGrp="1"/>
          </p:cNvSpPr>
          <p:nvPr>
            <p:ph type="title"/>
          </p:nvPr>
        </p:nvSpPr>
        <p:spPr/>
        <p:txBody>
          <a:bodyPr>
            <a:normAutofit/>
          </a:bodyPr>
          <a:lstStyle/>
          <a:p>
            <a:r>
              <a:rPr lang="da-DK" sz="4400" dirty="0" err="1"/>
              <a:t>Summarize</a:t>
            </a:r>
            <a:r>
              <a:rPr lang="da-DK" sz="4400" dirty="0"/>
              <a:t> </a:t>
            </a:r>
            <a:r>
              <a:rPr lang="da-DK" sz="4400" dirty="0" err="1"/>
              <a:t>asynchronous</a:t>
            </a:r>
            <a:r>
              <a:rPr lang="da-DK" sz="4400" dirty="0"/>
              <a:t> and </a:t>
            </a:r>
            <a:r>
              <a:rPr lang="da-DK" sz="4400" dirty="0" err="1"/>
              <a:t>synchronous</a:t>
            </a:r>
            <a:r>
              <a:rPr lang="da-DK" sz="4400" dirty="0"/>
              <a:t> webservers &amp; </a:t>
            </a:r>
            <a:r>
              <a:rPr lang="da-DK" sz="4400" dirty="0" err="1"/>
              <a:t>methods</a:t>
            </a:r>
            <a:r>
              <a:rPr lang="da-DK" sz="4400" dirty="0"/>
              <a:t> of </a:t>
            </a:r>
            <a:r>
              <a:rPr lang="da-DK" sz="4400" dirty="0" err="1"/>
              <a:t>communication</a:t>
            </a:r>
            <a:endParaRPr lang="da-DK" dirty="0"/>
          </a:p>
        </p:txBody>
      </p:sp>
      <p:sp>
        <p:nvSpPr>
          <p:cNvPr id="3" name="Content Placeholder 2">
            <a:extLst>
              <a:ext uri="{FF2B5EF4-FFF2-40B4-BE49-F238E27FC236}">
                <a16:creationId xmlns:a16="http://schemas.microsoft.com/office/drawing/2014/main" id="{50E77910-9BD9-BAA7-762A-E44D04A485D1}"/>
              </a:ext>
            </a:extLst>
          </p:cNvPr>
          <p:cNvSpPr>
            <a:spLocks noGrp="1"/>
          </p:cNvSpPr>
          <p:nvPr>
            <p:ph sz="half" idx="1"/>
          </p:nvPr>
        </p:nvSpPr>
        <p:spPr/>
        <p:txBody>
          <a:bodyPr/>
          <a:lstStyle/>
          <a:p>
            <a:r>
              <a:rPr lang="da-DK" sz="2800" dirty="0"/>
              <a:t>Asynchronous:</a:t>
            </a:r>
          </a:p>
          <a:p>
            <a:endParaRPr lang="da-DK" dirty="0"/>
          </a:p>
          <a:p>
            <a:endParaRPr lang="da-DK" sz="2800" dirty="0"/>
          </a:p>
          <a:p>
            <a:r>
              <a:rPr lang="da-DK" dirty="0" err="1"/>
              <a:t>Called</a:t>
            </a:r>
            <a:r>
              <a:rPr lang="da-DK" dirty="0"/>
              <a:t> in the </a:t>
            </a:r>
            <a:r>
              <a:rPr lang="da-DK" dirty="0" err="1"/>
              <a:t>setup</a:t>
            </a:r>
            <a:r>
              <a:rPr lang="da-DK" dirty="0"/>
              <a:t> </a:t>
            </a:r>
            <a:r>
              <a:rPr lang="da-DK" dirty="0" err="1"/>
              <a:t>allowing</a:t>
            </a:r>
            <a:r>
              <a:rPr lang="da-DK" dirty="0"/>
              <a:t> the MCU to perform </a:t>
            </a:r>
            <a:r>
              <a:rPr lang="da-DK" dirty="0" err="1"/>
              <a:t>other</a:t>
            </a:r>
            <a:r>
              <a:rPr lang="da-DK" dirty="0"/>
              <a:t> tasks </a:t>
            </a:r>
            <a:r>
              <a:rPr lang="da-DK" dirty="0" err="1"/>
              <a:t>simultanously</a:t>
            </a:r>
            <a:r>
              <a:rPr lang="da-DK" dirty="0"/>
              <a:t>.</a:t>
            </a:r>
          </a:p>
          <a:p>
            <a:pPr marL="0" indent="0">
              <a:buNone/>
            </a:pPr>
            <a:endParaRPr lang="da-DK" sz="2800" dirty="0"/>
          </a:p>
        </p:txBody>
      </p:sp>
      <p:sp>
        <p:nvSpPr>
          <p:cNvPr id="4" name="Content Placeholder 3">
            <a:extLst>
              <a:ext uri="{FF2B5EF4-FFF2-40B4-BE49-F238E27FC236}">
                <a16:creationId xmlns:a16="http://schemas.microsoft.com/office/drawing/2014/main" id="{67E5D037-ACFF-ECE1-1618-5A282D8B8A23}"/>
              </a:ext>
            </a:extLst>
          </p:cNvPr>
          <p:cNvSpPr>
            <a:spLocks noGrp="1"/>
          </p:cNvSpPr>
          <p:nvPr>
            <p:ph sz="half" idx="2"/>
          </p:nvPr>
        </p:nvSpPr>
        <p:spPr/>
        <p:txBody>
          <a:bodyPr/>
          <a:lstStyle/>
          <a:p>
            <a:r>
              <a:rPr lang="da-DK" sz="2800" dirty="0" err="1"/>
              <a:t>Synchronous</a:t>
            </a:r>
            <a:endParaRPr lang="da-DK" sz="2800" dirty="0"/>
          </a:p>
          <a:p>
            <a:endParaRPr lang="da-DK" dirty="0"/>
          </a:p>
          <a:p>
            <a:endParaRPr lang="da-DK" dirty="0"/>
          </a:p>
          <a:p>
            <a:r>
              <a:rPr lang="da-DK" dirty="0" err="1"/>
              <a:t>Called</a:t>
            </a:r>
            <a:r>
              <a:rPr lang="da-DK" dirty="0"/>
              <a:t> in the loop: </a:t>
            </a:r>
            <a:r>
              <a:rPr lang="da-DK" dirty="0" err="1"/>
              <a:t>blocking</a:t>
            </a:r>
            <a:r>
              <a:rPr lang="da-DK" dirty="0"/>
              <a:t> </a:t>
            </a:r>
            <a:r>
              <a:rPr lang="da-DK" dirty="0" err="1"/>
              <a:t>until</a:t>
            </a:r>
            <a:r>
              <a:rPr lang="da-DK" dirty="0"/>
              <a:t> </a:t>
            </a:r>
            <a:r>
              <a:rPr lang="da-DK" dirty="0" err="1"/>
              <a:t>current</a:t>
            </a:r>
            <a:r>
              <a:rPr lang="da-DK" dirty="0"/>
              <a:t> </a:t>
            </a:r>
            <a:r>
              <a:rPr lang="da-DK" dirty="0" err="1"/>
              <a:t>request</a:t>
            </a:r>
            <a:r>
              <a:rPr lang="da-DK" dirty="0"/>
              <a:t> is </a:t>
            </a:r>
            <a:r>
              <a:rPr lang="da-DK" dirty="0" err="1"/>
              <a:t>handled</a:t>
            </a:r>
            <a:r>
              <a:rPr lang="da-DK" dirty="0"/>
              <a:t>.</a:t>
            </a:r>
          </a:p>
          <a:p>
            <a:pPr marL="0" indent="0">
              <a:buNone/>
            </a:pPr>
            <a:endParaRPr lang="da-DK" dirty="0"/>
          </a:p>
        </p:txBody>
      </p:sp>
      <p:pic>
        <p:nvPicPr>
          <p:cNvPr id="6" name="Picture 5">
            <a:extLst>
              <a:ext uri="{FF2B5EF4-FFF2-40B4-BE49-F238E27FC236}">
                <a16:creationId xmlns:a16="http://schemas.microsoft.com/office/drawing/2014/main" id="{53373D37-FE13-49FF-E346-C52F63870099}"/>
              </a:ext>
            </a:extLst>
          </p:cNvPr>
          <p:cNvPicPr>
            <a:picLocks noChangeAspect="1"/>
          </p:cNvPicPr>
          <p:nvPr/>
        </p:nvPicPr>
        <p:blipFill>
          <a:blip r:embed="rId3"/>
          <a:stretch>
            <a:fillRect/>
          </a:stretch>
        </p:blipFill>
        <p:spPr>
          <a:xfrm>
            <a:off x="6096000" y="2490802"/>
            <a:ext cx="5830114" cy="724001"/>
          </a:xfrm>
          <a:prstGeom prst="rect">
            <a:avLst/>
          </a:prstGeom>
        </p:spPr>
      </p:pic>
      <p:pic>
        <p:nvPicPr>
          <p:cNvPr id="8" name="Picture 7">
            <a:extLst>
              <a:ext uri="{FF2B5EF4-FFF2-40B4-BE49-F238E27FC236}">
                <a16:creationId xmlns:a16="http://schemas.microsoft.com/office/drawing/2014/main" id="{3BB144F6-FA2E-4E1C-52FB-52E770FF821A}"/>
              </a:ext>
            </a:extLst>
          </p:cNvPr>
          <p:cNvPicPr>
            <a:picLocks noChangeAspect="1"/>
          </p:cNvPicPr>
          <p:nvPr/>
        </p:nvPicPr>
        <p:blipFill>
          <a:blip r:embed="rId4"/>
          <a:stretch>
            <a:fillRect/>
          </a:stretch>
        </p:blipFill>
        <p:spPr>
          <a:xfrm>
            <a:off x="265886" y="2502389"/>
            <a:ext cx="5501479" cy="700825"/>
          </a:xfrm>
          <a:prstGeom prst="rect">
            <a:avLst/>
          </a:prstGeom>
        </p:spPr>
      </p:pic>
      <p:pic>
        <p:nvPicPr>
          <p:cNvPr id="10" name="Picture 9">
            <a:extLst>
              <a:ext uri="{FF2B5EF4-FFF2-40B4-BE49-F238E27FC236}">
                <a16:creationId xmlns:a16="http://schemas.microsoft.com/office/drawing/2014/main" id="{32834E4E-FCC8-EFD8-FDEC-C2B9971245AE}"/>
              </a:ext>
            </a:extLst>
          </p:cNvPr>
          <p:cNvPicPr>
            <a:picLocks noChangeAspect="1"/>
          </p:cNvPicPr>
          <p:nvPr/>
        </p:nvPicPr>
        <p:blipFill>
          <a:blip r:embed="rId5"/>
          <a:stretch>
            <a:fillRect/>
          </a:stretch>
        </p:blipFill>
        <p:spPr>
          <a:xfrm>
            <a:off x="265886" y="4640705"/>
            <a:ext cx="5181601" cy="733527"/>
          </a:xfrm>
          <a:prstGeom prst="rect">
            <a:avLst/>
          </a:prstGeom>
        </p:spPr>
      </p:pic>
      <p:pic>
        <p:nvPicPr>
          <p:cNvPr id="12" name="Picture 11">
            <a:extLst>
              <a:ext uri="{FF2B5EF4-FFF2-40B4-BE49-F238E27FC236}">
                <a16:creationId xmlns:a16="http://schemas.microsoft.com/office/drawing/2014/main" id="{3947141F-B83E-DC67-9E79-D1CABCE9FCCE}"/>
              </a:ext>
            </a:extLst>
          </p:cNvPr>
          <p:cNvPicPr>
            <a:picLocks noChangeAspect="1"/>
          </p:cNvPicPr>
          <p:nvPr/>
        </p:nvPicPr>
        <p:blipFill>
          <a:blip r:embed="rId6"/>
          <a:stretch>
            <a:fillRect/>
          </a:stretch>
        </p:blipFill>
        <p:spPr>
          <a:xfrm>
            <a:off x="6172200" y="4304016"/>
            <a:ext cx="5114522" cy="1406907"/>
          </a:xfrm>
          <a:prstGeom prst="rect">
            <a:avLst/>
          </a:prstGeom>
        </p:spPr>
      </p:pic>
    </p:spTree>
    <p:extLst>
      <p:ext uri="{BB962C8B-B14F-4D97-AF65-F5344CB8AC3E}">
        <p14:creationId xmlns:p14="http://schemas.microsoft.com/office/powerpoint/2010/main" val="231008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72D064-D9AD-F24B-3D61-A43D779A6E67}"/>
              </a:ext>
            </a:extLst>
          </p:cNvPr>
          <p:cNvPicPr>
            <a:picLocks noChangeAspect="1"/>
          </p:cNvPicPr>
          <p:nvPr/>
        </p:nvPicPr>
        <p:blipFill>
          <a:blip r:embed="rId2"/>
          <a:stretch>
            <a:fillRect/>
          </a:stretch>
        </p:blipFill>
        <p:spPr>
          <a:xfrm>
            <a:off x="4147864" y="403677"/>
            <a:ext cx="3896269" cy="5039428"/>
          </a:xfrm>
          <a:prstGeom prst="rect">
            <a:avLst/>
          </a:prstGeom>
        </p:spPr>
      </p:pic>
      <p:pic>
        <p:nvPicPr>
          <p:cNvPr id="8" name="Picture 7">
            <a:extLst>
              <a:ext uri="{FF2B5EF4-FFF2-40B4-BE49-F238E27FC236}">
                <a16:creationId xmlns:a16="http://schemas.microsoft.com/office/drawing/2014/main" id="{A96A9D0F-897E-97D4-AB36-5BA107AAA57B}"/>
              </a:ext>
            </a:extLst>
          </p:cNvPr>
          <p:cNvPicPr>
            <a:picLocks noChangeAspect="1"/>
          </p:cNvPicPr>
          <p:nvPr/>
        </p:nvPicPr>
        <p:blipFill>
          <a:blip r:embed="rId3"/>
          <a:stretch>
            <a:fillRect/>
          </a:stretch>
        </p:blipFill>
        <p:spPr>
          <a:xfrm>
            <a:off x="5314839" y="5443105"/>
            <a:ext cx="1562318" cy="790685"/>
          </a:xfrm>
          <a:prstGeom prst="rect">
            <a:avLst/>
          </a:prstGeom>
        </p:spPr>
      </p:pic>
    </p:spTree>
    <p:extLst>
      <p:ext uri="{BB962C8B-B14F-4D97-AF65-F5344CB8AC3E}">
        <p14:creationId xmlns:p14="http://schemas.microsoft.com/office/powerpoint/2010/main" val="165343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4253</Words>
  <Application>Microsoft Office PowerPoint</Application>
  <PresentationFormat>Widescreen</PresentationFormat>
  <Paragraphs>422</Paragraphs>
  <Slides>39</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Courier New</vt:lpstr>
      <vt:lpstr>Helvetica</vt:lpstr>
      <vt:lpstr>Söhne</vt:lpstr>
      <vt:lpstr>Söhne Mono</vt:lpstr>
      <vt:lpstr>Office Theme</vt:lpstr>
      <vt:lpstr>the theory behind creating &amp; configuring WIFI &amp; webservers using the ESP8266</vt:lpstr>
      <vt:lpstr>PowerPoint Presentation</vt:lpstr>
      <vt:lpstr>PowerPoint Presentation</vt:lpstr>
      <vt:lpstr>asynchronous and synchronous webservers - depends on the application</vt:lpstr>
      <vt:lpstr>PowerPoint Presentation</vt:lpstr>
      <vt:lpstr>Asynchronous webserver</vt:lpstr>
      <vt:lpstr>4 main methods</vt:lpstr>
      <vt:lpstr>Summarize asynchronous and synchronous webservers &amp; methods of communication</vt:lpstr>
      <vt:lpstr>PowerPoint Presentation</vt:lpstr>
      <vt:lpstr>Introduction to libraries</vt:lpstr>
      <vt:lpstr>Libraries we need</vt:lpstr>
      <vt:lpstr>ESP8266WiFi.h </vt:lpstr>
      <vt:lpstr>ESPAsyncWebServer.h</vt:lpstr>
      <vt:lpstr>ESPAsyncTCP.h</vt:lpstr>
      <vt:lpstr>PowerPoint Presentation</vt:lpstr>
      <vt:lpstr>PowerPoint Presentation</vt:lpstr>
      <vt:lpstr>Introduction to using the arduino IDE</vt:lpstr>
      <vt:lpstr>1 &amp; 2 – #Include libraries || header files &amp; instantiate objects</vt:lpstr>
      <vt:lpstr>3 – declaring global variables</vt:lpstr>
      <vt:lpstr>4 - The void setup() {…..}</vt:lpstr>
      <vt:lpstr>5 - The void loop() {…..}</vt:lpstr>
      <vt:lpstr>Summarize the arduino IDE</vt:lpstr>
      <vt:lpstr>PowerPoint Presentation</vt:lpstr>
      <vt:lpstr>Networking and WIFI configuration</vt:lpstr>
      <vt:lpstr>Introduction to ESP8266WiFi.h</vt:lpstr>
      <vt:lpstr>Connect to to wifi (IP address via DHCP)</vt:lpstr>
      <vt:lpstr>Connect to WIFI (Static IP)</vt:lpstr>
      <vt:lpstr>PowerPoint Presentation</vt:lpstr>
      <vt:lpstr>Going deeper with functions   </vt:lpstr>
      <vt:lpstr>6 - functions and return types</vt:lpstr>
      <vt:lpstr>1 – create a function: ConnectToWifi() {…}</vt:lpstr>
      <vt:lpstr>PowerPoint Presentation</vt:lpstr>
      <vt:lpstr>PowerPoint Presentation</vt:lpstr>
      <vt:lpstr> Communicating between client and server  - ESP8266AsyncWebServer.h &amp; ESPAsyncTCP.h</vt:lpstr>
      <vt:lpstr>(1) Transmission control protocol (TCP)</vt:lpstr>
      <vt:lpstr> (2) URL routing (the request body and the URL )  - Hypertext transfer protocol (HTTP) over TCP</vt:lpstr>
      <vt:lpstr>(2) URL routing </vt:lpstr>
      <vt:lpstr>Webserver functions</vt:lpstr>
      <vt:lpstr>setInterval()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 armstrong</dc:creator>
  <cp:lastModifiedBy>hans armstrong</cp:lastModifiedBy>
  <cp:revision>2</cp:revision>
  <dcterms:created xsi:type="dcterms:W3CDTF">2023-11-23T01:08:20Z</dcterms:created>
  <dcterms:modified xsi:type="dcterms:W3CDTF">2023-11-30T08:51:59Z</dcterms:modified>
</cp:coreProperties>
</file>