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9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5D3D8-D275-47C0-976B-203A5057B03C}" v="2" dt="2023-11-27T03:22:26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armstrong" userId="db58b1ceb4554dc5" providerId="LiveId" clId="{3215D3D8-D275-47C0-976B-203A5057B03C}"/>
    <pc:docChg chg="addSld modSld">
      <pc:chgData name="hans armstrong" userId="db58b1ceb4554dc5" providerId="LiveId" clId="{3215D3D8-D275-47C0-976B-203A5057B03C}" dt="2023-11-27T03:23:16.483" v="54" actId="20577"/>
      <pc:docMkLst>
        <pc:docMk/>
      </pc:docMkLst>
      <pc:sldChg chg="add">
        <pc:chgData name="hans armstrong" userId="db58b1ceb4554dc5" providerId="LiveId" clId="{3215D3D8-D275-47C0-976B-203A5057B03C}" dt="2023-11-27T03:22:26.320" v="1"/>
        <pc:sldMkLst>
          <pc:docMk/>
          <pc:sldMk cId="1897266043" sldId="259"/>
        </pc:sldMkLst>
      </pc:sldChg>
      <pc:sldChg chg="modSp add mod">
        <pc:chgData name="hans armstrong" userId="db58b1ceb4554dc5" providerId="LiveId" clId="{3215D3D8-D275-47C0-976B-203A5057B03C}" dt="2023-11-27T03:23:16.483" v="54" actId="20577"/>
        <pc:sldMkLst>
          <pc:docMk/>
          <pc:sldMk cId="2274283401" sldId="273"/>
        </pc:sldMkLst>
        <pc:spChg chg="mod">
          <ac:chgData name="hans armstrong" userId="db58b1ceb4554dc5" providerId="LiveId" clId="{3215D3D8-D275-47C0-976B-203A5057B03C}" dt="2023-11-27T03:23:16.483" v="54" actId="20577"/>
          <ac:spMkLst>
            <pc:docMk/>
            <pc:sldMk cId="2274283401" sldId="273"/>
            <ac:spMk id="3" creationId="{3D09DA26-3936-75DD-F999-8EEF454082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B694-9C9B-F519-CB36-B10430A65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7B9FD-6AF7-A3AD-8C1A-FC303E54F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78B4A-0E6F-C345-76DB-D3DE9077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0CFF-2CCE-4CC3-A6F9-ACA316394050}" type="datetimeFigureOut">
              <a:rPr lang="da-DK" smtClean="0"/>
              <a:t>27-11-2023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1E2E0-069B-CAAF-FB69-4D95A6E8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997E2-3A94-39AB-CA51-B3F98CF7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CB17-7F3B-4585-A0EA-82348C446B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742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ED29-43FD-CD0B-D0DC-F4BCDB77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69E48-ED3C-5CFD-AA6D-2F05578E0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C242-3499-9DCC-CDED-70B2AE0E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0CFF-2CCE-4CC3-A6F9-ACA316394050}" type="datetimeFigureOut">
              <a:rPr lang="da-DK" smtClean="0"/>
              <a:t>27-11-2023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6D381-0F16-443C-50F3-0F0B249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C7FCF-51C4-E073-01AA-1BAE7A64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CB17-7F3B-4585-A0EA-82348C446B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173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1CDC9-7A85-0B29-9AD9-CAFFD80C8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0F651-A70C-5315-61C4-EA62F8623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654E4-FB90-FDDB-8633-D1058824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0CFF-2CCE-4CC3-A6F9-ACA316394050}" type="datetimeFigureOut">
              <a:rPr lang="da-DK" smtClean="0"/>
              <a:t>27-11-2023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70792-C1DD-1A03-0E83-B9AC43A3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4D143-D701-9E83-6E0D-FC49D990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CB17-7F3B-4585-A0EA-82348C446B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614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BADE-437E-9946-7979-DD4E87B8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4D128-0713-F995-71B2-53866271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18E54-E11F-6616-B399-A2B8AAA7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0CFF-2CCE-4CC3-A6F9-ACA316394050}" type="datetimeFigureOut">
              <a:rPr lang="da-DK" smtClean="0"/>
              <a:t>27-11-2023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96A09-3770-8E1B-F73C-0440E6A7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D4D4-A542-E3FD-60E1-9C4C4969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CB17-7F3B-4585-A0EA-82348C446B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175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4AC4-3BF7-35AD-2B0C-B2541A7E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FE512-A548-6C6C-AB57-ACC53E344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98FD-7605-8488-516D-9717FFD4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0CFF-2CCE-4CC3-A6F9-ACA316394050}" type="datetimeFigureOut">
              <a:rPr lang="da-DK" smtClean="0"/>
              <a:t>27-11-2023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47020-52C9-1A31-9ECE-88821C85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B4BC-958C-FCA4-8B5E-703CAA63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CB17-7F3B-4585-A0EA-82348C446B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54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FDB2-903D-1FB2-5184-1FE5C949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9F6E-5FB3-E1A9-C572-EF9671476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2E962-2E57-A6ED-E027-13AE96C56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1A969-D19B-BD4F-61C4-53988F3B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0CFF-2CCE-4CC3-A6F9-ACA316394050}" type="datetimeFigureOut">
              <a:rPr lang="da-DK" smtClean="0"/>
              <a:t>27-11-2023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A6624-D9EA-634E-FD6B-A1E9F22B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9AB7B-4C23-1F6F-F0D8-7E1ABF79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CB17-7F3B-4585-A0EA-82348C446B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281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CF88-2C19-2CC3-8C43-D00357E4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9EB6-5A45-173D-BE4D-1D927C5DC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C5F2E-5663-BD20-1A47-CF6F23640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1EAB2-2C27-974B-8E27-2D9E8819A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31607-DF6B-FB10-2D04-C980AEA7E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4655F-7BCA-0E21-2C9E-329D6C53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0CFF-2CCE-4CC3-A6F9-ACA316394050}" type="datetimeFigureOut">
              <a:rPr lang="da-DK" smtClean="0"/>
              <a:t>27-11-2023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96513-868E-703A-E43B-AD8F271E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4CAB7-42AE-120F-FE3F-08749FE5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CB17-7F3B-4585-A0EA-82348C446B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660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2F9F-F146-3968-E600-6B29B566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46608-E9AF-396C-5B0D-F8557A20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0CFF-2CCE-4CC3-A6F9-ACA316394050}" type="datetimeFigureOut">
              <a:rPr lang="da-DK" smtClean="0"/>
              <a:t>27-11-2023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D233F-D896-2F96-8A52-18E7B982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A6F7F-C624-2A6F-DFC1-F646C738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CB17-7F3B-4585-A0EA-82348C446B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898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96D20-B0F4-819E-EB62-307E05748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0CFF-2CCE-4CC3-A6F9-ACA316394050}" type="datetimeFigureOut">
              <a:rPr lang="da-DK" smtClean="0"/>
              <a:t>27-11-2023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96D2B-62F0-1367-34A8-A4F2A564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4024E-F251-9F80-A6A1-CA908280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CB17-7F3B-4585-A0EA-82348C446B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892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3F63-B8C6-5D0D-5CD0-82B75ACA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84E4-AFA8-98D2-6FE1-30415EFB5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F20F-568B-B47F-DE11-06F94B67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99D3-9DAB-0CC7-6927-948D68E2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0CFF-2CCE-4CC3-A6F9-ACA316394050}" type="datetimeFigureOut">
              <a:rPr lang="da-DK" smtClean="0"/>
              <a:t>27-11-2023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13600-DABE-6AE6-7428-1531B91F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6D02E-DA73-3BC5-22AD-18957AE2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CB17-7F3B-4585-A0EA-82348C446B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007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84A8-78C6-0985-2DF5-21399858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963DC-D7C5-5605-FE4E-CCCE77195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0FD19-75EA-9CE6-8287-9DDDD7713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D2245-5670-74A2-D901-E71C279B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0CFF-2CCE-4CC3-A6F9-ACA316394050}" type="datetimeFigureOut">
              <a:rPr lang="da-DK" smtClean="0"/>
              <a:t>27-11-2023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0B9D6-A5C8-D0C7-9B5A-03CAE960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CA56A-1CBA-9797-1350-A17B0284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CB17-7F3B-4585-A0EA-82348C446B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07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F4F8C-B275-BA4D-6F8F-B77DE0AE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1D5E9-9929-3BF7-1355-9B739E05C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4E75F-0E44-936B-6C8A-36ED1BF48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40CFF-2CCE-4CC3-A6F9-ACA316394050}" type="datetimeFigureOut">
              <a:rPr lang="da-DK" smtClean="0"/>
              <a:t>27-11-2023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66989-7774-C4D2-9C1D-D77C4EDF5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89B8-C5AB-4C3E-8BD4-E04956764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9CB17-7F3B-4585-A0EA-82348C446BB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53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dashboar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5F0C-166E-A5EF-3573-FA6E40CA9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908D8-EC41-D6CF-2F8C-BEEC7A0A4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543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6719-8F25-8576-C8B8-D0EF9C8C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to </a:t>
            </a:r>
            <a:r>
              <a:rPr lang="da-DK" dirty="0" err="1"/>
              <a:t>schematics</a:t>
            </a:r>
            <a:r>
              <a:rPr lang="da-DK" dirty="0"/>
              <a:t> and </a:t>
            </a:r>
            <a:r>
              <a:rPr lang="da-DK" dirty="0" err="1"/>
              <a:t>wiring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DA26-3936-75DD-F999-8EEF45408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hlinkClick r:id="rId2"/>
              </a:rPr>
              <a:t>Tinkercad</a:t>
            </a:r>
            <a:r>
              <a:rPr lang="da-DK" dirty="0">
                <a:hlinkClick r:id="rId2"/>
              </a:rPr>
              <a:t> | Dashboard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Lets</a:t>
            </a:r>
            <a:r>
              <a:rPr lang="da-DK" dirty="0"/>
              <a:t> </a:t>
            </a:r>
            <a:r>
              <a:rPr lang="da-DK" dirty="0" err="1"/>
              <a:t>play</a:t>
            </a:r>
            <a:r>
              <a:rPr lang="da-DK" dirty="0"/>
              <a:t> </a:t>
            </a:r>
            <a:r>
              <a:rPr lang="da-DK" dirty="0" err="1"/>
              <a:t>around</a:t>
            </a:r>
            <a:r>
              <a:rPr lang="da-DK" dirty="0"/>
              <a:t> with </a:t>
            </a:r>
            <a:r>
              <a:rPr lang="da-DK" dirty="0" err="1"/>
              <a:t>differents</a:t>
            </a:r>
            <a:r>
              <a:rPr lang="da-DK" dirty="0"/>
              <a:t> </a:t>
            </a:r>
            <a:r>
              <a:rPr lang="da-DK" dirty="0" err="1"/>
              <a:t>curcuits</a:t>
            </a:r>
            <a:r>
              <a:rPr lang="da-DK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428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3CF1-3780-3AE3-99F2-C6C313CA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Schematic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7D956D-B2CF-1F41-5C3C-476C27FDE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389" y="1919791"/>
            <a:ext cx="7135221" cy="4163006"/>
          </a:xfrm>
        </p:spPr>
      </p:pic>
    </p:spTree>
    <p:extLst>
      <p:ext uri="{BB962C8B-B14F-4D97-AF65-F5344CB8AC3E}">
        <p14:creationId xmlns:p14="http://schemas.microsoft.com/office/powerpoint/2010/main" val="189726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Introduction to schematics and wiring</vt:lpstr>
      <vt:lpstr>Schematic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armstrong</dc:creator>
  <cp:lastModifiedBy>hans armstrong</cp:lastModifiedBy>
  <cp:revision>1</cp:revision>
  <dcterms:created xsi:type="dcterms:W3CDTF">2023-11-27T03:20:44Z</dcterms:created>
  <dcterms:modified xsi:type="dcterms:W3CDTF">2023-11-27T03:23:18Z</dcterms:modified>
</cp:coreProperties>
</file>