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8FDA6-27F9-4207-8776-BFC32BCA9639}" v="130" dt="2023-11-11T05:17:09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armstrong" userId="db58b1ceb4554dc5" providerId="LiveId" clId="{8C08FDA6-27F9-4207-8776-BFC32BCA9639}"/>
    <pc:docChg chg="undo custSel addSld delSld modSld sldOrd">
      <pc:chgData name="hans armstrong" userId="db58b1ceb4554dc5" providerId="LiveId" clId="{8C08FDA6-27F9-4207-8776-BFC32BCA9639}" dt="2023-11-21T13:04:14.746" v="2710" actId="20577"/>
      <pc:docMkLst>
        <pc:docMk/>
      </pc:docMkLst>
      <pc:sldChg chg="addSp delSp modSp mod setBg">
        <pc:chgData name="hans armstrong" userId="db58b1ceb4554dc5" providerId="LiveId" clId="{8C08FDA6-27F9-4207-8776-BFC32BCA9639}" dt="2023-10-25T00:51:33.290" v="1407" actId="26606"/>
        <pc:sldMkLst>
          <pc:docMk/>
          <pc:sldMk cId="867946755" sldId="256"/>
        </pc:sldMkLst>
        <pc:spChg chg="mod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2" creationId="{F4E1D78F-AA63-1F69-F84E-A48D5A469611}"/>
          </ac:spMkLst>
        </pc:spChg>
        <pc:spChg chg="mod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3" creationId="{7A82D48D-C786-A15E-3490-850E838E4858}"/>
          </ac:spMkLst>
        </pc:spChg>
        <pc:spChg chg="add del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9" creationId="{0671A8AE-40A1-4631-A6B8-581AFF065482}"/>
          </ac:spMkLst>
        </pc:spChg>
        <pc:spChg chg="add del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11" creationId="{AB58EF07-17C2-48CF-ABB0-EEF1F17CB8F0}"/>
          </ac:spMkLst>
        </pc:spChg>
        <pc:spChg chg="add del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13" creationId="{AF2F604E-43BE-4DC3-B983-E071523364F8}"/>
          </ac:spMkLst>
        </pc:spChg>
        <pc:spChg chg="add del">
          <ac:chgData name="hans armstrong" userId="db58b1ceb4554dc5" providerId="LiveId" clId="{8C08FDA6-27F9-4207-8776-BFC32BCA9639}" dt="2023-10-25T00:51:33.290" v="1407" actId="26606"/>
          <ac:spMkLst>
            <pc:docMk/>
            <pc:sldMk cId="867946755" sldId="256"/>
            <ac:spMk id="15" creationId="{08C9B587-E65E-4B52-B37C-ABEBB6E87928}"/>
          </ac:spMkLst>
        </pc:spChg>
        <pc:picChg chg="add mod ord">
          <ac:chgData name="hans armstrong" userId="db58b1ceb4554dc5" providerId="LiveId" clId="{8C08FDA6-27F9-4207-8776-BFC32BCA9639}" dt="2023-10-25T00:51:33.290" v="1407" actId="26606"/>
          <ac:picMkLst>
            <pc:docMk/>
            <pc:sldMk cId="867946755" sldId="256"/>
            <ac:picMk id="5" creationId="{0F84F67F-3152-0E08-C773-BE387FB8DE28}"/>
          </ac:picMkLst>
        </pc:picChg>
        <pc:cxnChg chg="add">
          <ac:chgData name="hans armstrong" userId="db58b1ceb4554dc5" providerId="LiveId" clId="{8C08FDA6-27F9-4207-8776-BFC32BCA9639}" dt="2023-10-25T00:51:33.290" v="1407" actId="26606"/>
          <ac:cxnSpMkLst>
            <pc:docMk/>
            <pc:sldMk cId="867946755" sldId="256"/>
            <ac:cxnSpMk id="20" creationId="{1503BFE4-729B-D9D0-C17B-501E6AF1127A}"/>
          </ac:cxnSpMkLst>
        </pc:cxnChg>
      </pc:sldChg>
      <pc:sldChg chg="addSp delSp modSp new mod setBg">
        <pc:chgData name="hans armstrong" userId="db58b1ceb4554dc5" providerId="LiveId" clId="{8C08FDA6-27F9-4207-8776-BFC32BCA9639}" dt="2023-11-11T05:18:20.295" v="1505" actId="20577"/>
        <pc:sldMkLst>
          <pc:docMk/>
          <pc:sldMk cId="1850819699" sldId="257"/>
        </pc:sldMkLst>
        <pc:spChg chg="mod">
          <ac:chgData name="hans armstrong" userId="db58b1ceb4554dc5" providerId="LiveId" clId="{8C08FDA6-27F9-4207-8776-BFC32BCA9639}" dt="2023-10-25T00:51:48.860" v="1410" actId="26606"/>
          <ac:spMkLst>
            <pc:docMk/>
            <pc:sldMk cId="1850819699" sldId="257"/>
            <ac:spMk id="2" creationId="{77F61525-9D32-9054-52F6-84B35C8D2ACC}"/>
          </ac:spMkLst>
        </pc:spChg>
        <pc:spChg chg="mod">
          <ac:chgData name="hans armstrong" userId="db58b1ceb4554dc5" providerId="LiveId" clId="{8C08FDA6-27F9-4207-8776-BFC32BCA9639}" dt="2023-11-11T05:18:20.295" v="1505" actId="20577"/>
          <ac:spMkLst>
            <pc:docMk/>
            <pc:sldMk cId="1850819699" sldId="257"/>
            <ac:spMk id="3" creationId="{5BCD2CB4-7D0D-88E9-1494-877DE70FE079}"/>
          </ac:spMkLst>
        </pc:spChg>
        <pc:spChg chg="add del">
          <ac:chgData name="hans armstrong" userId="db58b1ceb4554dc5" providerId="LiveId" clId="{8C08FDA6-27F9-4207-8776-BFC32BCA9639}" dt="2023-10-25T00:51:48.860" v="1410" actId="26606"/>
          <ac:spMkLst>
            <pc:docMk/>
            <pc:sldMk cId="1850819699" sldId="257"/>
            <ac:spMk id="8" creationId="{9AA72BD9-2C5A-4EDC-931F-5AA08EACA0F3}"/>
          </ac:spMkLst>
        </pc:spChg>
        <pc:spChg chg="add del">
          <ac:chgData name="hans armstrong" userId="db58b1ceb4554dc5" providerId="LiveId" clId="{8C08FDA6-27F9-4207-8776-BFC32BCA9639}" dt="2023-10-25T00:51:48.860" v="1410" actId="26606"/>
          <ac:spMkLst>
            <pc:docMk/>
            <pc:sldMk cId="1850819699" sldId="257"/>
            <ac:spMk id="9" creationId="{DD3981AC-7B61-4947-BCF3-F7AA7FA385B9}"/>
          </ac:spMkLst>
        </pc:spChg>
        <pc:spChg chg="add del">
          <ac:chgData name="hans armstrong" userId="db58b1ceb4554dc5" providerId="LiveId" clId="{8C08FDA6-27F9-4207-8776-BFC32BCA9639}" dt="2023-10-25T00:46:16.463" v="1265" actId="26606"/>
          <ac:spMkLst>
            <pc:docMk/>
            <pc:sldMk cId="1850819699" sldId="257"/>
            <ac:spMk id="10" creationId="{F13C74B1-5B17-4795-BED0-7140497B445A}"/>
          </ac:spMkLst>
        </pc:spChg>
        <pc:spChg chg="add del">
          <ac:chgData name="hans armstrong" userId="db58b1ceb4554dc5" providerId="LiveId" clId="{8C08FDA6-27F9-4207-8776-BFC32BCA9639}" dt="2023-10-25T00:46:16.463" v="1265" actId="26606"/>
          <ac:spMkLst>
            <pc:docMk/>
            <pc:sldMk cId="1850819699" sldId="257"/>
            <ac:spMk id="12" creationId="{D4974D33-8DC5-464E-8C6D-BE58F0669C17}"/>
          </ac:spMkLst>
        </pc:spChg>
        <pc:spChg chg="add del">
          <ac:chgData name="hans armstrong" userId="db58b1ceb4554dc5" providerId="LiveId" clId="{8C08FDA6-27F9-4207-8776-BFC32BCA9639}" dt="2023-10-25T00:51:48.860" v="1410" actId="26606"/>
          <ac:spMkLst>
            <pc:docMk/>
            <pc:sldMk cId="1850819699" sldId="257"/>
            <ac:spMk id="14" creationId="{55D4142C-5077-457F-A6AD-3FECFDB39685}"/>
          </ac:spMkLst>
        </pc:spChg>
        <pc:spChg chg="add del">
          <ac:chgData name="hans armstrong" userId="db58b1ceb4554dc5" providerId="LiveId" clId="{8C08FDA6-27F9-4207-8776-BFC32BCA9639}" dt="2023-10-25T00:51:48.860" v="1410" actId="26606"/>
          <ac:spMkLst>
            <pc:docMk/>
            <pc:sldMk cId="1850819699" sldId="257"/>
            <ac:spMk id="16" creationId="{7A5F0580-5EE9-419F-96EE-B6529EF6E7D0}"/>
          </ac:spMkLst>
        </pc:spChg>
        <pc:picChg chg="add mod ord">
          <ac:chgData name="hans armstrong" userId="db58b1ceb4554dc5" providerId="LiveId" clId="{8C08FDA6-27F9-4207-8776-BFC32BCA9639}" dt="2023-10-25T00:51:48.860" v="1410" actId="26606"/>
          <ac:picMkLst>
            <pc:docMk/>
            <pc:sldMk cId="1850819699" sldId="257"/>
            <ac:picMk id="5" creationId="{2FAD0754-E528-B9DA-E18A-AFD27C334C06}"/>
          </ac:picMkLst>
        </pc:picChg>
        <pc:cxnChg chg="add del">
          <ac:chgData name="hans armstrong" userId="db58b1ceb4554dc5" providerId="LiveId" clId="{8C08FDA6-27F9-4207-8776-BFC32BCA9639}" dt="2023-10-25T00:46:21.395" v="1267" actId="26606"/>
          <ac:cxnSpMkLst>
            <pc:docMk/>
            <pc:sldMk cId="1850819699" sldId="257"/>
            <ac:cxnSpMk id="7" creationId="{1503BFE4-729B-D9D0-C17B-501E6AF1127A}"/>
          </ac:cxnSpMkLst>
        </pc:cxnChg>
        <pc:cxnChg chg="add del">
          <ac:chgData name="hans armstrong" userId="db58b1ceb4554dc5" providerId="LiveId" clId="{8C08FDA6-27F9-4207-8776-BFC32BCA9639}" dt="2023-10-25T00:51:48.854" v="1409" actId="26606"/>
          <ac:cxnSpMkLst>
            <pc:docMk/>
            <pc:sldMk cId="1850819699" sldId="257"/>
            <ac:cxnSpMk id="21" creationId="{FC23E3B9-5ABF-58B3-E2B0-E9A5DAA90037}"/>
          </ac:cxnSpMkLst>
        </pc:cxnChg>
        <pc:cxnChg chg="add">
          <ac:chgData name="hans armstrong" userId="db58b1ceb4554dc5" providerId="LiveId" clId="{8C08FDA6-27F9-4207-8776-BFC32BCA9639}" dt="2023-10-25T00:51:48.860" v="1410" actId="26606"/>
          <ac:cxnSpMkLst>
            <pc:docMk/>
            <pc:sldMk cId="1850819699" sldId="257"/>
            <ac:cxnSpMk id="23" creationId="{249EDD1B-F94D-B4E6-ACAA-566B9A26FDE3}"/>
          </ac:cxnSpMkLst>
        </pc:cxnChg>
      </pc:sldChg>
      <pc:sldChg chg="addSp delSp modSp new mod ord setBg modNotesTx">
        <pc:chgData name="hans armstrong" userId="db58b1ceb4554dc5" providerId="LiveId" clId="{8C08FDA6-27F9-4207-8776-BFC32BCA9639}" dt="2023-10-27T02:04:17.205" v="1463" actId="20577"/>
        <pc:sldMkLst>
          <pc:docMk/>
          <pc:sldMk cId="1193393683" sldId="258"/>
        </pc:sldMkLst>
        <pc:spChg chg="mod">
          <ac:chgData name="hans armstrong" userId="db58b1ceb4554dc5" providerId="LiveId" clId="{8C08FDA6-27F9-4207-8776-BFC32BCA9639}" dt="2023-10-24T23:46:15.356" v="295" actId="20577"/>
          <ac:spMkLst>
            <pc:docMk/>
            <pc:sldMk cId="1193393683" sldId="258"/>
            <ac:spMk id="2" creationId="{8A4E7380-C868-43EC-9AFF-3866434F5C20}"/>
          </ac:spMkLst>
        </pc:spChg>
        <pc:spChg chg="mod">
          <ac:chgData name="hans armstrong" userId="db58b1ceb4554dc5" providerId="LiveId" clId="{8C08FDA6-27F9-4207-8776-BFC32BCA9639}" dt="2023-10-24T23:46:27.613" v="313" actId="20577"/>
          <ac:spMkLst>
            <pc:docMk/>
            <pc:sldMk cId="1193393683" sldId="258"/>
            <ac:spMk id="3" creationId="{30DE3427-B3D2-E893-73D5-5804CFD26F2F}"/>
          </ac:spMkLst>
        </pc:spChg>
        <pc:spChg chg="add del mod">
          <ac:chgData name="hans armstrong" userId="db58b1ceb4554dc5" providerId="LiveId" clId="{8C08FDA6-27F9-4207-8776-BFC32BCA9639}" dt="2023-10-25T00:47:32.775" v="1272" actId="26606"/>
          <ac:spMkLst>
            <pc:docMk/>
            <pc:sldMk cId="1193393683" sldId="258"/>
            <ac:spMk id="4" creationId="{ACF4C7B9-6892-ADD1-4985-5E6DF43F790D}"/>
          </ac:spMkLst>
        </pc:spChg>
        <pc:spChg chg="mod">
          <ac:chgData name="hans armstrong" userId="db58b1ceb4554dc5" providerId="LiveId" clId="{8C08FDA6-27F9-4207-8776-BFC32BCA9639}" dt="2023-10-24T23:46:40.579" v="338" actId="20577"/>
          <ac:spMkLst>
            <pc:docMk/>
            <pc:sldMk cId="1193393683" sldId="258"/>
            <ac:spMk id="5" creationId="{9CEBEF49-662B-F9E9-778A-5E96A6D98D6A}"/>
          </ac:spMkLst>
        </pc:spChg>
        <pc:spChg chg="mod">
          <ac:chgData name="hans armstrong" userId="db58b1ceb4554dc5" providerId="LiveId" clId="{8C08FDA6-27F9-4207-8776-BFC32BCA9639}" dt="2023-10-27T02:04:17.205" v="1463" actId="20577"/>
          <ac:spMkLst>
            <pc:docMk/>
            <pc:sldMk cId="1193393683" sldId="258"/>
            <ac:spMk id="6" creationId="{F6FC6A11-1E0A-2E3E-368C-8F82417D57D2}"/>
          </ac:spMkLst>
        </pc:spChg>
        <pc:graphicFrameChg chg="add del">
          <ac:chgData name="hans armstrong" userId="db58b1ceb4554dc5" providerId="LiveId" clId="{8C08FDA6-27F9-4207-8776-BFC32BCA9639}" dt="2023-10-25T00:47:32.775" v="1272" actId="26606"/>
          <ac:graphicFrameMkLst>
            <pc:docMk/>
            <pc:sldMk cId="1193393683" sldId="258"/>
            <ac:graphicFrameMk id="8" creationId="{C92B35D4-1C32-4D29-598F-48871BCB4088}"/>
          </ac:graphicFrameMkLst>
        </pc:graphicFrameChg>
      </pc:sldChg>
      <pc:sldChg chg="modSp new del mod">
        <pc:chgData name="hans armstrong" userId="db58b1ceb4554dc5" providerId="LiveId" clId="{8C08FDA6-27F9-4207-8776-BFC32BCA9639}" dt="2023-10-24T23:46:01.142" v="278" actId="2696"/>
        <pc:sldMkLst>
          <pc:docMk/>
          <pc:sldMk cId="3275344802" sldId="258"/>
        </pc:sldMkLst>
        <pc:spChg chg="mod">
          <ac:chgData name="hans armstrong" userId="db58b1ceb4554dc5" providerId="LiveId" clId="{8C08FDA6-27F9-4207-8776-BFC32BCA9639}" dt="2023-10-24T23:44:00.130" v="231" actId="20577"/>
          <ac:spMkLst>
            <pc:docMk/>
            <pc:sldMk cId="3275344802" sldId="258"/>
            <ac:spMk id="2" creationId="{4ABB660E-6229-C3C8-E351-E451D33DFCA5}"/>
          </ac:spMkLst>
        </pc:spChg>
        <pc:spChg chg="mod">
          <ac:chgData name="hans armstrong" userId="db58b1ceb4554dc5" providerId="LiveId" clId="{8C08FDA6-27F9-4207-8776-BFC32BCA9639}" dt="2023-10-24T23:44:45.056" v="277" actId="20577"/>
          <ac:spMkLst>
            <pc:docMk/>
            <pc:sldMk cId="3275344802" sldId="258"/>
            <ac:spMk id="3" creationId="{96F9BE89-D3FC-13C5-D7F5-0604A795CC44}"/>
          </ac:spMkLst>
        </pc:spChg>
      </pc:sldChg>
      <pc:sldChg chg="addSp delSp modSp new mod setBg">
        <pc:chgData name="hans armstrong" userId="db58b1ceb4554dc5" providerId="LiveId" clId="{8C08FDA6-27F9-4207-8776-BFC32BCA9639}" dt="2023-10-25T00:56:19.691" v="1429" actId="26606"/>
        <pc:sldMkLst>
          <pc:docMk/>
          <pc:sldMk cId="2125312676" sldId="259"/>
        </pc:sldMkLst>
        <pc:spChg chg="mod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2" creationId="{AD365257-89F0-7CFC-4141-404CAB13852A}"/>
          </ac:spMkLst>
        </pc:spChg>
        <pc:spChg chg="mod ord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3" creationId="{FA040B29-53B2-8F06-FBB5-F97BF791C749}"/>
          </ac:spMkLst>
        </pc:spChg>
        <pc:spChg chg="add del">
          <ac:chgData name="hans armstrong" userId="db58b1ceb4554dc5" providerId="LiveId" clId="{8C08FDA6-27F9-4207-8776-BFC32BCA9639}" dt="2023-10-25T00:53:03.778" v="1413" actId="26606"/>
          <ac:spMkLst>
            <pc:docMk/>
            <pc:sldMk cId="2125312676" sldId="259"/>
            <ac:spMk id="9" creationId="{7C432AFE-B3D2-4BFF-BF8F-96C27AFF1AC7}"/>
          </ac:spMkLst>
        </pc:spChg>
        <pc:spChg chg="add del">
          <ac:chgData name="hans armstrong" userId="db58b1ceb4554dc5" providerId="LiveId" clId="{8C08FDA6-27F9-4207-8776-BFC32BCA9639}" dt="2023-10-25T00:53:03.778" v="1413" actId="26606"/>
          <ac:spMkLst>
            <pc:docMk/>
            <pc:sldMk cId="2125312676" sldId="259"/>
            <ac:spMk id="11" creationId="{AF2F604E-43BE-4DC3-B983-E071523364F8}"/>
          </ac:spMkLst>
        </pc:spChg>
        <pc:spChg chg="add del">
          <ac:chgData name="hans armstrong" userId="db58b1ceb4554dc5" providerId="LiveId" clId="{8C08FDA6-27F9-4207-8776-BFC32BCA9639}" dt="2023-10-25T00:53:03.778" v="1413" actId="26606"/>
          <ac:spMkLst>
            <pc:docMk/>
            <pc:sldMk cId="2125312676" sldId="259"/>
            <ac:spMk id="13" creationId="{08C9B587-E65E-4B52-B37C-ABEBB6E87928}"/>
          </ac:spMkLst>
        </pc:spChg>
        <pc:spChg chg="add del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32" creationId="{E81BF4F6-F2CF-4984-9D14-D6966D92F99F}"/>
          </ac:spMkLst>
        </pc:spChg>
        <pc:spChg chg="add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37" creationId="{B11C179D-808F-4D23-BAFC-A14C6DCDA71D}"/>
          </ac:spMkLst>
        </pc:spChg>
        <pc:spChg chg="add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39" creationId="{908137D4-4D0A-4ED1-BFB8-97D4A8335934}"/>
          </ac:spMkLst>
        </pc:spChg>
        <pc:spChg chg="add">
          <ac:chgData name="hans armstrong" userId="db58b1ceb4554dc5" providerId="LiveId" clId="{8C08FDA6-27F9-4207-8776-BFC32BCA9639}" dt="2023-10-25T00:56:19.691" v="1429" actId="26606"/>
          <ac:spMkLst>
            <pc:docMk/>
            <pc:sldMk cId="2125312676" sldId="259"/>
            <ac:spMk id="41" creationId="{8059A8FF-81E8-CDBC-F95D-C6EED3E0CE4D}"/>
          </ac:spMkLst>
        </pc:spChg>
        <pc:grpChg chg="add del">
          <ac:chgData name="hans armstrong" userId="db58b1ceb4554dc5" providerId="LiveId" clId="{8C08FDA6-27F9-4207-8776-BFC32BCA9639}" dt="2023-10-25T00:55:21.605" v="1419" actId="26606"/>
          <ac:grpSpMkLst>
            <pc:docMk/>
            <pc:sldMk cId="2125312676" sldId="259"/>
            <ac:grpSpMk id="23" creationId="{9B991AFC-21D0-28BD-C527-F66B1B56F841}"/>
          </ac:grpSpMkLst>
        </pc:grpChg>
        <pc:picChg chg="add del mod ord">
          <ac:chgData name="hans armstrong" userId="db58b1ceb4554dc5" providerId="LiveId" clId="{8C08FDA6-27F9-4207-8776-BFC32BCA9639}" dt="2023-10-25T00:54:53.608" v="1415" actId="478"/>
          <ac:picMkLst>
            <pc:docMk/>
            <pc:sldMk cId="2125312676" sldId="259"/>
            <ac:picMk id="5" creationId="{7442E0E0-C43F-6A16-188A-191BEF8411A4}"/>
          </ac:picMkLst>
        </pc:picChg>
        <pc:picChg chg="add mod ord">
          <ac:chgData name="hans armstrong" userId="db58b1ceb4554dc5" providerId="LiveId" clId="{8C08FDA6-27F9-4207-8776-BFC32BCA9639}" dt="2023-10-25T00:56:19.691" v="1429" actId="26606"/>
          <ac:picMkLst>
            <pc:docMk/>
            <pc:sldMk cId="2125312676" sldId="259"/>
            <ac:picMk id="6" creationId="{1CC41F51-2293-A5E0-3B5C-30C070B9E451}"/>
          </ac:picMkLst>
        </pc:picChg>
        <pc:cxnChg chg="add del">
          <ac:chgData name="hans armstrong" userId="db58b1ceb4554dc5" providerId="LiveId" clId="{8C08FDA6-27F9-4207-8776-BFC32BCA9639}" dt="2023-10-25T00:55:22.544" v="1422" actId="26606"/>
          <ac:cxnSpMkLst>
            <pc:docMk/>
            <pc:sldMk cId="2125312676" sldId="259"/>
            <ac:cxnSpMk id="18" creationId="{1503BFE4-729B-D9D0-C17B-501E6AF1127A}"/>
          </ac:cxnSpMkLst>
        </pc:cxnChg>
        <pc:cxnChg chg="add del">
          <ac:chgData name="hans armstrong" userId="db58b1ceb4554dc5" providerId="LiveId" clId="{8C08FDA6-27F9-4207-8776-BFC32BCA9639}" dt="2023-10-25T00:55:22.538" v="1421" actId="26606"/>
          <ac:cxnSpMkLst>
            <pc:docMk/>
            <pc:sldMk cId="2125312676" sldId="259"/>
            <ac:cxnSpMk id="30" creationId="{1503BFE4-729B-D9D0-C17B-501E6AF1127A}"/>
          </ac:cxnSpMkLst>
        </pc:cxnChg>
      </pc:sldChg>
      <pc:sldChg chg="new del">
        <pc:chgData name="hans armstrong" userId="db58b1ceb4554dc5" providerId="LiveId" clId="{8C08FDA6-27F9-4207-8776-BFC32BCA9639}" dt="2023-10-25T00:30:33.980" v="583" actId="47"/>
        <pc:sldMkLst>
          <pc:docMk/>
          <pc:sldMk cId="2833819985" sldId="259"/>
        </pc:sldMkLst>
      </pc:sldChg>
      <pc:sldChg chg="addSp delSp modSp new mod ord setBg">
        <pc:chgData name="hans armstrong" userId="db58b1ceb4554dc5" providerId="LiveId" clId="{8C08FDA6-27F9-4207-8776-BFC32BCA9639}" dt="2023-10-26T11:31:38.835" v="1456" actId="20577"/>
        <pc:sldMkLst>
          <pc:docMk/>
          <pc:sldMk cId="1749781838" sldId="260"/>
        </pc:sldMkLst>
        <pc:spChg chg="mod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2" creationId="{B12E7FB2-3179-955C-F91E-D1CC98B0C432}"/>
          </ac:spMkLst>
        </pc:spChg>
        <pc:spChg chg="mod">
          <ac:chgData name="hans armstrong" userId="db58b1ceb4554dc5" providerId="LiveId" clId="{8C08FDA6-27F9-4207-8776-BFC32BCA9639}" dt="2023-10-26T11:31:38.835" v="1456" actId="20577"/>
          <ac:spMkLst>
            <pc:docMk/>
            <pc:sldMk cId="1749781838" sldId="260"/>
            <ac:spMk id="3" creationId="{92F1C3DB-084A-EA32-E89C-66A37BE7CE4A}"/>
          </ac:spMkLst>
        </pc:spChg>
        <pc:spChg chg="add del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9" creationId="{21A75659-5A6F-4F77-9679-678A00B9D8DC}"/>
          </ac:spMkLst>
        </pc:spChg>
        <pc:spChg chg="add del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11" creationId="{E30A3A45-140E-431E-AED0-07EF836310B3}"/>
          </ac:spMkLst>
        </pc:spChg>
        <pc:spChg chg="add del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13" creationId="{55D4142C-5077-457F-A6AD-3FECFDB39685}"/>
          </ac:spMkLst>
        </pc:spChg>
        <pc:spChg chg="add del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15" creationId="{7A5F0580-5EE9-419F-96EE-B6529EF6E7D0}"/>
          </ac:spMkLst>
        </pc:spChg>
        <pc:spChg chg="add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20" creationId="{C0763A76-9F1C-4FC5-82B7-DD475DA461B2}"/>
          </ac:spMkLst>
        </pc:spChg>
        <pc:spChg chg="add">
          <ac:chgData name="hans armstrong" userId="db58b1ceb4554dc5" providerId="LiveId" clId="{8C08FDA6-27F9-4207-8776-BFC32BCA9639}" dt="2023-10-25T00:52:13.893" v="1411" actId="26606"/>
          <ac:spMkLst>
            <pc:docMk/>
            <pc:sldMk cId="1749781838" sldId="260"/>
            <ac:spMk id="22" creationId="{E81BF4F6-F2CF-4984-9D14-D6966D92F99F}"/>
          </ac:spMkLst>
        </pc:spChg>
        <pc:picChg chg="add mod ord">
          <ac:chgData name="hans armstrong" userId="db58b1ceb4554dc5" providerId="LiveId" clId="{8C08FDA6-27F9-4207-8776-BFC32BCA9639}" dt="2023-10-25T00:52:13.893" v="1411" actId="26606"/>
          <ac:picMkLst>
            <pc:docMk/>
            <pc:sldMk cId="1749781838" sldId="260"/>
            <ac:picMk id="5" creationId="{005CC094-42EE-2583-7713-5D5377524392}"/>
          </ac:picMkLst>
        </pc:picChg>
      </pc:sldChg>
      <pc:sldChg chg="addSp modSp new mod">
        <pc:chgData name="hans armstrong" userId="db58b1ceb4554dc5" providerId="LiveId" clId="{8C08FDA6-27F9-4207-8776-BFC32BCA9639}" dt="2023-11-11T05:45:10.531" v="2362" actId="14100"/>
        <pc:sldMkLst>
          <pc:docMk/>
          <pc:sldMk cId="937523618" sldId="261"/>
        </pc:sldMkLst>
        <pc:spChg chg="mod">
          <ac:chgData name="hans armstrong" userId="db58b1ceb4554dc5" providerId="LiveId" clId="{8C08FDA6-27F9-4207-8776-BFC32BCA9639}" dt="2023-11-11T05:20:38.071" v="1654" actId="20577"/>
          <ac:spMkLst>
            <pc:docMk/>
            <pc:sldMk cId="937523618" sldId="261"/>
            <ac:spMk id="2" creationId="{E9F6C4F0-24F9-7685-B9CC-33E6B23846DE}"/>
          </ac:spMkLst>
        </pc:spChg>
        <pc:spChg chg="mod">
          <ac:chgData name="hans armstrong" userId="db58b1ceb4554dc5" providerId="LiveId" clId="{8C08FDA6-27F9-4207-8776-BFC32BCA9639}" dt="2023-11-11T05:45:04.542" v="2360" actId="20577"/>
          <ac:spMkLst>
            <pc:docMk/>
            <pc:sldMk cId="937523618" sldId="261"/>
            <ac:spMk id="3" creationId="{969E6D12-6E12-AB82-115B-A7C734AD9AA6}"/>
          </ac:spMkLst>
        </pc:spChg>
        <pc:picChg chg="add mod">
          <ac:chgData name="hans armstrong" userId="db58b1ceb4554dc5" providerId="LiveId" clId="{8C08FDA6-27F9-4207-8776-BFC32BCA9639}" dt="2023-11-11T05:45:10.531" v="2362" actId="14100"/>
          <ac:picMkLst>
            <pc:docMk/>
            <pc:sldMk cId="937523618" sldId="261"/>
            <ac:picMk id="5" creationId="{011CAC17-20A1-7FD2-2042-25CE2B974B2B}"/>
          </ac:picMkLst>
        </pc:picChg>
      </pc:sldChg>
      <pc:sldChg chg="modSp new mod">
        <pc:chgData name="hans armstrong" userId="db58b1ceb4554dc5" providerId="LiveId" clId="{8C08FDA6-27F9-4207-8776-BFC32BCA9639}" dt="2023-11-11T05:25:15.784" v="1944" actId="20577"/>
        <pc:sldMkLst>
          <pc:docMk/>
          <pc:sldMk cId="785779581" sldId="262"/>
        </pc:sldMkLst>
        <pc:spChg chg="mod">
          <ac:chgData name="hans armstrong" userId="db58b1ceb4554dc5" providerId="LiveId" clId="{8C08FDA6-27F9-4207-8776-BFC32BCA9639}" dt="2023-11-11T05:21:00.444" v="1673" actId="20577"/>
          <ac:spMkLst>
            <pc:docMk/>
            <pc:sldMk cId="785779581" sldId="262"/>
            <ac:spMk id="2" creationId="{F2106147-3E3F-C211-0653-A73BAF1FA3AF}"/>
          </ac:spMkLst>
        </pc:spChg>
        <pc:spChg chg="mod">
          <ac:chgData name="hans armstrong" userId="db58b1ceb4554dc5" providerId="LiveId" clId="{8C08FDA6-27F9-4207-8776-BFC32BCA9639}" dt="2023-11-11T05:25:15.784" v="1944" actId="20577"/>
          <ac:spMkLst>
            <pc:docMk/>
            <pc:sldMk cId="785779581" sldId="262"/>
            <ac:spMk id="3" creationId="{09822855-3ABF-2FDA-3113-81F700273802}"/>
          </ac:spMkLst>
        </pc:spChg>
      </pc:sldChg>
      <pc:sldChg chg="addSp modSp new mod">
        <pc:chgData name="hans armstrong" userId="db58b1ceb4554dc5" providerId="LiveId" clId="{8C08FDA6-27F9-4207-8776-BFC32BCA9639}" dt="2023-11-21T13:04:14.746" v="2710" actId="20577"/>
        <pc:sldMkLst>
          <pc:docMk/>
          <pc:sldMk cId="1180121718" sldId="263"/>
        </pc:sldMkLst>
        <pc:spChg chg="mod">
          <ac:chgData name="hans armstrong" userId="db58b1ceb4554dc5" providerId="LiveId" clId="{8C08FDA6-27F9-4207-8776-BFC32BCA9639}" dt="2023-11-11T05:25:29.772" v="1961" actId="20577"/>
          <ac:spMkLst>
            <pc:docMk/>
            <pc:sldMk cId="1180121718" sldId="263"/>
            <ac:spMk id="2" creationId="{06439C3A-9C6B-0951-D28E-F2D30D0CA642}"/>
          </ac:spMkLst>
        </pc:spChg>
        <pc:spChg chg="mod">
          <ac:chgData name="hans armstrong" userId="db58b1ceb4554dc5" providerId="LiveId" clId="{8C08FDA6-27F9-4207-8776-BFC32BCA9639}" dt="2023-11-21T13:04:14.746" v="2710" actId="20577"/>
          <ac:spMkLst>
            <pc:docMk/>
            <pc:sldMk cId="1180121718" sldId="263"/>
            <ac:spMk id="3" creationId="{29BEF956-7A47-93E3-390C-4F9CEE0E7DD6}"/>
          </ac:spMkLst>
        </pc:spChg>
        <pc:picChg chg="add mod">
          <ac:chgData name="hans armstrong" userId="db58b1ceb4554dc5" providerId="LiveId" clId="{8C08FDA6-27F9-4207-8776-BFC32BCA9639}" dt="2023-11-21T12:59:24.383" v="2626" actId="1076"/>
          <ac:picMkLst>
            <pc:docMk/>
            <pc:sldMk cId="1180121718" sldId="263"/>
            <ac:picMk id="5" creationId="{CB127DAA-43A5-7E7D-9028-0863AEAD9E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90366-8E74-4D49-A419-F3119FEF82E7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55B4-C51E-4398-A51F-B3F42122E9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3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hardware/mkr-wifi-101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rduino.cc/hardware/uno-rev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>
                <a:hlinkClick r:id="rId3"/>
              </a:rPr>
              <a:t>MKR </a:t>
            </a:r>
            <a:r>
              <a:rPr lang="da-DK" dirty="0" err="1">
                <a:hlinkClick r:id="rId3"/>
              </a:rPr>
              <a:t>WiFi</a:t>
            </a:r>
            <a:r>
              <a:rPr lang="da-DK" dirty="0">
                <a:hlinkClick r:id="rId3"/>
              </a:rPr>
              <a:t> 1010 | Arduino </a:t>
            </a:r>
            <a:r>
              <a:rPr lang="da-DK" dirty="0" err="1">
                <a:hlinkClick r:id="rId3"/>
              </a:rPr>
              <a:t>Documentation</a:t>
            </a:r>
            <a:endParaRPr lang="da-DK" dirty="0"/>
          </a:p>
          <a:p>
            <a:r>
              <a:rPr lang="da-DK" dirty="0">
                <a:hlinkClick r:id="rId4"/>
              </a:rPr>
              <a:t>UNO R3 | Arduino </a:t>
            </a:r>
            <a:r>
              <a:rPr lang="da-DK" dirty="0" err="1">
                <a:hlinkClick r:id="rId4"/>
              </a:rPr>
              <a:t>Documentation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355B4-C51E-4398-A51F-B3F42122E9D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699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B42B-1654-8C86-87B9-A2C595B9A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62B89-691D-5495-9E6E-D20CFF6B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D345-1EB7-82FA-E092-4C50A09F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71F8-8C7A-C6EA-7F5A-D7963227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AD35-8FCD-C672-B2A0-47720C4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3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CAE-83C9-ECAC-7094-D1DA98F8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1778-9118-D773-E4A3-A8A683D0D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3ADE-669A-8313-4BA9-742BA542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132F-CDF2-AF3F-D5AB-4213B7D3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37DE-D00C-7D1C-2F11-35B2DFD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4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8BFB6-4AC8-FFC2-EAC5-EDF8C122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4D27B-9997-F7C7-6F1F-7D2E7211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E222-6248-33E0-CF0F-C75CB667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D5C5-A110-72AA-011C-5260A5C0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44FF-96D8-C25E-0EB8-2771FC5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2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E69A-4B81-048F-B5AF-2724B4A0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3D1E-5FBF-2D68-9B96-F2CF25CE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7356-322F-3C48-FF5F-A6BCD0A4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CC2C-2C7F-2F3C-73BE-5810050B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ED65-D7B5-DF9B-A8BE-343ECE5D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EDF1-2903-B02F-4F40-61C5B912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CD3-3AE0-F984-65FE-484AAA28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37DF-7294-6F59-F2AE-113D4D78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6CCE-0372-85A7-58FB-D1EEAE5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F7AE-F498-FF00-A465-CB53CFA9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6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AD42-6FF0-CDDC-9A03-4C332CC8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BDE1-BF9D-554D-A51F-EDD0F05FF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3DC7-47CC-5A90-68D6-884C1366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30CC-E795-8384-68A5-A6C89469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8F81-8951-2761-A615-849EBBBE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DD37-F7D1-47EC-9034-2C424135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0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207F-CD18-8525-DCB1-9F0524CE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D2EC-BF62-7D9E-B5A3-86D029DE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49C4-D57D-CF5E-4953-BBFE4D5C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885A-1E84-8262-E2E2-8A969C94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CB6D-6A12-B7D7-14EC-D68F2E0E3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1F4A9-5519-1883-5FA9-025BAF3A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7CB86-5BDE-F4E9-5C36-94FA81F4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069F-B81D-277E-D30D-7AA5AD97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43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8B0-F221-7994-2451-FA25F9F9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B709F-A68B-F59B-3932-DCB8E7AA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FAE9-5DE0-5459-949F-F477C3DF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D1F8-8747-B8C1-75E9-AC27E90F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243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0AFB6-E058-19B3-8DF0-1FF40D0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7A81-731A-9192-6CE8-1BE411BC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161E-789D-4E91-4A4F-D01DB2F7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31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1A4C-609B-2538-03F5-4DC24D65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C8B3-0D71-659B-A45A-CCD7E782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905D5-4226-934B-120D-23162920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3BCE-BB2D-B018-1181-9A4C1C1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CE31-6BFD-3F94-5957-F972EC0F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CEF4-19C1-4F24-5511-9B43DD73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90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2E8-612B-63E8-C1AF-CFAA86FD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65EAC-649E-FBEE-FF30-3956C2115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73B6-EF07-5114-0360-734B15DB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34CE-469A-9052-FF41-961D5254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FCDD-3F33-8437-A8E7-51B4E22F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30D8-4F98-D61B-ED38-7C06CA3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5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D11C-8114-BC4F-FCCF-A6076DB1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0C855-9E75-CEB1-A726-7265C3B4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3CB9-7D46-3E67-F710-29A42971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4F6C-5F8F-4EDA-B991-E2E551B8AD06}" type="datetimeFigureOut">
              <a:rPr lang="da-DK" smtClean="0"/>
              <a:t>21-11-2023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100B-C848-859F-EFFA-192BAE731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8363-A52A-4D60-4544-EE9D7B26F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238C-7132-4A97-908C-B47A46F11D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13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D78F-AA63-1F69-F84E-A48D5A46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/>
              <a:t>Arduino MCU basics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A82D48D-C786-A15E-3490-850E838E4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What is an MCU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Arduino MCU’s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0F84F67F-3152-0E08-C773-BE387FB8D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2" r="10352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1525-9D32-9054-52F6-84B35C8D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da-DK" sz="3200"/>
              <a:t>What is an MCU??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0754-E528-B9DA-E18A-AFD27C33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" r="1" b="5129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2CB4-7D0D-88E9-1494-877DE70F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Acronym</a:t>
            </a:r>
            <a:r>
              <a:rPr lang="da-DK" sz="2000" dirty="0"/>
              <a:t> for: </a:t>
            </a:r>
            <a:r>
              <a:rPr lang="da-DK" sz="2000" u="sng" dirty="0"/>
              <a:t>Micro controller unit.</a:t>
            </a:r>
          </a:p>
          <a:p>
            <a:pPr marL="0" indent="0">
              <a:buNone/>
            </a:pPr>
            <a:endParaRPr lang="da-DK" sz="2000" u="sng" dirty="0"/>
          </a:p>
          <a:p>
            <a:pPr marL="0" indent="0">
              <a:buNone/>
            </a:pPr>
            <a:r>
              <a:rPr lang="da-DK" sz="2000" dirty="0"/>
              <a:t>IC ( </a:t>
            </a:r>
            <a:r>
              <a:rPr lang="da-DK" sz="2000" dirty="0" err="1"/>
              <a:t>integregrated</a:t>
            </a:r>
            <a:r>
              <a:rPr lang="da-DK" sz="2000" dirty="0"/>
              <a:t> </a:t>
            </a:r>
            <a:r>
              <a:rPr lang="da-DK" sz="2000" dirty="0" err="1"/>
              <a:t>circuit</a:t>
            </a:r>
            <a:r>
              <a:rPr lang="da-DK" sz="2000" dirty="0"/>
              <a:t>, Processer unit)</a:t>
            </a:r>
          </a:p>
          <a:p>
            <a:pPr marL="0" indent="0">
              <a:buNone/>
            </a:pPr>
            <a:r>
              <a:rPr lang="da-DK" sz="2000" dirty="0"/>
              <a:t>Communications interfaces (</a:t>
            </a:r>
            <a:r>
              <a:rPr lang="da-DK" sz="2000" dirty="0" err="1"/>
              <a:t>example</a:t>
            </a:r>
            <a:r>
              <a:rPr lang="da-DK" sz="2000" dirty="0"/>
              <a:t>: USB -</a:t>
            </a:r>
            <a:r>
              <a:rPr lang="da-DK" sz="2000" dirty="0" err="1"/>
              <a:t>serial</a:t>
            </a:r>
            <a:r>
              <a:rPr lang="da-DK" sz="2000" dirty="0"/>
              <a:t>)</a:t>
            </a:r>
          </a:p>
          <a:p>
            <a:pPr marL="0" indent="0">
              <a:buNone/>
            </a:pPr>
            <a:r>
              <a:rPr lang="da-DK" sz="2000" dirty="0"/>
              <a:t>Memory </a:t>
            </a:r>
            <a:r>
              <a:rPr lang="da-DK" sz="2000" dirty="0" err="1"/>
              <a:t>modules</a:t>
            </a:r>
            <a:endParaRPr lang="da-DK" sz="2000" dirty="0"/>
          </a:p>
          <a:p>
            <a:pPr marL="0" indent="0">
              <a:buNone/>
            </a:pPr>
            <a:r>
              <a:rPr lang="da-DK" sz="2000" dirty="0" err="1"/>
              <a:t>Peripherals</a:t>
            </a:r>
            <a:r>
              <a:rPr lang="da-DK" sz="2000" dirty="0"/>
              <a:t> (I/O </a:t>
            </a:r>
            <a:r>
              <a:rPr lang="da-DK" sz="2000" dirty="0" err="1"/>
              <a:t>pins</a:t>
            </a:r>
            <a:r>
              <a:rPr lang="da-DK" sz="2000" dirty="0"/>
              <a:t>)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8508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E7FB2-3179-955C-F91E-D1CC98B0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a-DK" sz="4000"/>
              <a:t>Various MCU’s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C3DB-084A-EA32-E89C-66A37BE7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a-DK" sz="2000" dirty="0" err="1"/>
              <a:t>Many</a:t>
            </a:r>
            <a:r>
              <a:rPr lang="da-DK" sz="2000" dirty="0"/>
              <a:t> </a:t>
            </a:r>
            <a:r>
              <a:rPr lang="da-DK" sz="2000" dirty="0" err="1"/>
              <a:t>manufactures</a:t>
            </a:r>
            <a:r>
              <a:rPr lang="da-DK" sz="2000" dirty="0"/>
              <a:t>. </a:t>
            </a:r>
          </a:p>
          <a:p>
            <a:r>
              <a:rPr lang="da-DK" sz="2000" dirty="0" err="1"/>
              <a:t>Proprietary</a:t>
            </a:r>
            <a:r>
              <a:rPr lang="da-DK" sz="2000" dirty="0"/>
              <a:t> or open-source.</a:t>
            </a:r>
          </a:p>
          <a:p>
            <a:r>
              <a:rPr lang="da-DK" sz="2000" dirty="0" err="1"/>
              <a:t>Sizes</a:t>
            </a:r>
            <a:r>
              <a:rPr lang="da-DK" sz="2000" dirty="0"/>
              <a:t> and </a:t>
            </a:r>
            <a:r>
              <a:rPr lang="da-DK" sz="2000" dirty="0" err="1"/>
              <a:t>complexity</a:t>
            </a:r>
            <a:endParaRPr lang="da-DK" sz="2000" dirty="0"/>
          </a:p>
          <a:p>
            <a:endParaRPr lang="da-DK" sz="2000" dirty="0"/>
          </a:p>
          <a:p>
            <a:endParaRPr lang="da-DK" sz="20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05CC094-42EE-2583-7713-5D537752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5" r="1248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C4F0-24F9-7685-B9CC-33E6B238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Processor - digital </a:t>
            </a:r>
            <a:r>
              <a:rPr lang="da-DK" dirty="0" err="1"/>
              <a:t>logic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6D12-6E12-AB82-115B-A7C734AD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Mikro processor: </a:t>
            </a:r>
            <a:r>
              <a:rPr lang="da-DK" dirty="0" err="1"/>
              <a:t>thousands</a:t>
            </a:r>
            <a:r>
              <a:rPr lang="da-DK" dirty="0"/>
              <a:t> of transistors </a:t>
            </a:r>
            <a:r>
              <a:rPr lang="da-DK" dirty="0" err="1"/>
              <a:t>making</a:t>
            </a:r>
            <a:r>
              <a:rPr lang="da-DK" dirty="0"/>
              <a:t> decisions </a:t>
            </a:r>
            <a:r>
              <a:rPr lang="da-DK" dirty="0" err="1"/>
              <a:t>based</a:t>
            </a:r>
            <a:r>
              <a:rPr lang="da-DK" dirty="0"/>
              <a:t> on ‘0’s and ‘1’s</a:t>
            </a:r>
          </a:p>
          <a:p>
            <a:endParaRPr lang="da-DK" dirty="0"/>
          </a:p>
          <a:p>
            <a:r>
              <a:rPr lang="da-DK" dirty="0" err="1"/>
              <a:t>Our</a:t>
            </a:r>
            <a:r>
              <a:rPr lang="da-DK" dirty="0"/>
              <a:t> program </a:t>
            </a:r>
            <a:r>
              <a:rPr lang="da-DK" dirty="0" err="1"/>
              <a:t>gets</a:t>
            </a:r>
            <a:r>
              <a:rPr lang="da-DK" dirty="0"/>
              <a:t> </a:t>
            </a:r>
            <a:r>
              <a:rPr lang="da-DK" dirty="0" err="1"/>
              <a:t>compiled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laungage</a:t>
            </a:r>
            <a:r>
              <a:rPr lang="da-DK" dirty="0"/>
              <a:t> (‘0’s and ‘1’s) </a:t>
            </a:r>
            <a:r>
              <a:rPr lang="da-DK" dirty="0" err="1"/>
              <a:t>which</a:t>
            </a:r>
            <a:r>
              <a:rPr lang="da-DK" dirty="0"/>
              <a:t> the processor understands.</a:t>
            </a:r>
          </a:p>
          <a:p>
            <a:endParaRPr lang="da-DK" dirty="0"/>
          </a:p>
          <a:p>
            <a:r>
              <a:rPr lang="da-DK" dirty="0"/>
              <a:t>One transistor </a:t>
            </a:r>
            <a:r>
              <a:rPr lang="da-DK" dirty="0" err="1"/>
              <a:t>represents</a:t>
            </a:r>
            <a:r>
              <a:rPr lang="da-DK" dirty="0"/>
              <a:t> 1 bit. 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CAC17-20A1-7FD2-2042-25CE2B97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292318"/>
            <a:ext cx="5766373" cy="18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6147-3E3F-C211-0653-A73BAF1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Peripherals</a:t>
            </a:r>
            <a:r>
              <a:rPr lang="da-DK" dirty="0"/>
              <a:t> – GPIO </a:t>
            </a:r>
            <a:r>
              <a:rPr lang="da-DK" dirty="0" err="1"/>
              <a:t>pins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2855-3ABF-2FDA-3113-81F70027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Interacting</a:t>
            </a:r>
            <a:r>
              <a:rPr lang="da-DK" dirty="0"/>
              <a:t> with the ‘real’ </a:t>
            </a:r>
            <a:r>
              <a:rPr lang="da-DK" dirty="0" err="1"/>
              <a:t>world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Read Inputs: sensors, </a:t>
            </a:r>
            <a:r>
              <a:rPr lang="da-DK" dirty="0" err="1"/>
              <a:t>buttons</a:t>
            </a:r>
            <a:r>
              <a:rPr lang="da-DK" dirty="0"/>
              <a:t>, switches </a:t>
            </a:r>
            <a:r>
              <a:rPr lang="da-DK" dirty="0" err="1"/>
              <a:t>etc</a:t>
            </a:r>
            <a:r>
              <a:rPr lang="da-DK" dirty="0"/>
              <a:t>…</a:t>
            </a:r>
          </a:p>
          <a:p>
            <a:endParaRPr lang="da-DK" dirty="0"/>
          </a:p>
          <a:p>
            <a:r>
              <a:rPr lang="da-DK" dirty="0"/>
              <a:t>Write Outputs: motors, </a:t>
            </a:r>
            <a:r>
              <a:rPr lang="da-DK" dirty="0" err="1"/>
              <a:t>lights</a:t>
            </a:r>
            <a:r>
              <a:rPr lang="da-DK" dirty="0"/>
              <a:t>, </a:t>
            </a:r>
            <a:r>
              <a:rPr lang="da-DK" dirty="0" err="1"/>
              <a:t>valves</a:t>
            </a:r>
            <a:r>
              <a:rPr lang="da-DK" dirty="0"/>
              <a:t> </a:t>
            </a:r>
            <a:r>
              <a:rPr lang="da-DK" dirty="0" err="1"/>
              <a:t>etc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577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9C3A-9C6B-0951-D28E-F2D30D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Digital &amp; analog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956-7A47-93E3-390C-4F9CEE0E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Digital: True or false, ‘1’ or ‘0’, HIGH or LOW... 2 </a:t>
            </a:r>
            <a:r>
              <a:rPr lang="da-DK" dirty="0" err="1"/>
              <a:t>states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MCU’s</a:t>
            </a:r>
            <a:r>
              <a:rPr lang="da-DK" dirty="0"/>
              <a:t> and most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computing</a:t>
            </a:r>
            <a:r>
              <a:rPr lang="da-DK" dirty="0"/>
              <a:t> </a:t>
            </a:r>
            <a:r>
              <a:rPr lang="da-DK" dirty="0" err="1"/>
              <a:t>devices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understand </a:t>
            </a:r>
            <a:r>
              <a:rPr lang="da-DK" dirty="0" err="1"/>
              <a:t>binary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en-US" dirty="0">
                <a:solidFill>
                  <a:srgbClr val="0C0D0E"/>
                </a:solidFill>
                <a:latin typeface="-apple-system"/>
              </a:rPr>
              <a:t>That’s why they 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ely on specific circuit hardware in order to interface with the analog world.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Analog-to-digital converters (ADCs) sample an analog voltage and output a number representing the voltage relative to the measurement range - such as 0 to 1023 on a 10-bit ADC</a:t>
            </a:r>
          </a:p>
          <a:p>
            <a:pPr marL="0" indent="0">
              <a:buNone/>
            </a:pPr>
            <a:endParaRPr lang="en-US" b="0" i="0" dirty="0">
              <a:solidFill>
                <a:srgbClr val="0C0D0E"/>
              </a:solidFill>
              <a:effectLst/>
              <a:latin typeface="inherit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Digital-to-analog converters (DACs) do the reverse, where a digital number from the microcontroller is used to output an analog voltage, e.g. between ground and the supply voltage.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Arduino’s</a:t>
            </a:r>
            <a:r>
              <a:rPr lang="da-DK" dirty="0"/>
              <a:t>  </a:t>
            </a:r>
            <a:r>
              <a:rPr lang="da-DK" dirty="0" err="1"/>
              <a:t>analogWrite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/>
              <a:t> (PWM) is 8 </a:t>
            </a:r>
            <a:r>
              <a:rPr lang="da-DK" dirty="0"/>
              <a:t>bit. 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?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27DAA-43A5-7E7D-9028-0863AEAD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44" y="5738752"/>
            <a:ext cx="627785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7380-C868-43EC-9AFF-3866434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 </a:t>
            </a:r>
            <a:r>
              <a:rPr lang="da-DK" dirty="0" err="1"/>
              <a:t>arduino</a:t>
            </a:r>
            <a:r>
              <a:rPr lang="da-DK" dirty="0"/>
              <a:t> </a:t>
            </a:r>
            <a:r>
              <a:rPr lang="da-DK" dirty="0" err="1"/>
              <a:t>MCU’s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E3427-B3D2-E893-73D5-5804CFD2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Arduino UNO (R3)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4C7B9-6892-ADD1-4985-5E6DF43F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AVR, </a:t>
            </a:r>
          </a:p>
          <a:p>
            <a:pPr marL="0" indent="0">
              <a:buNone/>
            </a:pPr>
            <a:r>
              <a:rPr lang="da-DK" dirty="0"/>
              <a:t>  ATMEGA328P chip</a:t>
            </a:r>
          </a:p>
          <a:p>
            <a:r>
              <a:rPr lang="da-DK" dirty="0"/>
              <a:t>USB-B</a:t>
            </a:r>
          </a:p>
          <a:p>
            <a:r>
              <a:rPr lang="da-DK" dirty="0"/>
              <a:t>14 DIO </a:t>
            </a:r>
            <a:r>
              <a:rPr lang="da-DK" dirty="0" err="1"/>
              <a:t>pins</a:t>
            </a:r>
            <a:r>
              <a:rPr lang="da-DK" dirty="0"/>
              <a:t>, 6 AI </a:t>
            </a:r>
            <a:r>
              <a:rPr lang="da-DK" dirty="0" err="1"/>
              <a:t>pins</a:t>
            </a:r>
            <a:endParaRPr lang="da-DK" dirty="0"/>
          </a:p>
          <a:p>
            <a:r>
              <a:rPr lang="da-DK" dirty="0"/>
              <a:t>UART, I2C, SPI</a:t>
            </a:r>
          </a:p>
          <a:p>
            <a:r>
              <a:rPr lang="da-D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2KB SRAM, 32KB FLASH, 1KB EEPROM</a:t>
            </a:r>
            <a:endParaRPr lang="da-DK" dirty="0"/>
          </a:p>
          <a:p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EF49-662B-F9E9-778A-5E96A6D98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Arduino mkr1010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6A11-1E0A-2E3E-368C-8F82417D57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ARM Cortex M0+, ATSAMD21G18 chip</a:t>
            </a:r>
          </a:p>
          <a:p>
            <a:r>
              <a:rPr lang="da-DK" dirty="0"/>
              <a:t>USB-B (</a:t>
            </a:r>
            <a:r>
              <a:rPr lang="da-DK" dirty="0" err="1"/>
              <a:t>micro</a:t>
            </a:r>
            <a:r>
              <a:rPr lang="da-DK" dirty="0"/>
              <a:t>)</a:t>
            </a:r>
          </a:p>
          <a:p>
            <a:r>
              <a:rPr lang="da-DK" dirty="0"/>
              <a:t>8 DIO </a:t>
            </a:r>
            <a:r>
              <a:rPr lang="da-DK" dirty="0" err="1"/>
              <a:t>pins</a:t>
            </a:r>
            <a:r>
              <a:rPr lang="da-DK"/>
              <a:t>(4 PWM), </a:t>
            </a:r>
            <a:r>
              <a:rPr lang="da-DK" dirty="0"/>
              <a:t>7 AI </a:t>
            </a:r>
            <a:r>
              <a:rPr lang="da-DK" dirty="0" err="1"/>
              <a:t>pins</a:t>
            </a:r>
            <a:r>
              <a:rPr lang="da-DK" dirty="0"/>
              <a:t>, 1 AO pin</a:t>
            </a:r>
          </a:p>
          <a:p>
            <a:r>
              <a:rPr lang="da-DK" dirty="0"/>
              <a:t>UART, I2C, SPI</a:t>
            </a:r>
          </a:p>
          <a:p>
            <a:r>
              <a:rPr lang="nn-N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448 KB ROM, 520KB SRAM, 2MB Flash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33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059A8FF-81E8-CDBC-F95D-C6EED3E0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65257-89F0-7CFC-4141-404CAB13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da-DK" sz="4000" dirty="0"/>
              <a:t>MCU </a:t>
            </a:r>
            <a:r>
              <a:rPr lang="da-DK" sz="4000"/>
              <a:t>how</a:t>
            </a:r>
            <a:r>
              <a:rPr lang="da-DK" sz="4000" dirty="0"/>
              <a:t> it </a:t>
            </a:r>
            <a:r>
              <a:rPr lang="da-DK" sz="4000"/>
              <a:t>functions</a:t>
            </a:r>
            <a:endParaRPr lang="da-D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0B29-53B2-8F06-FBB5-F97BF791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51754"/>
            <a:ext cx="5334199" cy="3239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1400"/>
              <a:t>Program loaded in (via assembler using language such as C++ and burned into the chip via a programming tool) </a:t>
            </a:r>
          </a:p>
          <a:p>
            <a:pPr marL="0" indent="0">
              <a:buNone/>
            </a:pPr>
            <a:endParaRPr lang="da-DK" sz="1400"/>
          </a:p>
          <a:p>
            <a:pPr marL="0" indent="0">
              <a:buNone/>
            </a:pPr>
            <a:r>
              <a:rPr lang="da-DK" sz="1400"/>
              <a:t>Program is stored in its non-volatile (flash) memory and gets executed right away.</a:t>
            </a:r>
          </a:p>
          <a:p>
            <a:pPr marL="0" indent="0">
              <a:buNone/>
            </a:pPr>
            <a:endParaRPr lang="da-DK" sz="1400"/>
          </a:p>
          <a:p>
            <a:pPr marL="0" indent="0">
              <a:buNone/>
            </a:pPr>
            <a:r>
              <a:rPr lang="da-DK" sz="1400"/>
              <a:t>While running it uses its RAM memory for run-time variables in the program. </a:t>
            </a:r>
          </a:p>
          <a:p>
            <a:pPr marL="0" indent="0">
              <a:buNone/>
            </a:pPr>
            <a:endParaRPr lang="da-DK" sz="1400"/>
          </a:p>
          <a:p>
            <a:pPr marL="0" indent="0">
              <a:buNone/>
            </a:pPr>
            <a:r>
              <a:rPr lang="da-DK" sz="1400"/>
              <a:t>It will sense its inputs and drive its outputs according to the program.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41F51-2293-A5E0-3B5C-30C070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44" y="3061685"/>
            <a:ext cx="4090556" cy="30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421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inherit</vt:lpstr>
      <vt:lpstr>Open Sans</vt:lpstr>
      <vt:lpstr>Office Theme</vt:lpstr>
      <vt:lpstr>Arduino MCU basics</vt:lpstr>
      <vt:lpstr>What is an MCU??</vt:lpstr>
      <vt:lpstr>Various MCU’s</vt:lpstr>
      <vt:lpstr>Processor - digital logic</vt:lpstr>
      <vt:lpstr>Peripherals – GPIO pins</vt:lpstr>
      <vt:lpstr>Digital &amp; analog</vt:lpstr>
      <vt:lpstr>2 arduino MCU’s</vt:lpstr>
      <vt:lpstr>MCU how it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MCU basics</dc:title>
  <dc:creator>Hans Philip Richard Armstrong</dc:creator>
  <cp:lastModifiedBy>hans armstrong</cp:lastModifiedBy>
  <cp:revision>1</cp:revision>
  <dcterms:created xsi:type="dcterms:W3CDTF">2023-10-24T14:33:47Z</dcterms:created>
  <dcterms:modified xsi:type="dcterms:W3CDTF">2023-11-21T13:04:23Z</dcterms:modified>
</cp:coreProperties>
</file>