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B783-0EC7-5740-C5ED-5AA5C1903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CD61E-683D-E707-FA5A-CD8E7A2BD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D987-7E65-9672-FE5C-4987E2BD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BE3D-C98A-486D-913F-8A1C556353E4}" type="datetimeFigureOut">
              <a:rPr lang="da-DK" smtClean="0"/>
              <a:t>30-11-2023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62CE-9278-14E9-982F-D3AD18AA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E7AA-64B6-9D47-3909-7E8E55E5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F30-EE99-4D7C-A898-66856B2911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850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8F33-F3FD-DD0F-6E0C-C51EC8A7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09006-87C2-2331-54DD-250A8F666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CEFB-AE19-8B3B-8B21-25729613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BE3D-C98A-486D-913F-8A1C556353E4}" type="datetimeFigureOut">
              <a:rPr lang="da-DK" smtClean="0"/>
              <a:t>30-11-2023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7C46-2CCA-7E9C-FBDC-E2A7A610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C723C-F71C-A264-F13C-E0527F6A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F30-EE99-4D7C-A898-66856B2911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96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B8CFC-3366-210F-385A-A06CF7AD6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6CCB6-24E1-D695-8842-8B4119552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0457-9956-257C-09FA-D5596F09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BE3D-C98A-486D-913F-8A1C556353E4}" type="datetimeFigureOut">
              <a:rPr lang="da-DK" smtClean="0"/>
              <a:t>30-11-2023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CDFC-C115-B1A9-5449-DCDE1230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96C85-6C76-F564-B22E-7F494A8C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F30-EE99-4D7C-A898-66856B2911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13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413B-ABEA-59A9-02D5-4A90F04F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1497-D94C-5C79-9F9B-3C2BECBF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17FF-8F38-69B3-2981-3278A422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BE3D-C98A-486D-913F-8A1C556353E4}" type="datetimeFigureOut">
              <a:rPr lang="da-DK" smtClean="0"/>
              <a:t>30-11-2023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E306A-CE9B-B7C8-FD32-9A9E7BE6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1886-F737-ADE2-6B94-77B7B502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F30-EE99-4D7C-A898-66856B2911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794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6449-61A8-91EF-9D97-94C7E03E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8F142-C91E-ACEE-28AC-06256DEF5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D7DA-41E9-2FB3-2E40-87810CF7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BE3D-C98A-486D-913F-8A1C556353E4}" type="datetimeFigureOut">
              <a:rPr lang="da-DK" smtClean="0"/>
              <a:t>30-11-2023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281A-8C75-B812-F503-638DE3B2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B3CD-1048-DB6A-E408-7531F196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F30-EE99-4D7C-A898-66856B2911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138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AE4F-9A0C-81E6-D341-BAFAFE02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70B9-AFE4-6B0E-F1FD-109273192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E379F-5FAF-4DB3-5EFC-6B1E0DF6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0D01B-E47D-7EB3-A0D8-7CCE89F7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BE3D-C98A-486D-913F-8A1C556353E4}" type="datetimeFigureOut">
              <a:rPr lang="da-DK" smtClean="0"/>
              <a:t>30-11-2023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34D33-BBED-703B-60F6-8E0BDA92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31706-EA8C-0D4F-3ADD-D1E7AB7B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F30-EE99-4D7C-A898-66856B2911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844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EC3D-C46B-8166-D51B-BA78ECAE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F5E3B-66CB-B9BC-22C8-21319D5D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F0766-B6A6-2E4A-A8DD-BC894BEB9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14948-3FD2-F921-68D8-58D72FC7B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1A06F-8576-26B3-5008-542BD1104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58DF1-24C1-6CA0-EFA1-B91C7DE6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BE3D-C98A-486D-913F-8A1C556353E4}" type="datetimeFigureOut">
              <a:rPr lang="da-DK" smtClean="0"/>
              <a:t>30-11-2023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79192-6DD3-864A-5880-AC6644B7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07D67-211A-7B84-620F-68D61E02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F30-EE99-4D7C-A898-66856B2911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23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4608-CB15-B0B4-7B63-2A8EF685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02E90-36FF-C766-6232-DC08BD45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BE3D-C98A-486D-913F-8A1C556353E4}" type="datetimeFigureOut">
              <a:rPr lang="da-DK" smtClean="0"/>
              <a:t>30-11-2023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5E55E-A6A3-E918-AA66-2BAC6FEE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9DF4E-D111-69A6-019A-C4FBF24B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F30-EE99-4D7C-A898-66856B2911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000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5022E-FAD6-F247-2981-13B78570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BE3D-C98A-486D-913F-8A1C556353E4}" type="datetimeFigureOut">
              <a:rPr lang="da-DK" smtClean="0"/>
              <a:t>30-11-2023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A207F-9630-ECA9-329E-0ADF5F22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5CAD4-C289-6565-7FCA-7FD011A5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F30-EE99-4D7C-A898-66856B2911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844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9384-9EC3-7B46-9711-32419083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B2E3-21CB-10C8-6AEA-CB74105F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3648D-E4F7-EE7B-D40A-6680F7468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7DE89-5EAC-591D-6133-85FE1BC2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BE3D-C98A-486D-913F-8A1C556353E4}" type="datetimeFigureOut">
              <a:rPr lang="da-DK" smtClean="0"/>
              <a:t>30-11-2023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17C73-DF3B-889E-1FD8-07C17A1F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D6ED3-F437-582D-3697-F114BA07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F30-EE99-4D7C-A898-66856B2911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831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88EF-AAE0-156E-A6C5-51B0A0E8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EBA72-DC9F-36D8-C677-3BAB5C033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4E25F-55E5-83E3-F3C3-F0D88E3F1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4113-D99B-66F0-4C37-CFB4F0DF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5BE3D-C98A-486D-913F-8A1C556353E4}" type="datetimeFigureOut">
              <a:rPr lang="da-DK" smtClean="0"/>
              <a:t>30-11-2023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7DC4A-561A-6581-4A62-C18A0C72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30A96-4F6F-0964-507C-1D36A061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8F30-EE99-4D7C-A898-66856B2911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194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DBA87-3CB9-1E7F-8ABC-2B50A338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EEAD7-86FF-874D-3473-0FA58D511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6C73-50FB-7921-8CB4-00C0DD973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5BE3D-C98A-486D-913F-8A1C556353E4}" type="datetimeFigureOut">
              <a:rPr lang="da-DK" smtClean="0"/>
              <a:t>30-11-2023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58C96-2336-0CEA-B793-A6DCF3C0C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F063-D45C-0332-AD80-3841170EC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8F30-EE99-4D7C-A898-66856B29110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940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19CF-A64B-095D-48D7-83E07EC3D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90250-8EE1-2BE5-4F97-F92F03A46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224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armstrong</dc:creator>
  <cp:lastModifiedBy>hans armstrong</cp:lastModifiedBy>
  <cp:revision>1</cp:revision>
  <dcterms:created xsi:type="dcterms:W3CDTF">2023-11-30T01:31:19Z</dcterms:created>
  <dcterms:modified xsi:type="dcterms:W3CDTF">2023-11-30T01:32:19Z</dcterms:modified>
</cp:coreProperties>
</file>