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A4BE-98C6-09CB-044A-4ACA0A6E8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90C0D-53F5-A377-7FB5-93EB09EB2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AFCCE-C36E-C682-CC5A-9744ABB2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993-250E-41DB-8D83-BC68DC8BD83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957FA-9E6D-79DC-75D1-B82EA8FD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51A83-D814-88FE-1168-6A4BBC1B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12-4218-40E3-B2BB-44B05B346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8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9F8F-C6D1-912C-DD29-A42DF758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F5C0D-E881-8B73-084A-E07CC457C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9E071-570B-A357-124D-B45B20A3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993-250E-41DB-8D83-BC68DC8BD83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D732C-FECD-3731-46DE-2F731CAE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FF0E7-D564-ED6C-A507-1D6D8112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12-4218-40E3-B2BB-44B05B346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14ADA-10B0-89BF-7456-BA51B9D9E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89BE1-4F6A-20AE-BBFB-363BF9A17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C0023-5F8B-FD48-8267-4E6BFFE9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993-250E-41DB-8D83-BC68DC8BD83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1D344-04DD-F75F-4C76-DF375C7A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2F5F6-5832-DF64-9F3A-7D10B914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12-4218-40E3-B2BB-44B05B346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5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29E7-F0D0-93BE-A708-74E3E31B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4718-1E57-45F3-75C6-8C6B8CC4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A1428-5DAA-EF57-9189-27A9675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993-250E-41DB-8D83-BC68DC8BD83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4F98-4D4B-DBD8-29AA-AC78C7E8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D6BEF-4E2D-936A-D344-AA76A8EE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12-4218-40E3-B2BB-44B05B346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5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E3FB-A8A7-A2AE-4A04-594655CD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09CFC-C695-5838-CBD8-CD063CA99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ACA9B-7AB9-D433-F5C8-C861D31C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993-250E-41DB-8D83-BC68DC8BD83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A9D4D-7B3D-1323-C9BC-F11FB451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B44E2-DECB-5915-73AE-A1F5A738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12-4218-40E3-B2BB-44B05B346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1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5842-96EA-0F7D-9914-FBD06907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9EAD-977C-7418-6373-16D882838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98AA-3338-68CB-C152-36D4FA054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DFE7F-EF5A-4B2C-AB20-A9155068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993-250E-41DB-8D83-BC68DC8BD83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3B9D4-3BF2-B70B-5321-3F3D92E4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41922-7D5D-1280-096F-F21D59B2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12-4218-40E3-B2BB-44B05B346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5CC3-3723-1D96-685A-FDC73DF9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B7B4A-0E45-FE83-73B7-E53FE2923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F967C-0107-2419-331E-C7E52C554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E6EFC-EFA3-80EC-3E06-2585B89CB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179A0-ED0B-3217-233D-8226B259F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0D669-0C1D-12C9-4D7A-CB5C57F6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993-250E-41DB-8D83-BC68DC8BD83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F400A-236B-3EFE-EFB3-FE9F3E01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4F207-B7D7-14C6-3AD3-9BAA91E8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12-4218-40E3-B2BB-44B05B346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1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B8E7-8094-AE45-B131-F3E3D6F3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5404B-14C3-4110-DDCF-D3134F3A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993-250E-41DB-8D83-BC68DC8BD83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4ED4A-AC03-1607-90C6-29187763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FA133-7109-CA46-E1CC-B98647C8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12-4218-40E3-B2BB-44B05B346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3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59295-9DD3-2A35-61F7-1BEC6B2E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993-250E-41DB-8D83-BC68DC8BD83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3B6EE-8C71-2756-CB12-29342698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D4296-824E-ABFD-F853-020B25A5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12-4218-40E3-B2BB-44B05B346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0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1C32-E43C-A6F5-A18C-FDE94638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64D92-8258-76A8-B646-FDDDF2FB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6106C-40A9-944A-23FA-AE1702F7D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CA109-11E8-B180-D688-4BED4AAC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993-250E-41DB-8D83-BC68DC8BD83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DEFCB-736C-F83B-0E57-6C8A1AA5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2DAFD-2982-3820-FCC6-6492A834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12-4218-40E3-B2BB-44B05B346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1940-1E84-D528-49FE-F7BE3509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EB688-0FB2-CE8B-BF1B-C820953B6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8193-DC19-1977-EC6B-F495663B4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05384-C4F3-5C46-B2CD-46CA54CA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993-250E-41DB-8D83-BC68DC8BD83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28D7E-D81B-3801-301E-1A468647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F783B-85C9-095E-EA62-2F460F22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12-4218-40E3-B2BB-44B05B346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9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DFD61-5C33-BDBC-F136-A44BB93E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56D-51F7-362D-00F9-56A94E7A1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A1877-7AFF-9C5E-7E67-F14851A5C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9993-250E-41DB-8D83-BC68DC8BD83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2B2B8-9F2C-889F-31FA-623D16320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73926-289B-BA05-EBF1-3B8E35D34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8E12-4218-40E3-B2BB-44B05B346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1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8BD4CF-9F73-DB7D-8DF7-00B749B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4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DeJong</dc:creator>
  <cp:lastModifiedBy>Hans DeJong</cp:lastModifiedBy>
  <cp:revision>1</cp:revision>
  <dcterms:created xsi:type="dcterms:W3CDTF">2022-05-27T21:35:29Z</dcterms:created>
  <dcterms:modified xsi:type="dcterms:W3CDTF">2022-05-27T21:35:42Z</dcterms:modified>
</cp:coreProperties>
</file>