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1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6EF4-6B1D-76D3-E3D5-247B3EE37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57407-006E-411A-0697-7856232C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58D9-B087-B532-6AD7-534D8155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45F9-CCC5-F6E8-6EC8-84C6A0D7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1840-6B42-8EC4-3522-F4ED1FED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6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FB15-36DB-790A-C3A5-41EFD291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2387F-DF90-5414-3D84-03B9AEEA0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FF53-8F36-E38E-9B02-8B95D168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AEA7-31FC-D2EF-C971-CD83FC53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F78BB-EB6D-88AA-9B93-DE3020A6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BAAF2-18AB-B29D-2B89-63AA7F8D6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8A537-436C-5E2A-7224-F6A941BF4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3AD4-3722-017E-3FBA-51C374C9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8667-177E-E66A-28E8-112CCFB1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3C2C-9453-5047-B448-49CFEEA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2427-CDB0-257D-20AE-2CC18C75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585D-F22C-3179-C990-1A04BBF5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C570-3A3E-D0B2-0720-092D5932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2C06-01FC-3138-6594-D6797A68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8D78-9AD6-D9AF-0B5B-1BCEC504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DF2E-A00A-C3EA-4D52-52583511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98F35-F234-627E-605C-F08304D9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50A35-DD36-1A49-A89B-2F8FADBE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12EA-94F0-43AA-6EE2-91B3E94F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4D0C-F3F9-E2B1-5703-6414F709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584B-6099-6140-A2BB-F13D41B5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3FC6-8E4A-2A5F-67FE-6FA61975D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838D-9F46-C411-3840-97DBC965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C63B4-02BB-6F5C-D1C6-055DE34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44AC2-68F2-87D4-46BC-6FF03D8E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0FDB-08B6-D912-6767-45D05D1C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6C3A-D088-40F2-9F5E-2B365692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6FADB-8024-6742-9772-38A552BC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1B965-3109-26E9-E4D0-77E164508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4C770-73EA-4A8B-2E28-75C6B4608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8290-7E11-89BA-C6AF-6E90B4D31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1BAB0-9A7D-BDC7-1FF1-75CE9762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B5481-B8DF-646F-2A25-431744C2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C000A-1DDD-4B4F-E649-35FA3062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A1B5-88FC-7778-9E77-FD8A30BA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F661-1791-A857-E22B-C6C83650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2D7FC-B4ED-3AF7-B789-01537090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F1CC5-D806-DCFE-0789-18CC6C90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44666-645B-8A7E-21ED-AFA27ED1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E529C-04E6-3402-7BF7-10D98721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E14A6-A04D-E784-5169-8AB93090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8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E2D8-A190-5074-6743-4202424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DCC6-CAB5-080B-3204-B497025F1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FCB0-B657-2ACD-F7B1-8ACEECF91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C4E89-E643-BCF5-AEC4-20CFCAB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541C-C94B-3204-676B-ADCCD15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8CE93-D252-7EB1-078C-15277B66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C393-A3EB-9B0F-57D8-0C580AA3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A5464-DC59-8EF2-5A49-7C03B89BD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F5A6-CA8A-D9DF-CBE8-56ADB4CF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71A13-C9E6-E1B9-36C7-2B300EB6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281A4-34F6-FC6E-CA0F-229D3662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B28A0-FFC9-5B67-0E5C-09E3F6B2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0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71261-6308-4C81-1F6E-5A6B1B4E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20C-185A-73EE-D5A8-3018F44A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F1282-45B4-1ECC-A151-AD486ABE3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C8FB-FE66-45FD-A6CC-4D293C7CA5E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908C-20A3-D2C5-8013-2DBC19D57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3455-1135-FA9A-EA90-293775DE2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3E4D-30B8-46A9-B12E-4BAB50C36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3DE3-8F50-91B9-5014-78365CA7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E529-66D3-BF6A-312A-76A7F009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implemented a distributed cloud-based search engine that interacts with the users via a frontend and returns relevant search results for the users’ queries. This search engine is built using a web server, a key-value store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KVS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a distributed analytics engine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Flame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and several other programs written from the scratch, such as a crawler, indexer, page ranker, and an overall ranker.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D9DED-6EEC-8868-F315-753FBF9F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2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D160D8-4F19-7952-AEA2-2AE7AD63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C90AD-00D9-D932-970C-6FE08224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55D26-6A0B-BB6C-0FCD-23D2185B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1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9E4A8-C5D5-F292-F2D9-05650EAD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14A88-25A3-BD22-6471-33E404EF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EE823B-C39E-D9B2-BE02-1BBC97C1A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2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DE7DA-AF06-3913-FB89-2FE3C157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9847D-01B1-6DA6-1591-4D386BA3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4CF5B-FB9B-3217-8721-4675B6B9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4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EC917F-9778-7D36-58B7-7C1B62F1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74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</dc:title>
  <dc:creator>Hans DeJong</dc:creator>
  <cp:lastModifiedBy>Hans DeJong</cp:lastModifiedBy>
  <cp:revision>1</cp:revision>
  <dcterms:created xsi:type="dcterms:W3CDTF">2022-12-14T21:05:41Z</dcterms:created>
  <dcterms:modified xsi:type="dcterms:W3CDTF">2022-12-14T22:27:49Z</dcterms:modified>
</cp:coreProperties>
</file>